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folabi Pelumi" initials="AP" lastIdx="1" clrIdx="0">
    <p:extLst>
      <p:ext uri="{19B8F6BF-5375-455C-9EA6-DF929625EA0E}">
        <p15:presenceInfo xmlns:p15="http://schemas.microsoft.com/office/powerpoint/2012/main" userId="9d6c0d38eb27dd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19T11:30:48.040" idx="1">
    <p:pos x="1099" y="1637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C3FC20D-B802-4A86-A629-76551E955B9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C153853-15C6-4ADC-A639-F512DF131CB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97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C20D-B802-4A86-A629-76551E955B9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3853-15C6-4ADC-A639-F512DF13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0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C20D-B802-4A86-A629-76551E955B9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3853-15C6-4ADC-A639-F512DF131CB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759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C20D-B802-4A86-A629-76551E955B9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3853-15C6-4ADC-A639-F512DF131CB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29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C20D-B802-4A86-A629-76551E955B9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3853-15C6-4ADC-A639-F512DF13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44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C20D-B802-4A86-A629-76551E955B9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3853-15C6-4ADC-A639-F512DF131CB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336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C20D-B802-4A86-A629-76551E955B9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3853-15C6-4ADC-A639-F512DF131CB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168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C20D-B802-4A86-A629-76551E955B9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3853-15C6-4ADC-A639-F512DF131CB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168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C20D-B802-4A86-A629-76551E955B9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3853-15C6-4ADC-A639-F512DF131CB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00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C20D-B802-4A86-A629-76551E955B9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3853-15C6-4ADC-A639-F512DF13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2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C20D-B802-4A86-A629-76551E955B9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3853-15C6-4ADC-A639-F512DF131CB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03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C20D-B802-4A86-A629-76551E955B9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3853-15C6-4ADC-A639-F512DF13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0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C20D-B802-4A86-A629-76551E955B9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3853-15C6-4ADC-A639-F512DF131CB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31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C20D-B802-4A86-A629-76551E955B9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3853-15C6-4ADC-A639-F512DF131CB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76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C20D-B802-4A86-A629-76551E955B9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3853-15C6-4ADC-A639-F512DF13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3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C20D-B802-4A86-A629-76551E955B9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3853-15C6-4ADC-A639-F512DF131CB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08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C20D-B802-4A86-A629-76551E955B9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3853-15C6-4ADC-A639-F512DF13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2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3FC20D-B802-4A86-A629-76551E955B9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153853-15C6-4ADC-A639-F512DF13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1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AF1240-8CCE-1C21-78CD-DA52C7E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8DE97A-6FEE-5BE9-0E7E-9671F4533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223" y="2557463"/>
            <a:ext cx="6575553" cy="3317875"/>
          </a:xfrm>
        </p:spPr>
      </p:pic>
    </p:spTree>
    <p:extLst>
      <p:ext uri="{BB962C8B-B14F-4D97-AF65-F5344CB8AC3E}">
        <p14:creationId xmlns:p14="http://schemas.microsoft.com/office/powerpoint/2010/main" val="1756744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F0BE6C-891B-BE7A-0FBF-FE2BE0524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E1C89C-189B-8B58-EC5F-FD976C4E1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62" y="2557463"/>
            <a:ext cx="6571876" cy="3317875"/>
          </a:xfrm>
        </p:spPr>
      </p:pic>
    </p:spTree>
    <p:extLst>
      <p:ext uri="{BB962C8B-B14F-4D97-AF65-F5344CB8AC3E}">
        <p14:creationId xmlns:p14="http://schemas.microsoft.com/office/powerpoint/2010/main" val="654709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9C9DA2-EAEB-228A-D20E-A2148544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4E4C9A-F736-E18A-3443-C32AA9C2A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635" y="2557463"/>
            <a:ext cx="6578729" cy="3317875"/>
          </a:xfrm>
        </p:spPr>
      </p:pic>
    </p:spTree>
    <p:extLst>
      <p:ext uri="{BB962C8B-B14F-4D97-AF65-F5344CB8AC3E}">
        <p14:creationId xmlns:p14="http://schemas.microsoft.com/office/powerpoint/2010/main" val="3755438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CB25-188F-80D4-1514-CE80F722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CC512E-11C5-C25F-4DE4-251F272FB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944" y="2557463"/>
            <a:ext cx="6600112" cy="3317875"/>
          </a:xfrm>
        </p:spPr>
      </p:pic>
    </p:spTree>
    <p:extLst>
      <p:ext uri="{BB962C8B-B14F-4D97-AF65-F5344CB8AC3E}">
        <p14:creationId xmlns:p14="http://schemas.microsoft.com/office/powerpoint/2010/main" val="419673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ACE9-FCDE-64AA-D2B3-54A8CE00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6778C1-01F0-8D5E-3121-62D1408B2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484" y="2557463"/>
            <a:ext cx="6593031" cy="3317875"/>
          </a:xfrm>
        </p:spPr>
      </p:pic>
    </p:spTree>
    <p:extLst>
      <p:ext uri="{BB962C8B-B14F-4D97-AF65-F5344CB8AC3E}">
        <p14:creationId xmlns:p14="http://schemas.microsoft.com/office/powerpoint/2010/main" val="1678763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8931-FDB7-766C-5D38-8474F4FC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1E8C62-D519-4E0D-E3E7-F366338C8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716" y="2557463"/>
            <a:ext cx="6554567" cy="3317875"/>
          </a:xfrm>
        </p:spPr>
      </p:pic>
    </p:spTree>
    <p:extLst>
      <p:ext uri="{BB962C8B-B14F-4D97-AF65-F5344CB8AC3E}">
        <p14:creationId xmlns:p14="http://schemas.microsoft.com/office/powerpoint/2010/main" val="745317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CD86-AA50-870C-0FC2-627B2E97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4A54C4-5FAE-EFFF-994B-89C8ACCF8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726" y="2557463"/>
            <a:ext cx="6970547" cy="3317875"/>
          </a:xfrm>
        </p:spPr>
      </p:pic>
    </p:spTree>
    <p:extLst>
      <p:ext uri="{BB962C8B-B14F-4D97-AF65-F5344CB8AC3E}">
        <p14:creationId xmlns:p14="http://schemas.microsoft.com/office/powerpoint/2010/main" val="1717923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60AB-028B-79A4-8720-00099D37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14AB54-85FC-0033-46F6-E54623B5A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52" y="2557463"/>
            <a:ext cx="6553695" cy="3317875"/>
          </a:xfrm>
        </p:spPr>
      </p:pic>
    </p:spTree>
    <p:extLst>
      <p:ext uri="{BB962C8B-B14F-4D97-AF65-F5344CB8AC3E}">
        <p14:creationId xmlns:p14="http://schemas.microsoft.com/office/powerpoint/2010/main" val="1504187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3B7C-9579-CE58-0ACA-650FAFC4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19DFE2-FADC-4BCC-5F39-3A555F174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332" y="2557463"/>
            <a:ext cx="6257336" cy="3317875"/>
          </a:xfrm>
        </p:spPr>
      </p:pic>
    </p:spTree>
    <p:extLst>
      <p:ext uri="{BB962C8B-B14F-4D97-AF65-F5344CB8AC3E}">
        <p14:creationId xmlns:p14="http://schemas.microsoft.com/office/powerpoint/2010/main" val="4030835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2823-A23C-DC76-EF29-3470E039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67CCDB-90F5-4E32-BDE5-FC3665E40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276" y="2557463"/>
            <a:ext cx="6621448" cy="3317875"/>
          </a:xfrm>
        </p:spPr>
      </p:pic>
    </p:spTree>
    <p:extLst>
      <p:ext uri="{BB962C8B-B14F-4D97-AF65-F5344CB8AC3E}">
        <p14:creationId xmlns:p14="http://schemas.microsoft.com/office/powerpoint/2010/main" val="1290562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E30A-54BC-7033-FF0C-BA10AC9C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BFCD6A-488F-9D81-98DA-FDF0EB02B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061" y="2557463"/>
            <a:ext cx="6925878" cy="3317875"/>
          </a:xfrm>
        </p:spPr>
      </p:pic>
    </p:spTree>
    <p:extLst>
      <p:ext uri="{BB962C8B-B14F-4D97-AF65-F5344CB8AC3E}">
        <p14:creationId xmlns:p14="http://schemas.microsoft.com/office/powerpoint/2010/main" val="242123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03720A-0FCB-5B96-97C9-FA6C1C9E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728883-8277-BA7A-A31F-82858AE0D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679" y="2557463"/>
            <a:ext cx="6610641" cy="3317875"/>
          </a:xfrm>
        </p:spPr>
      </p:pic>
    </p:spTree>
    <p:extLst>
      <p:ext uri="{BB962C8B-B14F-4D97-AF65-F5344CB8AC3E}">
        <p14:creationId xmlns:p14="http://schemas.microsoft.com/office/powerpoint/2010/main" val="3520218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9CB2-A309-5B11-05D7-154F3DC5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A64AE4-57E8-5478-C1CD-DC3E2D375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639" y="2557463"/>
            <a:ext cx="7002721" cy="3317875"/>
          </a:xfrm>
        </p:spPr>
      </p:pic>
    </p:spTree>
    <p:extLst>
      <p:ext uri="{BB962C8B-B14F-4D97-AF65-F5344CB8AC3E}">
        <p14:creationId xmlns:p14="http://schemas.microsoft.com/office/powerpoint/2010/main" val="3825397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A092-B289-B279-1A66-A8CA7BFC6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ADB6A8-4AD8-006C-C6E9-DF204E0CD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223" y="2557463"/>
            <a:ext cx="6575553" cy="3317875"/>
          </a:xfrm>
        </p:spPr>
      </p:pic>
    </p:spTree>
    <p:extLst>
      <p:ext uri="{BB962C8B-B14F-4D97-AF65-F5344CB8AC3E}">
        <p14:creationId xmlns:p14="http://schemas.microsoft.com/office/powerpoint/2010/main" val="667363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B6AF98-A8DD-EB97-7137-1F9678F3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A3F80D-5B64-846E-6A78-110248B30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365" y="2557463"/>
            <a:ext cx="6607270" cy="3317875"/>
          </a:xfrm>
        </p:spPr>
      </p:pic>
    </p:spTree>
    <p:extLst>
      <p:ext uri="{BB962C8B-B14F-4D97-AF65-F5344CB8AC3E}">
        <p14:creationId xmlns:p14="http://schemas.microsoft.com/office/powerpoint/2010/main" val="146949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16D4DC-026E-0C9B-02C6-864FCEAA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F90A69-5419-949A-F9F8-9C0F077C4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611" y="2557463"/>
            <a:ext cx="6610777" cy="3317875"/>
          </a:xfrm>
        </p:spPr>
      </p:pic>
    </p:spTree>
    <p:extLst>
      <p:ext uri="{BB962C8B-B14F-4D97-AF65-F5344CB8AC3E}">
        <p14:creationId xmlns:p14="http://schemas.microsoft.com/office/powerpoint/2010/main" val="142286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4F414A-72D0-8E92-7D02-E406A0E5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002C0B-8171-CAE7-5271-0C4F0997D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621" y="2557463"/>
            <a:ext cx="6596758" cy="3317875"/>
          </a:xfrm>
        </p:spPr>
      </p:pic>
    </p:spTree>
    <p:extLst>
      <p:ext uri="{BB962C8B-B14F-4D97-AF65-F5344CB8AC3E}">
        <p14:creationId xmlns:p14="http://schemas.microsoft.com/office/powerpoint/2010/main" val="217065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DB1B0DB-299F-1527-88DF-639F93FE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3570A6C-47D3-EBAC-8811-2ED8448A8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255" y="2557463"/>
            <a:ext cx="6575489" cy="3317875"/>
          </a:xfrm>
        </p:spPr>
      </p:pic>
    </p:spTree>
    <p:extLst>
      <p:ext uri="{BB962C8B-B14F-4D97-AF65-F5344CB8AC3E}">
        <p14:creationId xmlns:p14="http://schemas.microsoft.com/office/powerpoint/2010/main" val="166312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EDD5C-5B21-D8B3-D8AC-C30AA331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8832C1-B44B-4DE0-6C9C-56718DEBC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946" y="2557463"/>
            <a:ext cx="6940107" cy="3317875"/>
          </a:xfrm>
        </p:spPr>
      </p:pic>
    </p:spTree>
    <p:extLst>
      <p:ext uri="{BB962C8B-B14F-4D97-AF65-F5344CB8AC3E}">
        <p14:creationId xmlns:p14="http://schemas.microsoft.com/office/powerpoint/2010/main" val="37668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ADD4B5-70FE-F7E6-BB9D-7FFC7165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3954C8-6083-FE5F-CA21-A37D81E49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726" y="2557463"/>
            <a:ext cx="6970547" cy="3317875"/>
          </a:xfrm>
        </p:spPr>
      </p:pic>
    </p:spTree>
    <p:extLst>
      <p:ext uri="{BB962C8B-B14F-4D97-AF65-F5344CB8AC3E}">
        <p14:creationId xmlns:p14="http://schemas.microsoft.com/office/powerpoint/2010/main" val="49407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925F4E-244F-7090-1E64-2D499DD3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6C8DA9-D9BC-9C9A-4641-56A0B47F0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488" y="2557463"/>
            <a:ext cx="6625024" cy="3317875"/>
          </a:xfrm>
        </p:spPr>
      </p:pic>
    </p:spTree>
    <p:extLst>
      <p:ext uri="{BB962C8B-B14F-4D97-AF65-F5344CB8AC3E}">
        <p14:creationId xmlns:p14="http://schemas.microsoft.com/office/powerpoint/2010/main" val="4079378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Afolabi Pelumi</dc:creator>
  <cp:lastModifiedBy>Afolabi Pelumi</cp:lastModifiedBy>
  <cp:revision>1</cp:revision>
  <dcterms:created xsi:type="dcterms:W3CDTF">2023-05-19T10:28:04Z</dcterms:created>
  <dcterms:modified xsi:type="dcterms:W3CDTF">2023-05-19T10:40:29Z</dcterms:modified>
</cp:coreProperties>
</file>