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9" r:id="rId2"/>
    <p:sldId id="276" r:id="rId3"/>
    <p:sldId id="299" r:id="rId4"/>
    <p:sldId id="300" r:id="rId5"/>
    <p:sldId id="291" r:id="rId6"/>
    <p:sldId id="308" r:id="rId7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2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217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A5AC03-B1A7-4F44-84D4-4CBF90D65E4E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B0E12C-B2EA-4D97-BB4B-9BF6EA0D6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982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3B987-C143-452A-8575-825F800506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85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C6583-E1AA-4E1A-D4C1-DB04CCEBD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130C8-108B-A63C-C3B9-5271EC211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C0030-F435-91F8-E17F-D0AD4CBB0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D935-DB75-4BDD-A048-7B2FF4255F1B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2B0B1-EC3D-DFA2-C0AD-7C65D0C37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CEBD-ABAB-96ED-89D8-B487CE1B6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D7183-7138-404A-B532-EBC77CDBD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8C5DB-412E-DE86-20AA-72F62316E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2F02BB-8722-4908-897D-06458BE1E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EA416-389A-2F1E-7FEA-4D552AD9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D935-DB75-4BDD-A048-7B2FF4255F1B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4267E-5DD9-7616-8048-8B45D0007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0234F-90F1-1F21-DE80-30480BE86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D7183-7138-404A-B532-EBC77CDBD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93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E33DD-11E2-2D9F-7186-8104CB18B4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E92463-F6F5-74A0-FC33-C591A304A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03B49-0E38-1E43-99F3-C5FBE5BE9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D935-DB75-4BDD-A048-7B2FF4255F1B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F6F2D-5303-1AC4-069D-0AC4B3FE4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B5208-068E-B2A2-73F3-0BC47A97F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D7183-7138-404A-B532-EBC77CDBD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5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D87EC-06DF-9781-BB8C-2CF3C9649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678B4-C74C-8B23-FCB4-C8186B9B3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7C0E7-8B0E-F49C-8BCE-9F4EB2B0A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D935-DB75-4BDD-A048-7B2FF4255F1B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473BA-BC4C-4425-C21D-2548A48EE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A5CDF-E16F-B726-CF69-88A729D66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D7183-7138-404A-B532-EBC77CDBD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28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9A526-307D-73CF-DDF9-42F00AF11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D5B9C-86D4-5B9F-DD58-3B202ED96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0B658-7685-EF60-CCFD-CD679343E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D935-DB75-4BDD-A048-7B2FF4255F1B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CE7D4-5C33-CF15-8BE2-65CD1725F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CBA13-3421-A5B7-E00B-6A468971C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D7183-7138-404A-B532-EBC77CDBD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48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9762-8D18-6B98-944B-CC645EED6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B6522-D97A-6D12-B88E-479B986642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9105D-A76D-A83D-88E0-8F545F18C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EAAAA-00BD-4759-3D53-6E6588E89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D935-DB75-4BDD-A048-7B2FF4255F1B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FE69C-D670-B2A0-D939-71494AD91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1C39D-111F-462A-29B6-1610DC26A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D7183-7138-404A-B532-EBC77CDBD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86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285E2-7AAB-7E4A-852F-832E78D4D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2A22B-3C23-65B5-4328-CC5A02FC8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339EE8-E7BB-4515-46C9-FB82CF8A8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88D41F-83CF-A46F-4131-6E4D868695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D25B98-4B2A-5B72-4E35-69B214B741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968917-31D4-4D19-DCB5-1EE6A2EEC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D935-DB75-4BDD-A048-7B2FF4255F1B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9A02A7-38FB-3858-7ADA-82F9A1D6E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F79193-83FF-8D9D-8CD9-2F8687133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D7183-7138-404A-B532-EBC77CDBD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64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BA473-D544-BE5F-C5C6-754B9EB58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0582EB-8F9B-9E5D-54B4-1DE6D96E9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D935-DB75-4BDD-A048-7B2FF4255F1B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2C81C5-ED50-DF7D-6089-4ADDC637D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97396C-5203-754B-8B5E-8E832571F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D7183-7138-404A-B532-EBC77CDBD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28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9E9D51-6382-91AB-5A47-F935ADCBD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D935-DB75-4BDD-A048-7B2FF4255F1B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60C0D6-B272-3508-0D6D-E1F9306D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C0577D-4C83-BF4C-2B1B-FF307B853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D7183-7138-404A-B532-EBC77CDBD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95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9B91E-1D23-847D-792C-C46A50A4A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D5615-3E47-A526-DB05-0ED930581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0497C2-8A32-D607-E007-BD70BD547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87FA40-52C0-13C6-4E4B-EA8698083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D935-DB75-4BDD-A048-7B2FF4255F1B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3A28D-4962-3BDE-B906-1B20C2488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FC99E-3393-8D23-B285-6F8B2D75E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D7183-7138-404A-B532-EBC77CDBD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86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EF200-7262-F2F5-EF1B-E15DF7E9A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7E7D4-3FC2-2A51-7A57-1A4D48F332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C8CA2C-5342-17A5-DD1D-BF2699A64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75880-EF08-8FCE-518D-DE753576A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D935-DB75-4BDD-A048-7B2FF4255F1B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0E9AE-8C11-AED1-98CF-1D2836D24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BF20D-73FA-4AF5-1ACC-E9F820CBE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D7183-7138-404A-B532-EBC77CDBD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78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48AC5B-2785-C409-8723-441222903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ABE23-05F5-7230-E4B9-347D6BED0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21693-61E1-22F5-D203-6481E77716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8AD935-DB75-4BDD-A048-7B2FF4255F1B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A7134-5D23-E1A1-F1B4-F9552E89C3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AC6B-2EA3-BD4F-DB6D-434FB4B7DC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1D7183-7138-404A-B532-EBC77CDBD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40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Relationship Id="rId9" Type="http://schemas.openxmlformats.org/officeDocument/2006/relationships/image" Target="../media/image1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11CB8-50F9-ADE7-3A18-0E394AD60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9094"/>
            <a:ext cx="12192000" cy="707198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Brain: Surface Old vs Surface Young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D68147-260F-B0E8-B218-48267C55A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537" y="161910"/>
            <a:ext cx="1538911" cy="6839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B93C78-1F9A-C9F4-75F8-025E504C9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875" y="1105885"/>
            <a:ext cx="3789839" cy="23388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2686188-861C-5686-38C4-BF904A1F1C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855266" y="1179807"/>
            <a:ext cx="3789840" cy="23388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A7B4E1-BC49-D96F-E176-AC2190B850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5348" y="3842664"/>
            <a:ext cx="4368074" cy="28719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BBCB80-6E5A-6C98-37E8-099C17F0C87D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844" t="17203" r="1005" b="24762"/>
          <a:stretch/>
        </p:blipFill>
        <p:spPr>
          <a:xfrm>
            <a:off x="6869876" y="4158177"/>
            <a:ext cx="3789839" cy="22408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CD2261-7F69-7AC1-63DA-981CC798B418}"/>
              </a:ext>
            </a:extLst>
          </p:cNvPr>
          <p:cNvSpPr txBox="1"/>
          <p:nvPr/>
        </p:nvSpPr>
        <p:spPr>
          <a:xfrm>
            <a:off x="8173965" y="3898162"/>
            <a:ext cx="14360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Upregulated genes</a:t>
            </a:r>
          </a:p>
        </p:txBody>
      </p:sp>
    </p:spTree>
    <p:extLst>
      <p:ext uri="{BB962C8B-B14F-4D97-AF65-F5344CB8AC3E}">
        <p14:creationId xmlns:p14="http://schemas.microsoft.com/office/powerpoint/2010/main" val="1002354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0E2EB97-4AAB-313B-D6FB-AC38C992B6CD}"/>
              </a:ext>
            </a:extLst>
          </p:cNvPr>
          <p:cNvSpPr txBox="1">
            <a:spLocks/>
          </p:cNvSpPr>
          <p:nvPr/>
        </p:nvSpPr>
        <p:spPr>
          <a:xfrm>
            <a:off x="-3997" y="7729"/>
            <a:ext cx="12192000" cy="58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/>
              <a:t>Brain: Surface Old vs Surface Young</a:t>
            </a:r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88B8EA7E-A7EA-D770-C558-4382361C4E0B}"/>
              </a:ext>
            </a:extLst>
          </p:cNvPr>
          <p:cNvSpPr/>
          <p:nvPr/>
        </p:nvSpPr>
        <p:spPr>
          <a:xfrm>
            <a:off x="1071208" y="1613647"/>
            <a:ext cx="417689" cy="860106"/>
          </a:xfrm>
          <a:prstGeom prst="upArrow">
            <a:avLst>
              <a:gd name="adj1" fmla="val 27196"/>
              <a:gd name="adj2" fmla="val 173142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0EC55A3C-B937-9A66-5C3C-CA6380716163}"/>
              </a:ext>
            </a:extLst>
          </p:cNvPr>
          <p:cNvSpPr/>
          <p:nvPr/>
        </p:nvSpPr>
        <p:spPr>
          <a:xfrm>
            <a:off x="1071208" y="4551701"/>
            <a:ext cx="417689" cy="860107"/>
          </a:xfrm>
          <a:prstGeom prst="downArrow">
            <a:avLst>
              <a:gd name="adj1" fmla="val 27196"/>
              <a:gd name="adj2" fmla="val 173142"/>
            </a:avLst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diagram with red and blue dots&#10;&#10;AI-generated content may be incorrect.">
            <a:extLst>
              <a:ext uri="{FF2B5EF4-FFF2-40B4-BE49-F238E27FC236}">
                <a16:creationId xmlns:a16="http://schemas.microsoft.com/office/drawing/2014/main" id="{FC76F953-1547-8005-45B0-B6DA96D62C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045" y="3576521"/>
            <a:ext cx="3897262" cy="298226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8315A36-1D85-B90D-058D-53F8B9869D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1228" y="592564"/>
            <a:ext cx="3378674" cy="28857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9F913B0-E117-1681-93E7-C86E262C65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1466" y="3576520"/>
            <a:ext cx="3218435" cy="2982262"/>
          </a:xfrm>
          <a:prstGeom prst="rect">
            <a:avLst/>
          </a:prstGeom>
        </p:spPr>
      </p:pic>
      <p:pic>
        <p:nvPicPr>
          <p:cNvPr id="7" name="Picture 6" descr="A diagram with red dots and blue dots&#10;&#10;AI-generated content may be incorrect.">
            <a:extLst>
              <a:ext uri="{FF2B5EF4-FFF2-40B4-BE49-F238E27FC236}">
                <a16:creationId xmlns:a16="http://schemas.microsoft.com/office/drawing/2014/main" id="{40AE8DE5-84D5-C94B-9508-E811A980CB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113" y="499872"/>
            <a:ext cx="3897264" cy="298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897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9699A-3BB8-E630-33D2-1ADEBB5C7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60220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Upregulated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735487-3359-75B7-B742-022006B37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37" y="1027906"/>
            <a:ext cx="2867025" cy="2781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EB7984-9110-A470-B10C-87BED091D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919" y="1027906"/>
            <a:ext cx="2943225" cy="2781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465A7F-E617-7071-E987-2C79632734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7704" y="1027906"/>
            <a:ext cx="2943225" cy="2781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BDD795-362C-EB4E-3C12-D9063D9113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6343" y="1027906"/>
            <a:ext cx="2867025" cy="2781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FF22B3-B92F-F338-1E4C-9BFE833C7C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602" y="3805192"/>
            <a:ext cx="2867025" cy="2781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47F2315-F5DC-FE77-84D0-E744B70114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1737" y="3805192"/>
            <a:ext cx="2943225" cy="2781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43C38E-29DB-8DB7-CC0F-CF58B6831C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06343" y="3805192"/>
            <a:ext cx="2943225" cy="2781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9C0DB39-91B8-AF54-A084-5B4D06CAF3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13750" y="3805192"/>
            <a:ext cx="294322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66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3EAAEB-8642-CC44-AF13-94F6B55C7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22" y="1027906"/>
            <a:ext cx="2867025" cy="2781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4696E9-23EE-1A05-98DA-6ABCCD064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775" y="1027906"/>
            <a:ext cx="2943225" cy="2781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E114C1-8E90-FE1B-71F1-2B9112FEDD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0" y="1027906"/>
            <a:ext cx="2867025" cy="2781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1B82D3-206A-F010-8C3E-4C1F8F59B0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6979" y="1058098"/>
            <a:ext cx="2943225" cy="2781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BE1881-8482-D593-6E00-5D13DF02A7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522" y="3839398"/>
            <a:ext cx="30099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47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82B379-5FC6-B029-8108-2693F4D426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3BD96-966A-C942-7FDB-527B48466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9094"/>
            <a:ext cx="12192000" cy="707198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Cavefish Old vs Surface Young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12E77E-881D-11C9-F503-31BBD4BF6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0843" y="-3089"/>
            <a:ext cx="2074872" cy="9221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318FDA-3416-155C-D74B-B6D1012CEFE8}"/>
              </a:ext>
            </a:extLst>
          </p:cNvPr>
          <p:cNvSpPr txBox="1"/>
          <p:nvPr/>
        </p:nvSpPr>
        <p:spPr>
          <a:xfrm>
            <a:off x="8173965" y="3898162"/>
            <a:ext cx="14360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Upregulated genes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EA59E5-1F0A-5585-6289-89C88D954AD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86" t="16072" r="1375" b="22751"/>
          <a:stretch/>
        </p:blipFill>
        <p:spPr>
          <a:xfrm>
            <a:off x="6890629" y="4152078"/>
            <a:ext cx="3777650" cy="23548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F20C55-A759-DD3F-C5E8-14D1DFCF7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4446" y="984291"/>
            <a:ext cx="3723536" cy="22979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781668D-B4B7-D794-3C97-684AC3EB16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5332" y="1050171"/>
            <a:ext cx="3672947" cy="22667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349F908-DCC4-103E-6E14-0B46B016E8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5942" y="4025120"/>
            <a:ext cx="3860543" cy="23825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46841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9DB902-28F8-AE9F-6C8C-84E7D21CAC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194FB-DBA0-360D-133D-736F3A7DC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9094"/>
            <a:ext cx="12192000" cy="707198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Cavefish Old vs Cavefish Young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5CAA1F-98B7-E930-DBAB-09AC3804A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537" y="161910"/>
            <a:ext cx="1538911" cy="683960"/>
          </a:xfrm>
          <a:prstGeom prst="rect">
            <a:avLst/>
          </a:prstGeom>
        </p:spPr>
      </p:pic>
      <p:pic>
        <p:nvPicPr>
          <p:cNvPr id="4" name="Picture 3" descr="A diagram with red and blue dots&#10;&#10;AI-generated content may be incorrect.">
            <a:extLst>
              <a:ext uri="{FF2B5EF4-FFF2-40B4-BE49-F238E27FC236}">
                <a16:creationId xmlns:a16="http://schemas.microsoft.com/office/drawing/2014/main" id="{682085EB-DEFB-7D47-B90C-E7DB94EAF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87" y="3726052"/>
            <a:ext cx="3440082" cy="2632418"/>
          </a:xfrm>
          <a:prstGeom prst="rect">
            <a:avLst/>
          </a:prstGeom>
        </p:spPr>
      </p:pic>
      <p:pic>
        <p:nvPicPr>
          <p:cNvPr id="7" name="Picture 6" descr="A diagram of a path way analysis&#10;&#10;AI-generated content may be incorrect.">
            <a:extLst>
              <a:ext uri="{FF2B5EF4-FFF2-40B4-BE49-F238E27FC236}">
                <a16:creationId xmlns:a16="http://schemas.microsoft.com/office/drawing/2014/main" id="{E6AD76CB-8DE1-E458-31EC-DF89BA5C59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808" y="3726052"/>
            <a:ext cx="3255570" cy="2491226"/>
          </a:xfrm>
          <a:prstGeom prst="rect">
            <a:avLst/>
          </a:prstGeom>
        </p:spPr>
      </p:pic>
      <p:pic>
        <p:nvPicPr>
          <p:cNvPr id="9" name="Picture 8" descr="A diagram of a graph&#10;&#10;AI-generated content may be incorrect.">
            <a:extLst>
              <a:ext uri="{FF2B5EF4-FFF2-40B4-BE49-F238E27FC236}">
                <a16:creationId xmlns:a16="http://schemas.microsoft.com/office/drawing/2014/main" id="{1610309B-3544-2695-F74D-55D8BC3D6B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87" y="775274"/>
            <a:ext cx="3440082" cy="2632418"/>
          </a:xfrm>
          <a:prstGeom prst="rect">
            <a:avLst/>
          </a:prstGeom>
        </p:spPr>
      </p:pic>
      <p:pic>
        <p:nvPicPr>
          <p:cNvPr id="13" name="Picture 12" descr="A diagram with red dots and blue dots&#10;&#10;AI-generated content may be incorrect.">
            <a:extLst>
              <a:ext uri="{FF2B5EF4-FFF2-40B4-BE49-F238E27FC236}">
                <a16:creationId xmlns:a16="http://schemas.microsoft.com/office/drawing/2014/main" id="{7799462B-7259-BD2A-91EB-32E3BE9D84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808" y="845870"/>
            <a:ext cx="3255570" cy="2491226"/>
          </a:xfrm>
          <a:prstGeom prst="rect">
            <a:avLst/>
          </a:prstGeom>
        </p:spPr>
      </p:pic>
      <p:sp>
        <p:nvSpPr>
          <p:cNvPr id="3" name="Arrow: Up 2">
            <a:extLst>
              <a:ext uri="{FF2B5EF4-FFF2-40B4-BE49-F238E27FC236}">
                <a16:creationId xmlns:a16="http://schemas.microsoft.com/office/drawing/2014/main" id="{C5E7E9A8-C955-0499-77DD-AC266101784C}"/>
              </a:ext>
            </a:extLst>
          </p:cNvPr>
          <p:cNvSpPr/>
          <p:nvPr/>
        </p:nvSpPr>
        <p:spPr>
          <a:xfrm>
            <a:off x="1071208" y="1613647"/>
            <a:ext cx="417689" cy="860106"/>
          </a:xfrm>
          <a:prstGeom prst="upArrow">
            <a:avLst>
              <a:gd name="adj1" fmla="val 27196"/>
              <a:gd name="adj2" fmla="val 173142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459C94E7-63AB-1E24-D95D-9D448975318D}"/>
              </a:ext>
            </a:extLst>
          </p:cNvPr>
          <p:cNvSpPr/>
          <p:nvPr/>
        </p:nvSpPr>
        <p:spPr>
          <a:xfrm>
            <a:off x="1071208" y="4551701"/>
            <a:ext cx="417689" cy="860107"/>
          </a:xfrm>
          <a:prstGeom prst="downArrow">
            <a:avLst>
              <a:gd name="adj1" fmla="val 27196"/>
              <a:gd name="adj2" fmla="val 173142"/>
            </a:avLst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67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5015</TotalTime>
  <Words>30</Words>
  <Application>Microsoft Office PowerPoint</Application>
  <PresentationFormat>Widescreen</PresentationFormat>
  <Paragraphs>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Brain: Surface Old vs Surface Young</vt:lpstr>
      <vt:lpstr>PowerPoint Presentation</vt:lpstr>
      <vt:lpstr>Upregulated </vt:lpstr>
      <vt:lpstr>PowerPoint Presentation</vt:lpstr>
      <vt:lpstr>Cavefish Old vs Surface Young</vt:lpstr>
      <vt:lpstr>Cavefish Old vs Cavefish Young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Lawal Agboola</dc:creator>
  <cp:lastModifiedBy>Lawal Agboola</cp:lastModifiedBy>
  <cp:revision>10</cp:revision>
  <dcterms:created xsi:type="dcterms:W3CDTF">2025-04-22T14:25:23Z</dcterms:created>
  <dcterms:modified xsi:type="dcterms:W3CDTF">2025-10-25T20:51:16Z</dcterms:modified>
</cp:coreProperties>
</file>