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64" r:id="rId6"/>
    <p:sldId id="267" r:id="rId7"/>
    <p:sldId id="268" r:id="rId8"/>
    <p:sldId id="269" r:id="rId9"/>
    <p:sldId id="265" r:id="rId10"/>
    <p:sldId id="260" r:id="rId11"/>
    <p:sldId id="258" r:id="rId12"/>
    <p:sldId id="271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BD4"/>
    <a:srgbClr val="EFCFCC"/>
    <a:srgbClr val="F7E9E7"/>
    <a:srgbClr val="F0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1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74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35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6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08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23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7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4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1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7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84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45004A-C9F1-4EEF-A6A9-CA8467103851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811EE72-93A2-4E06-AF89-0E3414EA2C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71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6C15-111D-58A0-7302-CF8AB79E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8000" b="1" dirty="0"/>
              <a:t>INF281 Lenguaje de Programación 1</a:t>
            </a:r>
            <a:endParaRPr lang="es-PE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B98BF-5525-1C41-F5CB-A12A1488F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z="3200" b="1" dirty="0"/>
              <a:t>Solución del Examen Parcial</a:t>
            </a:r>
          </a:p>
          <a:p>
            <a:r>
              <a:rPr lang="es-PE" dirty="0"/>
              <a:t>Semestre 2023-1</a:t>
            </a:r>
          </a:p>
        </p:txBody>
      </p:sp>
    </p:spTree>
    <p:extLst>
      <p:ext uri="{BB962C8B-B14F-4D97-AF65-F5344CB8AC3E}">
        <p14:creationId xmlns:p14="http://schemas.microsoft.com/office/powerpoint/2010/main" val="288081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373098"/>
              </p:ext>
            </p:extLst>
          </p:nvPr>
        </p:nvGraphicFramePr>
        <p:xfrm>
          <a:off x="1069848" y="3511956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41920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91287EE9-0970-03D8-B15D-4D1C269E34B5}"/>
              </a:ext>
            </a:extLst>
          </p:cNvPr>
          <p:cNvSpPr/>
          <p:nvPr/>
        </p:nvSpPr>
        <p:spPr>
          <a:xfrm>
            <a:off x="3336587" y="2957208"/>
            <a:ext cx="486383" cy="44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CE8027F-8533-B811-2F0A-A0F1298B39BC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56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PE" sz="2400" dirty="0"/>
              <a:t>¿Cómo obtenemos la última nota y semestre de un curso?</a:t>
            </a:r>
          </a:p>
        </p:txBody>
      </p:sp>
    </p:spTree>
    <p:extLst>
      <p:ext uri="{BB962C8B-B14F-4D97-AF65-F5344CB8AC3E}">
        <p14:creationId xmlns:p14="http://schemas.microsoft.com/office/powerpoint/2010/main" val="144607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23077"/>
              </p:ext>
            </p:extLst>
          </p:nvPr>
        </p:nvGraphicFramePr>
        <p:xfrm>
          <a:off x="1069848" y="3511955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41920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INF263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INF246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202202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202301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6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14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12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15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6220A95-0DE4-0B3F-B8B5-8F8E92AAFF46}"/>
              </a:ext>
            </a:extLst>
          </p:cNvPr>
          <p:cNvSpPr/>
          <p:nvPr/>
        </p:nvSpPr>
        <p:spPr>
          <a:xfrm>
            <a:off x="3336587" y="2957207"/>
            <a:ext cx="486383" cy="44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6D6ECDD-01CC-B567-A3CA-C53D7C31E270}"/>
              </a:ext>
            </a:extLst>
          </p:cNvPr>
          <p:cNvSpPr/>
          <p:nvPr/>
        </p:nvSpPr>
        <p:spPr>
          <a:xfrm>
            <a:off x="6669932" y="2940552"/>
            <a:ext cx="486383" cy="4474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8E8CC-5F7D-8E08-36EA-7AA4F3E7386B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56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PE" sz="2400" dirty="0"/>
              <a:t>¿Cómo obtenemos la última nota y semestre de un curso?</a:t>
            </a:r>
          </a:p>
        </p:txBody>
      </p:sp>
    </p:spTree>
    <p:extLst>
      <p:ext uri="{BB962C8B-B14F-4D97-AF65-F5344CB8AC3E}">
        <p14:creationId xmlns:p14="http://schemas.microsoft.com/office/powerpoint/2010/main" val="247060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3511955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41920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INF263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INF246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202202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202301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6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14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12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15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6220A95-0DE4-0B3F-B8B5-8F8E92AAFF46}"/>
              </a:ext>
            </a:extLst>
          </p:cNvPr>
          <p:cNvSpPr/>
          <p:nvPr/>
        </p:nvSpPr>
        <p:spPr>
          <a:xfrm>
            <a:off x="3336587" y="2957207"/>
            <a:ext cx="486383" cy="44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8E8CC-5F7D-8E08-36EA-7AA4F3E7386B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56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PE" sz="2400" dirty="0"/>
              <a:t>¿Cómo obtenemos la última nota y semestre de un curso?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FFBA9BAD-A323-25E5-7881-2FDEBE2CC821}"/>
              </a:ext>
            </a:extLst>
          </p:cNvPr>
          <p:cNvSpPr/>
          <p:nvPr/>
        </p:nvSpPr>
        <p:spPr>
          <a:xfrm>
            <a:off x="10055157" y="2940552"/>
            <a:ext cx="486383" cy="4474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664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740851"/>
              </p:ext>
            </p:extLst>
          </p:nvPr>
        </p:nvGraphicFramePr>
        <p:xfrm>
          <a:off x="1069848" y="3516550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202202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14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138FC69F-A0D1-4825-295C-A10C4DCFAF8E}"/>
              </a:ext>
            </a:extLst>
          </p:cNvPr>
          <p:cNvSpPr/>
          <p:nvPr/>
        </p:nvSpPr>
        <p:spPr>
          <a:xfrm>
            <a:off x="5009745" y="2953474"/>
            <a:ext cx="486383" cy="44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28769693-5CC8-51AB-09DD-AF53F00BDD4C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68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PE" sz="2400" dirty="0"/>
              <a:t>¿Qué pasa si ya habíamos procesado el curso anteriormente?</a:t>
            </a:r>
          </a:p>
        </p:txBody>
      </p:sp>
    </p:spTree>
    <p:extLst>
      <p:ext uri="{BB962C8B-B14F-4D97-AF65-F5344CB8AC3E}">
        <p14:creationId xmlns:p14="http://schemas.microsoft.com/office/powerpoint/2010/main" val="12334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03462"/>
              </p:ext>
            </p:extLst>
          </p:nvPr>
        </p:nvGraphicFramePr>
        <p:xfrm>
          <a:off x="1069848" y="3516551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MAT241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INF263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MAT241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INF246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MAT241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202201</a:t>
                      </a:r>
                    </a:p>
                  </a:txBody>
                  <a:tcP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202202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202301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9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6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14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7423832-46C0-6FB9-16EC-4CA218F69C91}"/>
              </a:ext>
            </a:extLst>
          </p:cNvPr>
          <p:cNvSpPr/>
          <p:nvPr/>
        </p:nvSpPr>
        <p:spPr>
          <a:xfrm>
            <a:off x="5009745" y="2953475"/>
            <a:ext cx="486383" cy="44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313AE504-2C6D-E586-59FD-7F857329BD4E}"/>
              </a:ext>
            </a:extLst>
          </p:cNvPr>
          <p:cNvSpPr/>
          <p:nvPr/>
        </p:nvSpPr>
        <p:spPr>
          <a:xfrm>
            <a:off x="1660187" y="2953474"/>
            <a:ext cx="486383" cy="4474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CC8DE30B-D44B-FF4D-6A0D-4FFEA68573A8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68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PE" sz="2400" dirty="0"/>
              <a:t>¿Qué pasa si ya habíamos procesado el curso anteriormente?</a:t>
            </a:r>
          </a:p>
        </p:txBody>
      </p:sp>
    </p:spTree>
    <p:extLst>
      <p:ext uri="{BB962C8B-B14F-4D97-AF65-F5344CB8AC3E}">
        <p14:creationId xmlns:p14="http://schemas.microsoft.com/office/powerpoint/2010/main" val="3945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1a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3444843-7842-4E74-F1C1-C822057B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39497"/>
              </p:ext>
            </p:extLst>
          </p:nvPr>
        </p:nvGraphicFramePr>
        <p:xfrm>
          <a:off x="1069975" y="2120900"/>
          <a:ext cx="10058273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8273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Cursos.csv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INF263,Algoritmia,3.75,35030611,INGA FLORES CESAR ADOLFO</a:t>
                      </a:r>
                    </a:p>
                    <a:p>
                      <a:r>
                        <a:rPr lang="pt-BR" dirty="0"/>
                        <a:t>MEC270,Procesos De Manufactura,4,83265244,PAIRAZAMAN ALAMO MOISES MIGUEL</a:t>
                      </a:r>
                    </a:p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64E487B0-6EBE-2855-B684-5E1DA732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164"/>
              </p:ext>
            </p:extLst>
          </p:nvPr>
        </p:nvGraphicFramePr>
        <p:xfrm>
          <a:off x="1069848" y="4037272"/>
          <a:ext cx="2279516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39758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139758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25DE3B7-C36B-27A5-B8E6-3AADA65CDA77}"/>
              </a:ext>
            </a:extLst>
          </p:cNvPr>
          <p:cNvSpPr txBox="1"/>
          <p:nvPr/>
        </p:nvSpPr>
        <p:spPr>
          <a:xfrm>
            <a:off x="1069848" y="3669399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cursos</a:t>
            </a: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4361DAD1-4584-3598-6FFB-763EAF02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40867"/>
              </p:ext>
            </p:extLst>
          </p:nvPr>
        </p:nvGraphicFramePr>
        <p:xfrm>
          <a:off x="8842638" y="4037272"/>
          <a:ext cx="2279516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39758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139758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8C1F31EE-491E-63B0-D99A-35BE10D47E39}"/>
              </a:ext>
            </a:extLst>
          </p:cNvPr>
          <p:cNvSpPr txBox="1"/>
          <p:nvPr/>
        </p:nvSpPr>
        <p:spPr>
          <a:xfrm>
            <a:off x="8842636" y="3669399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cursos_cred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1862FF-5A49-1CE1-3B18-74CCA0D5D1AF}"/>
              </a:ext>
            </a:extLst>
          </p:cNvPr>
          <p:cNvSpPr txBox="1"/>
          <p:nvPr/>
        </p:nvSpPr>
        <p:spPr>
          <a:xfrm>
            <a:off x="3349363" y="5884063"/>
            <a:ext cx="549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err="1"/>
              <a:t>numCursos</a:t>
            </a:r>
            <a:r>
              <a:rPr lang="es-PE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57278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1a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3444843-7842-4E74-F1C1-C822057B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81357"/>
              </p:ext>
            </p:extLst>
          </p:nvPr>
        </p:nvGraphicFramePr>
        <p:xfrm>
          <a:off x="1069975" y="2120900"/>
          <a:ext cx="10058273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8273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Cursos.csv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INF263,Algoritmia,3.75,35030611,INGA FLORES CESAR ADOLFO</a:t>
                      </a:r>
                    </a:p>
                    <a:p>
                      <a:r>
                        <a:rPr lang="pt-BR" dirty="0"/>
                        <a:t>MEC270,Procesos De Manufactura,4,83265244,PAIRAZAMAN ALAMO MOISES MIGUEL</a:t>
                      </a:r>
                    </a:p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64E487B0-6EBE-2855-B684-5E1DA732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63186"/>
              </p:ext>
            </p:extLst>
          </p:nvPr>
        </p:nvGraphicFramePr>
        <p:xfrm>
          <a:off x="1069848" y="4037272"/>
          <a:ext cx="2279516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39758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139758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NULL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25DE3B7-C36B-27A5-B8E6-3AADA65CDA77}"/>
              </a:ext>
            </a:extLst>
          </p:cNvPr>
          <p:cNvSpPr txBox="1"/>
          <p:nvPr/>
        </p:nvSpPr>
        <p:spPr>
          <a:xfrm>
            <a:off x="1069848" y="3669399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cursos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E6AA3CC-5CB6-D5C3-E606-F995B377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34801"/>
              </p:ext>
            </p:extLst>
          </p:nvPr>
        </p:nvGraphicFramePr>
        <p:xfrm>
          <a:off x="8842638" y="4037272"/>
          <a:ext cx="2279516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39758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139758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3.75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>
                    <a:solidFill>
                      <a:srgbClr val="E0D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5D21B6B-4C88-3160-E8FB-4C771082FF45}"/>
              </a:ext>
            </a:extLst>
          </p:cNvPr>
          <p:cNvSpPr txBox="1"/>
          <p:nvPr/>
        </p:nvSpPr>
        <p:spPr>
          <a:xfrm>
            <a:off x="8842636" y="3669399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cursos_cred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D04507-20D6-1455-8DF3-99BDEB0BF017}"/>
              </a:ext>
            </a:extLst>
          </p:cNvPr>
          <p:cNvSpPr txBox="1"/>
          <p:nvPr/>
        </p:nvSpPr>
        <p:spPr>
          <a:xfrm>
            <a:off x="3349363" y="5884063"/>
            <a:ext cx="549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err="1"/>
              <a:t>numCursos</a:t>
            </a:r>
            <a:r>
              <a:rPr lang="es-PE" sz="2400" dirty="0"/>
              <a:t> = 2</a:t>
            </a:r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3C4D78B7-AF32-84D2-4D28-22C885BA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74840"/>
              </p:ext>
            </p:extLst>
          </p:nvPr>
        </p:nvGraphicFramePr>
        <p:xfrm>
          <a:off x="3808280" y="4037272"/>
          <a:ext cx="4575439" cy="1188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7533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3947906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/>
                        <a:t>INF263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/>
                        <a:t>Algoritmia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/>
                        <a:t>INGA FLORES CESAR ADOLFO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7EC690-C5BE-276F-85FD-A71F34E0B7DF}"/>
              </a:ext>
            </a:extLst>
          </p:cNvPr>
          <p:cNvCxnSpPr>
            <a:cxnSpLocks/>
          </p:cNvCxnSpPr>
          <p:nvPr/>
        </p:nvCxnSpPr>
        <p:spPr>
          <a:xfrm>
            <a:off x="2723745" y="4270443"/>
            <a:ext cx="108453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1b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F9718A-953D-B74C-1A67-8A157F8AA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56370"/>
              </p:ext>
            </p:extLst>
          </p:nvPr>
        </p:nvGraphicFramePr>
        <p:xfrm>
          <a:off x="1069974" y="2120900"/>
          <a:ext cx="3453387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3387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Escalas.csv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/>
                        <a:t>G5,666.90</a:t>
                      </a:r>
                    </a:p>
                    <a:p>
                      <a:r>
                        <a:rPr lang="nn-NO" dirty="0"/>
                        <a:t>G1,282.30</a:t>
                      </a:r>
                    </a:p>
                    <a:p>
                      <a:r>
                        <a:rPr lang="nn-NO" dirty="0"/>
                        <a:t>G3,454.20</a:t>
                      </a:r>
                    </a:p>
                    <a:p>
                      <a:r>
                        <a:rPr lang="nn-NO" dirty="0"/>
                        <a:t>G2,362.00</a:t>
                      </a:r>
                    </a:p>
                    <a:p>
                      <a:r>
                        <a:rPr lang="nn-NO" dirty="0"/>
                        <a:t>G4,556.70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B7619889-6F53-C7C3-F7B1-8F972849B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79211"/>
              </p:ext>
            </p:extLst>
          </p:nvPr>
        </p:nvGraphicFramePr>
        <p:xfrm>
          <a:off x="6096000" y="2463308"/>
          <a:ext cx="3720290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60145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860145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ACC24E8-9D06-4190-7C4C-B6AB42B1C4EE}"/>
              </a:ext>
            </a:extLst>
          </p:cNvPr>
          <p:cNvSpPr txBox="1"/>
          <p:nvPr/>
        </p:nvSpPr>
        <p:spPr>
          <a:xfrm>
            <a:off x="6096000" y="2093976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36315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1b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8F9718A-953D-B74C-1A67-8A157F8AA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429757"/>
              </p:ext>
            </p:extLst>
          </p:nvPr>
        </p:nvGraphicFramePr>
        <p:xfrm>
          <a:off x="1069974" y="2120900"/>
          <a:ext cx="3453387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3387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Escalas.csv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b="1" dirty="0">
                          <a:solidFill>
                            <a:schemeClr val="accent1"/>
                          </a:solidFill>
                        </a:rPr>
                        <a:t>G5,666.90</a:t>
                      </a:r>
                    </a:p>
                    <a:p>
                      <a:r>
                        <a:rPr lang="nn-NO" dirty="0"/>
                        <a:t>G1,282.30</a:t>
                      </a:r>
                    </a:p>
                    <a:p>
                      <a:r>
                        <a:rPr lang="nn-NO" dirty="0"/>
                        <a:t>G3,454.20</a:t>
                      </a:r>
                    </a:p>
                    <a:p>
                      <a:r>
                        <a:rPr lang="nn-NO" dirty="0"/>
                        <a:t>G2,362.00</a:t>
                      </a:r>
                    </a:p>
                    <a:p>
                      <a:r>
                        <a:rPr lang="nn-NO" dirty="0"/>
                        <a:t>G4,556.70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CE549A5C-A89D-F9C8-17CB-E558336E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9270"/>
              </p:ext>
            </p:extLst>
          </p:nvPr>
        </p:nvGraphicFramePr>
        <p:xfrm>
          <a:off x="6096000" y="2463308"/>
          <a:ext cx="3720290" cy="22860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60145">
                  <a:extLst>
                    <a:ext uri="{9D8B030D-6E8A-4147-A177-3AD203B41FA5}">
                      <a16:colId xmlns:a16="http://schemas.microsoft.com/office/drawing/2014/main" val="1815569796"/>
                    </a:ext>
                  </a:extLst>
                </a:gridCol>
                <a:gridCol w="1860145">
                  <a:extLst>
                    <a:ext uri="{9D8B030D-6E8A-4147-A177-3AD203B41FA5}">
                      <a16:colId xmlns:a16="http://schemas.microsoft.com/office/drawing/2014/main" val="330455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666.90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8458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9C4F1DC-4F34-E3DE-2BAE-33B3EFE7F029}"/>
              </a:ext>
            </a:extLst>
          </p:cNvPr>
          <p:cNvSpPr txBox="1"/>
          <p:nvPr/>
        </p:nvSpPr>
        <p:spPr>
          <a:xfrm>
            <a:off x="6096000" y="2093976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39175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Pregunta 1c</a:t>
            </a:r>
            <a:endParaRPr lang="es-PE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3444843-7842-4E74-F1C1-C822057B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4554"/>
              </p:ext>
            </p:extLst>
          </p:nvPr>
        </p:nvGraphicFramePr>
        <p:xfrm>
          <a:off x="1069975" y="2120900"/>
          <a:ext cx="10058273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8273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Alumnos.csv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202123703,GAMARRA TABORI PAUL RONAL,S,30,G5</a:t>
                      </a:r>
                    </a:p>
                    <a:p>
                      <a:r>
                        <a:rPr lang="pt-BR" dirty="0"/>
                        <a:t>202119153,MENDOZA ARIAS HENRY,G4</a:t>
                      </a:r>
                    </a:p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125948D9-D712-426E-66AC-4EFF655A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3" y="3428993"/>
            <a:ext cx="54" cy="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A6CDE44-2661-5AF7-2D9D-A909E00E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11" y="3733796"/>
            <a:ext cx="9190324" cy="24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5948D9-D712-426E-66AC-4EFF655A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3" y="3428993"/>
            <a:ext cx="54" cy="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E46710-9E5A-2481-DCB5-42765968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07" y="3810618"/>
            <a:ext cx="9825131" cy="1877256"/>
          </a:xfrm>
          <a:prstGeom prst="rect">
            <a:avLst/>
          </a:prstGeom>
        </p:spPr>
      </p:pic>
      <p:sp>
        <p:nvSpPr>
          <p:cNvPr id="25" name="Marcador de contenido 24">
            <a:extLst>
              <a:ext uri="{FF2B5EF4-FFF2-40B4-BE49-F238E27FC236}">
                <a16:creationId xmlns:a16="http://schemas.microsoft.com/office/drawing/2014/main" id="{466BE86A-9DD2-075A-EC1A-2AE7A13B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030" y="2121408"/>
            <a:ext cx="5807218" cy="1284732"/>
          </a:xfrm>
        </p:spPr>
        <p:txBody>
          <a:bodyPr/>
          <a:lstStyle/>
          <a:p>
            <a:r>
              <a:rPr lang="es-PE" dirty="0"/>
              <a:t>Modalidad virtual: 45%</a:t>
            </a:r>
          </a:p>
          <a:p>
            <a:r>
              <a:rPr lang="es-PE" dirty="0"/>
              <a:t>Modalidad semipresencial: 100% - porcentaje</a:t>
            </a:r>
          </a:p>
          <a:p>
            <a:r>
              <a:rPr lang="es-PE" dirty="0"/>
              <a:t>Modalidad presencial: 100%</a:t>
            </a:r>
          </a:p>
        </p:txBody>
      </p:sp>
      <p:graphicFrame>
        <p:nvGraphicFramePr>
          <p:cNvPr id="26" name="Tabla 4">
            <a:extLst>
              <a:ext uri="{FF2B5EF4-FFF2-40B4-BE49-F238E27FC236}">
                <a16:creationId xmlns:a16="http://schemas.microsoft.com/office/drawing/2014/main" id="{1666BC90-6DFB-37A2-96ED-46A76267C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933473"/>
              </p:ext>
            </p:extLst>
          </p:nvPr>
        </p:nvGraphicFramePr>
        <p:xfrm>
          <a:off x="1069975" y="2120900"/>
          <a:ext cx="4251055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1055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HistoriaDeNotas.csv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202123703,MEC270,202302,14</a:t>
                      </a:r>
                    </a:p>
                    <a:p>
                      <a:r>
                        <a:rPr lang="pt-BR" dirty="0"/>
                        <a:t>202315643,MEC270,202202,13</a:t>
                      </a:r>
                    </a:p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3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5948D9-D712-426E-66AC-4EFF655A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3" y="3428993"/>
            <a:ext cx="54" cy="14"/>
          </a:xfrm>
          <a:prstGeom prst="rect">
            <a:avLst/>
          </a:prstGeom>
        </p:spPr>
      </p:pic>
      <p:graphicFrame>
        <p:nvGraphicFramePr>
          <p:cNvPr id="26" name="Tabla 4">
            <a:extLst>
              <a:ext uri="{FF2B5EF4-FFF2-40B4-BE49-F238E27FC236}">
                <a16:creationId xmlns:a16="http://schemas.microsoft.com/office/drawing/2014/main" id="{1666BC90-6DFB-37A2-96ED-46A76267CBF4}"/>
              </a:ext>
            </a:extLst>
          </p:cNvPr>
          <p:cNvGraphicFramePr>
            <a:graphicFrameLocks/>
          </p:cNvGraphicFramePr>
          <p:nvPr/>
        </p:nvGraphicFramePr>
        <p:xfrm>
          <a:off x="1069975" y="2120900"/>
          <a:ext cx="4251055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1055">
                  <a:extLst>
                    <a:ext uri="{9D8B030D-6E8A-4147-A177-3AD203B41FA5}">
                      <a16:colId xmlns:a16="http://schemas.microsoft.com/office/drawing/2014/main" val="24115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HistoriaDeNotas.csv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202123703,MEC270,202302,14</a:t>
                      </a:r>
                    </a:p>
                    <a:p>
                      <a:r>
                        <a:rPr lang="pt-BR" dirty="0"/>
                        <a:t>202315643,MEC270,202202,13</a:t>
                      </a:r>
                    </a:p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901"/>
                  </a:ext>
                </a:extLst>
              </a:tr>
            </a:tbl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37E88143-A274-F1A4-421B-9EC06D982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71"/>
          <a:stretch/>
        </p:blipFill>
        <p:spPr>
          <a:xfrm>
            <a:off x="5401946" y="2093976"/>
            <a:ext cx="5720079" cy="38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A07E-C7A7-58D4-6FFE-85B9F52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 3b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5B85F-789F-50EE-7BAB-829A2314F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11561"/>
              </p:ext>
            </p:extLst>
          </p:nvPr>
        </p:nvGraphicFramePr>
        <p:xfrm>
          <a:off x="1069848" y="2772654"/>
          <a:ext cx="10058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711250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695873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6892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498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12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4489475"/>
                    </a:ext>
                  </a:extLst>
                </a:gridCol>
              </a:tblGrid>
              <a:tr h="41920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INF246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MAT241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202202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5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1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273</TotalTime>
  <Words>426</Words>
  <Application>Microsoft Office PowerPoint</Application>
  <PresentationFormat>Panorámica</PresentationFormat>
  <Paragraphs>248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Letras en madera</vt:lpstr>
      <vt:lpstr>INF281 Lenguaje de Programación 1</vt:lpstr>
      <vt:lpstr>Pregunta 1a</vt:lpstr>
      <vt:lpstr>Pregunta 1a</vt:lpstr>
      <vt:lpstr>Pregunta 1b</vt:lpstr>
      <vt:lpstr>Pregunta 1b</vt:lpstr>
      <vt:lpstr>Pregunta 1c</vt:lpstr>
      <vt:lpstr>Pregunta 2</vt:lpstr>
      <vt:lpstr>Pregunta 3a</vt:lpstr>
      <vt:lpstr>Pregunta 3b</vt:lpstr>
      <vt:lpstr>Pregunta 3b</vt:lpstr>
      <vt:lpstr>Pregunta 3b</vt:lpstr>
      <vt:lpstr>Pregunta 3b</vt:lpstr>
      <vt:lpstr>Pregunta 3b</vt:lpstr>
      <vt:lpstr>Pregunta 3b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INF281 Lenguaje de Programación 1</dc:title>
  <dc:creator>Anthony Agustín GUTIéRREZ CAZORLA</dc:creator>
  <cp:lastModifiedBy>Anthony Agustín GUTIéRREZ CAZORLA</cp:lastModifiedBy>
  <cp:revision>23</cp:revision>
  <dcterms:created xsi:type="dcterms:W3CDTF">2023-05-26T02:46:49Z</dcterms:created>
  <dcterms:modified xsi:type="dcterms:W3CDTF">2023-06-02T02:55:28Z</dcterms:modified>
</cp:coreProperties>
</file>