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8BEFF-56D8-487F-8723-E6EE1DFFF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BD431-5E91-48B7-A531-7F508F7C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D9D47-8102-47E8-A005-861EAB96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7FEAB-8D32-40B7-83AC-11EF1F74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65FC3-B523-4340-9B09-0A8A7204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46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A1FAE-D26A-4D52-81B3-826F54BA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8D1B8B-1CE9-4A94-B5CC-EA27120DF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4B2DD3-6D33-4FDD-8729-E61D3FAD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7EA07-09EC-4388-909B-21AB56E9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CAB5BB-21F6-411F-9DD4-E2D6E72E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45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C81707-FCBE-4B49-9B12-343393DFF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DD686A-262C-45E3-857F-44824B6E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80B14-A3A8-4CB3-880F-9E7633F4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6C80B-D2DB-4DE3-8ED2-7AE160ED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D0409-C1B0-45CB-9FE5-AE632F1D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1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305E1-1FD6-4870-A9E3-712741BB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1BA7C-1DD8-4A6F-869C-FF6EFF4C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E4E7D2-70AC-4F44-BA72-E9C6007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E748E-C8BA-4A6A-8DE7-3AB05B45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8FA31-2CC1-425B-9BA4-BC9DBDFE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16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BD301-D50D-453D-922F-33AABDD2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3AFEE5-5436-49A9-AE63-DD51F73F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F4390B-924C-4BD6-82EA-BE83EF6A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C1F32-7A96-41C7-B800-DB3A8535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4E61-ADD8-4731-8D51-1650E9E7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67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2D8F9-BBD0-4A32-8948-8D5FF48D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63284-9D6C-4D95-BFAC-96BFA5939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CD029-A03C-4005-AF07-E8739C0F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61C447-0FD9-4AAA-A4FD-4E93AC53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70A3F2-1A22-41E7-B73A-FFE3087E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0F960-7C3C-4621-AB09-11C402D9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2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615A3-9E14-4637-9EE6-E42DF883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8CE430-98A8-478D-8ECE-EE288109C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FD48C4-9A66-4969-9ACA-C0EC9360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0531C7-CCA9-40A0-993A-565361193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57AAED-BCD2-4A06-801F-533E63C65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650CCE-A60C-4305-86BD-781ECCB2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A31A5A-DC1A-4FB1-A61E-F4CAACC0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510428-5796-4478-BDC8-0CF61690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88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5D998-3D5A-4C0D-971C-EAEFD976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C4E3D2-FF65-4B20-93F3-222049FA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631CEB-B4D1-44A4-9DF2-F98B1547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3561DD-CA0B-4177-AAED-A0EF21C2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9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C4E5D0-1658-4296-9A98-B8D4B31D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8F742D-6D62-45D6-9D2F-4289533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02CCCF-5A58-45C2-A2CB-4E896A1A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989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6538A-A2E3-4440-85D5-7F2E58FE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DA9B3-30A1-476A-807C-3DFB02F7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9816B5-2958-436B-88DC-54DC64F9B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336DB0-3904-4AEC-BBE7-A8E0678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CE3E28-EE5D-4E9E-9348-2E904473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6DEDB7-821B-416C-8733-6A3A467F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12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9830A-0825-444D-B2EE-4B64299C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2D6D6E-0F4C-434B-A76F-3BDEEF2B9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65DC42-5E99-4F04-A920-04B2CEAF9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06E538-136C-43DC-986D-0077A0B7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92B69A-0B16-4856-A511-C750DE57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E3B27-5492-4E66-9C5F-C37096FA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156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1BDD57-261C-4EE3-AC86-68102C73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CD034-221B-40F0-9F60-71B6BD19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A9447-17CF-4788-A359-6DE691D54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3E07C-6695-4282-A842-AD42829CA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C708B-FC68-42CD-ACB9-EF961E0D7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6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0FCC5-D09F-4DD0-9285-3819DAA53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/>
              <a:t>Manual de instalación del Sistema de Alertas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070948-7002-48BD-BF3A-A15BFA720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246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599F-4AC6-4EEF-B53C-CBC10894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Descargar desde GitHub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5C25B3-4662-447C-95EF-C5904193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014" y="1825625"/>
            <a:ext cx="9099972" cy="4351338"/>
          </a:xfrm>
        </p:spPr>
      </p:pic>
    </p:spTree>
    <p:extLst>
      <p:ext uri="{BB962C8B-B14F-4D97-AF65-F5344CB8AC3E}">
        <p14:creationId xmlns:p14="http://schemas.microsoft.com/office/powerpoint/2010/main" val="23961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DFA9-51FC-40F8-999A-49F6491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Configuración de SQL Server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A22F79-4567-473D-8FEE-A1B18FF6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Buscar “</a:t>
            </a:r>
            <a:r>
              <a:rPr lang="es-PE" b="1" dirty="0"/>
              <a:t>SQL Server 2019 </a:t>
            </a:r>
            <a:r>
              <a:rPr lang="es-PE" b="1" dirty="0" err="1"/>
              <a:t>Configuration</a:t>
            </a:r>
            <a:r>
              <a:rPr lang="es-PE" b="1" dirty="0"/>
              <a:t> Manager</a:t>
            </a:r>
            <a:r>
              <a:rPr lang="es-PE" dirty="0"/>
              <a:t>” en el buscador de Windows y asegurarse de que la configuración esté de este modo: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7F33905A-0976-44DF-908A-5D9AEB0D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59" y="3825875"/>
            <a:ext cx="6153150" cy="2667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92B08F-3B16-4730-BA0E-86067513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49" y="2881313"/>
            <a:ext cx="2400300" cy="80962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25378A1-CD99-4DB2-8177-3924F8440DEB}"/>
              </a:ext>
            </a:extLst>
          </p:cNvPr>
          <p:cNvSpPr/>
          <p:nvPr/>
        </p:nvSpPr>
        <p:spPr>
          <a:xfrm>
            <a:off x="1669659" y="5219112"/>
            <a:ext cx="2241893" cy="4298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E6E21E-B423-4225-BFC0-C3E4A11678F6}"/>
              </a:ext>
            </a:extLst>
          </p:cNvPr>
          <p:cNvSpPr txBox="1"/>
          <p:nvPr/>
        </p:nvSpPr>
        <p:spPr>
          <a:xfrm>
            <a:off x="7822809" y="4618948"/>
            <a:ext cx="353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En la sección “TCP/IP” debe decir “</a:t>
            </a:r>
            <a:r>
              <a:rPr lang="es-PE" b="1" dirty="0" err="1"/>
              <a:t>Enabled</a:t>
            </a:r>
            <a:r>
              <a:rPr lang="es-PE" b="1" dirty="0"/>
              <a:t>”. </a:t>
            </a:r>
            <a:r>
              <a:rPr lang="es-PE" dirty="0"/>
              <a:t>Si dice “</a:t>
            </a:r>
            <a:r>
              <a:rPr lang="es-PE" dirty="0" err="1"/>
              <a:t>Disabled</a:t>
            </a:r>
            <a:r>
              <a:rPr lang="es-PE" dirty="0"/>
              <a:t>” entonces se debe hacer clic derecho y luego clic en “</a:t>
            </a:r>
            <a:r>
              <a:rPr lang="es-PE" dirty="0" err="1"/>
              <a:t>Enable</a:t>
            </a:r>
            <a:r>
              <a:rPr lang="es-PE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77356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4F517-5DA7-4986-8C22-D91709FC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Creación del usuario de la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041CC0-CEC7-4169-8178-9F4D1CFF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2313782"/>
            <a:ext cx="3467100" cy="3105150"/>
          </a:xfrm>
        </p:spPr>
      </p:pic>
      <p:pic>
        <p:nvPicPr>
          <p:cNvPr id="6" name="Marcador de contenido 6">
            <a:extLst>
              <a:ext uri="{FF2B5EF4-FFF2-40B4-BE49-F238E27FC236}">
                <a16:creationId xmlns:a16="http://schemas.microsoft.com/office/drawing/2014/main" id="{3724DE91-0E94-4E3B-BEC8-16095742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853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4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4F517-5DA7-4986-8C22-D91709FC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Creación de la base de datos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025851E-0DE1-4609-9CAE-908701CDD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320" y="2715418"/>
            <a:ext cx="3267075" cy="2752725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BA42E6E-24A6-4D68-A37A-B39AAF59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14" y="1690686"/>
            <a:ext cx="535628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9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08196-7078-4824-BE94-0C8BD4B5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Asociar el usuario a la base de datos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CFCF655-66CA-44C4-8185-4A622D8FA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806"/>
            <a:ext cx="3057525" cy="4333875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10BCAF-CE95-4B13-8F8B-8DEFC435E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09" y="1690688"/>
            <a:ext cx="5261135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8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08196-7078-4824-BE94-0C8BD4B5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Asociar el usuario a la base de datos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D912716-ED2D-4CCC-BECB-190C8A73E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397" y="1825625"/>
            <a:ext cx="4861205" cy="4351338"/>
          </a:xfrm>
        </p:spPr>
      </p:pic>
    </p:spTree>
    <p:extLst>
      <p:ext uri="{BB962C8B-B14F-4D97-AF65-F5344CB8AC3E}">
        <p14:creationId xmlns:p14="http://schemas.microsoft.com/office/powerpoint/2010/main" val="266630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725E4-9CD4-4B1E-AF64-289D8DA5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Inicialización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E54AB-4FA8-48BD-8BF1-D47C67A4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Ejecutar el script “script_1_create.sql” y el script “script_2_insert.sql”, </a:t>
            </a:r>
            <a:r>
              <a:rPr lang="es-PE" b="1" dirty="0"/>
              <a:t>EN ESE ORDEN</a:t>
            </a:r>
            <a:r>
              <a:rPr lang="es-PE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9FEC9E-DB49-49F0-9C66-07FA59FC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53" y="2750689"/>
            <a:ext cx="8542094" cy="35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133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Manual de instalación del Sistema de Alertas</vt:lpstr>
      <vt:lpstr>Descargar desde GitHub</vt:lpstr>
      <vt:lpstr>Configuración de SQL Server</vt:lpstr>
      <vt:lpstr>Creación del usuario de la base de datos</vt:lpstr>
      <vt:lpstr>Creación de la base de datos</vt:lpstr>
      <vt:lpstr>Asociar el usuario a la base de datos</vt:lpstr>
      <vt:lpstr>Asociar el usuario a la base de datos</vt:lpstr>
      <vt:lpstr>Inicialización de la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instalación del Sistema de Alertas</dc:title>
  <dc:creator>Anita Cazorla</dc:creator>
  <cp:lastModifiedBy>Anita Cazorla</cp:lastModifiedBy>
  <cp:revision>8</cp:revision>
  <dcterms:created xsi:type="dcterms:W3CDTF">2021-04-13T02:54:36Z</dcterms:created>
  <dcterms:modified xsi:type="dcterms:W3CDTF">2021-04-13T03:30:01Z</dcterms:modified>
</cp:coreProperties>
</file>