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8" r:id="rId4"/>
    <p:sldId id="263" r:id="rId5"/>
    <p:sldId id="295" r:id="rId6"/>
    <p:sldId id="292" r:id="rId7"/>
    <p:sldId id="269" r:id="rId8"/>
    <p:sldId id="264" r:id="rId9"/>
    <p:sldId id="296" r:id="rId10"/>
    <p:sldId id="275" r:id="rId11"/>
    <p:sldId id="270" r:id="rId12"/>
    <p:sldId id="276" r:id="rId13"/>
    <p:sldId id="277" r:id="rId14"/>
    <p:sldId id="279" r:id="rId15"/>
    <p:sldId id="280" r:id="rId16"/>
    <p:sldId id="281" r:id="rId17"/>
    <p:sldId id="282" r:id="rId18"/>
    <p:sldId id="265" r:id="rId19"/>
    <p:sldId id="284" r:id="rId20"/>
    <p:sldId id="271" r:id="rId21"/>
    <p:sldId id="286" r:id="rId22"/>
    <p:sldId id="266" r:id="rId23"/>
    <p:sldId id="272" r:id="rId24"/>
    <p:sldId id="285" r:id="rId25"/>
    <p:sldId id="293" r:id="rId26"/>
    <p:sldId id="294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EF86"/>
    <a:srgbClr val="F2F2F2"/>
    <a:srgbClr val="7766FF"/>
    <a:srgbClr val="404040"/>
    <a:srgbClr val="523BFF"/>
    <a:srgbClr val="21897E"/>
    <a:srgbClr val="1600BC"/>
    <a:srgbClr val="B5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7" autoAdjust="0"/>
    <p:restoredTop sz="87570" autoAdjust="0"/>
  </p:normalViewPr>
  <p:slideViewPr>
    <p:cSldViewPr snapToGrid="0" showGuides="1">
      <p:cViewPr varScale="1">
        <p:scale>
          <a:sx n="55" d="100"/>
          <a:sy n="55" d="100"/>
        </p:scale>
        <p:origin x="126" y="27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9D894-488F-B84E-A6AC-F78DB1E14527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308EA5-6422-9E4E-89AF-ADC363A1678B}">
      <dgm:prSet phldrT="[文本]" custT="1"/>
      <dgm:spPr/>
      <dgm:t>
        <a:bodyPr/>
        <a:lstStyle/>
        <a:p>
          <a:pPr marL="0" algn="l" defTabSz="914400" rtl="0" eaLnBrk="1" latinLnBrk="0" hangingPunct="1"/>
          <a:r>
            <a:rPr lang="zh-CN" alt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项目经理</a:t>
          </a:r>
        </a:p>
      </dgm:t>
    </dgm:pt>
    <dgm:pt modelId="{CE4DC41F-58F9-634B-BED0-7720C208FA5C}" type="parTrans" cxnId="{650624B0-E772-1A48-8480-5B228992FE3D}">
      <dgm:prSet/>
      <dgm:spPr/>
      <dgm:t>
        <a:bodyPr/>
        <a:lstStyle/>
        <a:p>
          <a:endParaRPr lang="zh-CN" altLang="en-US"/>
        </a:p>
      </dgm:t>
    </dgm:pt>
    <dgm:pt modelId="{E6BD055E-0D13-5143-A96A-DC2F0551AE11}" type="sibTrans" cxnId="{650624B0-E772-1A48-8480-5B228992FE3D}">
      <dgm:prSet/>
      <dgm:spPr/>
      <dgm:t>
        <a:bodyPr/>
        <a:lstStyle/>
        <a:p>
          <a:endParaRPr lang="zh-CN" altLang="en-US"/>
        </a:p>
      </dgm:t>
    </dgm:pt>
    <dgm:pt modelId="{284A37D7-B772-1D47-945C-E46F770B87D6}">
      <dgm:prSet phldrT="[文本]" custT="1"/>
      <dgm:spPr/>
      <dgm:t>
        <a:bodyPr/>
        <a:lstStyle/>
        <a:p>
          <a:pPr marL="0" algn="l" defTabSz="914400" rtl="0" eaLnBrk="1" latinLnBrk="0" hangingPunct="1">
            <a:lnSpc>
              <a:spcPct val="100000"/>
            </a:lnSpc>
          </a:pPr>
          <a:r>
            <a:rPr lang="zh-CN" alt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技术经理</a:t>
          </a:r>
        </a:p>
        <a:p>
          <a:pPr marL="0" algn="l" defTabSz="914400" rtl="0" eaLnBrk="1" latinLnBrk="0" hangingPunct="1">
            <a:lnSpc>
              <a:spcPct val="100000"/>
            </a:lnSpc>
          </a:pPr>
          <a:r>
            <a:rPr lang="zh-CN" altLang="en-US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算法分析</a:t>
          </a:r>
        </a:p>
      </dgm:t>
    </dgm:pt>
    <dgm:pt modelId="{476670B8-96ED-F842-8B76-34A5CCA2FE61}" type="parTrans" cxnId="{1A15047C-CDA3-E248-9684-CD06F359412C}">
      <dgm:prSet/>
      <dgm:spPr>
        <a:ln w="381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zh-CN" altLang="en-US">
            <a:solidFill>
              <a:srgbClr val="7766FF"/>
            </a:solidFill>
          </a:endParaRPr>
        </a:p>
      </dgm:t>
    </dgm:pt>
    <dgm:pt modelId="{A2A5426D-A942-FA4C-B5B9-B1DFDB187888}" type="sibTrans" cxnId="{1A15047C-CDA3-E248-9684-CD06F359412C}">
      <dgm:prSet/>
      <dgm:spPr/>
      <dgm:t>
        <a:bodyPr/>
        <a:lstStyle/>
        <a:p>
          <a:endParaRPr lang="zh-CN" altLang="en-US"/>
        </a:p>
      </dgm:t>
    </dgm:pt>
    <dgm:pt modelId="{63B28F1C-ED4C-0542-B025-EEBAD251E857}">
      <dgm:prSet phldrT="[文本]" custT="1"/>
      <dgm:spPr/>
      <dgm:t>
        <a:bodyPr/>
        <a:lstStyle/>
        <a:p>
          <a:pPr marL="0" algn="l" defTabSz="914400" rtl="0" eaLnBrk="1" latinLnBrk="0" hangingPunct="1">
            <a:lnSpc>
              <a:spcPct val="100000"/>
            </a:lnSpc>
          </a:pPr>
          <a:r>
            <a:rPr lang="zh-CN" alt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技术组长</a:t>
          </a:r>
        </a:p>
        <a:p>
          <a:pPr marL="0" algn="l" defTabSz="914400" rtl="0" eaLnBrk="1" latinLnBrk="0" hangingPunct="1">
            <a:lnSpc>
              <a:spcPct val="100000"/>
            </a:lnSpc>
          </a:pPr>
          <a:r>
            <a:rPr lang="zh-CN" altLang="en-US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前端开发</a:t>
          </a:r>
        </a:p>
      </dgm:t>
    </dgm:pt>
    <dgm:pt modelId="{D24B0DFB-480C-F644-9C66-6754F79573B8}" type="parTrans" cxnId="{18E12706-0DCE-7E4D-A872-35D0388C0596}">
      <dgm:prSet/>
      <dgm:spPr>
        <a:ln w="381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zh-CN" altLang="en-US">
            <a:solidFill>
              <a:srgbClr val="7766FF"/>
            </a:solidFill>
          </a:endParaRPr>
        </a:p>
      </dgm:t>
    </dgm:pt>
    <dgm:pt modelId="{39226A8E-9994-334E-B17B-83AB0987A4FF}" type="sibTrans" cxnId="{18E12706-0DCE-7E4D-A872-35D0388C0596}">
      <dgm:prSet/>
      <dgm:spPr/>
      <dgm:t>
        <a:bodyPr/>
        <a:lstStyle/>
        <a:p>
          <a:endParaRPr lang="zh-CN" altLang="en-US"/>
        </a:p>
      </dgm:t>
    </dgm:pt>
    <dgm:pt modelId="{C9E12C8A-E442-DC43-A1B4-734668C785C3}">
      <dgm:prSet phldrT="[文本]" custT="1"/>
      <dgm:spPr/>
      <dgm:t>
        <a:bodyPr/>
        <a:lstStyle/>
        <a:p>
          <a:pPr marL="0" algn="l" defTabSz="914400" rtl="0" eaLnBrk="1" latinLnBrk="0" hangingPunct="1"/>
          <a:r>
            <a:rPr lang="zh-CN" alt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技术副组长</a:t>
          </a:r>
        </a:p>
        <a:p>
          <a:pPr marL="0" algn="l" defTabSz="914400" rtl="0" eaLnBrk="1" latinLnBrk="0" hangingPunct="1"/>
          <a:r>
            <a:rPr lang="zh-CN" altLang="en-US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后端开发</a:t>
          </a:r>
        </a:p>
      </dgm:t>
    </dgm:pt>
    <dgm:pt modelId="{923BA34D-D0A1-C54B-97A0-D96CC5319127}" type="parTrans" cxnId="{E78447DD-532B-CF4A-BC66-4A4CF5651629}">
      <dgm:prSet/>
      <dgm:spPr>
        <a:ln w="381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zh-CN" altLang="en-US">
            <a:solidFill>
              <a:srgbClr val="7766FF"/>
            </a:solidFill>
          </a:endParaRPr>
        </a:p>
      </dgm:t>
    </dgm:pt>
    <dgm:pt modelId="{F7112F3D-4779-3943-A6A0-EEF5349AAD0D}" type="sibTrans" cxnId="{E78447DD-532B-CF4A-BC66-4A4CF5651629}">
      <dgm:prSet/>
      <dgm:spPr/>
      <dgm:t>
        <a:bodyPr/>
        <a:lstStyle/>
        <a:p>
          <a:endParaRPr lang="zh-CN" altLang="en-US"/>
        </a:p>
      </dgm:t>
    </dgm:pt>
    <dgm:pt modelId="{9FD6C06F-8BBB-AD4A-8266-CE3880A66308}">
      <dgm:prSet phldrT="[文本]" custT="1"/>
      <dgm:spPr/>
      <dgm:t>
        <a:bodyPr/>
        <a:lstStyle/>
        <a:p>
          <a:pPr marL="0" algn="l" defTabSz="914400" rtl="0" eaLnBrk="1" latinLnBrk="0" hangingPunct="1">
            <a:lnSpc>
              <a:spcPct val="100000"/>
            </a:lnSpc>
          </a:pPr>
          <a:r>
            <a:rPr lang="zh-CN" alt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客户经理</a:t>
          </a:r>
        </a:p>
        <a:p>
          <a:pPr marL="0" algn="l" defTabSz="914400" rtl="0" eaLnBrk="1" latinLnBrk="0" hangingPunct="1">
            <a:lnSpc>
              <a:spcPct val="100000"/>
            </a:lnSpc>
          </a:pPr>
          <a:r>
            <a:rPr lang="en-US" altLang="zh-C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UI</a:t>
          </a:r>
          <a:r>
            <a:rPr lang="zh-CN" altLang="en-US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设计</a:t>
          </a:r>
        </a:p>
        <a:p>
          <a:pPr algn="l" defTabSz="1066800">
            <a:lnSpc>
              <a:spcPct val="100000"/>
            </a:lnSpc>
          </a:pPr>
          <a:endParaRPr lang="zh-CN" altLang="en-US" sz="2400" b="1" kern="1200" dirty="0">
            <a:solidFill>
              <a:srgbClr val="8AB833"/>
            </a:solidFill>
            <a:latin typeface="Arial" panose="020B0604020202020204" pitchFamily="34" charset="0"/>
            <a:ea typeface="微软雅黑" panose="020B0503020204020204" pitchFamily="34" charset="-122"/>
            <a:cs typeface="+mn-ea"/>
            <a:sym typeface="Arial" panose="020B0604020202020204" pitchFamily="34" charset="0"/>
          </a:endParaRPr>
        </a:p>
      </dgm:t>
    </dgm:pt>
    <dgm:pt modelId="{0F778A3E-B1C7-C244-A2F1-FA4AB36C1194}" type="parTrans" cxnId="{E97BAC88-7FE5-314B-A4A9-645AC4EB5245}">
      <dgm:prSet/>
      <dgm:spPr>
        <a:ln w="381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zh-CN" altLang="en-US">
            <a:solidFill>
              <a:srgbClr val="7766FF"/>
            </a:solidFill>
          </a:endParaRPr>
        </a:p>
      </dgm:t>
    </dgm:pt>
    <dgm:pt modelId="{04945D7A-FE67-1449-91BF-8E68CA2BE1EE}" type="sibTrans" cxnId="{E97BAC88-7FE5-314B-A4A9-645AC4EB5245}">
      <dgm:prSet/>
      <dgm:spPr/>
      <dgm:t>
        <a:bodyPr/>
        <a:lstStyle/>
        <a:p>
          <a:endParaRPr lang="zh-CN" altLang="en-US"/>
        </a:p>
      </dgm:t>
    </dgm:pt>
    <dgm:pt modelId="{DDF20360-AC61-A64E-BEBC-546D70CFB16B}" type="pres">
      <dgm:prSet presAssocID="{1E99D894-488F-B84E-A6AC-F78DB1E145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DD3B3C-D720-9F40-BD0B-B05FA20B8B3D}" type="pres">
      <dgm:prSet presAssocID="{06308EA5-6422-9E4E-89AF-ADC363A1678B}" presName="hierRoot1" presStyleCnt="0"/>
      <dgm:spPr/>
    </dgm:pt>
    <dgm:pt modelId="{D089C7DD-CF90-6549-9441-D59E31480CFB}" type="pres">
      <dgm:prSet presAssocID="{06308EA5-6422-9E4E-89AF-ADC363A1678B}" presName="composite" presStyleCnt="0"/>
      <dgm:spPr/>
    </dgm:pt>
    <dgm:pt modelId="{34BC29BC-22ED-5B40-A670-AD41DEAA08C8}" type="pres">
      <dgm:prSet presAssocID="{06308EA5-6422-9E4E-89AF-ADC363A1678B}" presName="image" presStyleLbl="node0" presStyleIdx="0" presStyleCnt="1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FA26C993-9F20-5547-9938-8F3069443EE2}" type="pres">
      <dgm:prSet presAssocID="{06308EA5-6422-9E4E-89AF-ADC363A1678B}" presName="text" presStyleLbl="revTx" presStyleIdx="0" presStyleCnt="5" custScaleX="125000" custLinFactNeighborX="15208" custLinFactNeighborY="766">
        <dgm:presLayoutVars>
          <dgm:chPref val="3"/>
        </dgm:presLayoutVars>
      </dgm:prSet>
      <dgm:spPr/>
    </dgm:pt>
    <dgm:pt modelId="{D5CC246F-BA7B-9346-8757-4DBE361E0E74}" type="pres">
      <dgm:prSet presAssocID="{06308EA5-6422-9E4E-89AF-ADC363A1678B}" presName="hierChild2" presStyleCnt="0"/>
      <dgm:spPr/>
    </dgm:pt>
    <dgm:pt modelId="{775E66A4-84FB-B74B-8EE4-7AB706C170D9}" type="pres">
      <dgm:prSet presAssocID="{476670B8-96ED-F842-8B76-34A5CCA2FE61}" presName="Name10" presStyleLbl="parChTrans1D2" presStyleIdx="0" presStyleCnt="2"/>
      <dgm:spPr/>
    </dgm:pt>
    <dgm:pt modelId="{24DAA361-6AC8-0248-92EF-72BC553443F3}" type="pres">
      <dgm:prSet presAssocID="{284A37D7-B772-1D47-945C-E46F770B87D6}" presName="hierRoot2" presStyleCnt="0"/>
      <dgm:spPr/>
    </dgm:pt>
    <dgm:pt modelId="{7DF354B0-09F7-1549-AFAF-97062F3CA9A7}" type="pres">
      <dgm:prSet presAssocID="{284A37D7-B772-1D47-945C-E46F770B87D6}" presName="composite2" presStyleCnt="0"/>
      <dgm:spPr/>
    </dgm:pt>
    <dgm:pt modelId="{23D490BD-2B3D-9F4F-B88E-703AB2BF7438}" type="pres">
      <dgm:prSet presAssocID="{284A37D7-B772-1D47-945C-E46F770B87D6}" presName="image2" presStyleLbl="node2" presStyleIdx="0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8D784124-1E04-4A43-AE15-45B5D1E50101}" type="pres">
      <dgm:prSet presAssocID="{284A37D7-B772-1D47-945C-E46F770B87D6}" presName="text2" presStyleLbl="revTx" presStyleIdx="1" presStyleCnt="5" custScaleY="105785" custLinFactX="-81270" custLinFactNeighborX="-100000" custLinFactNeighborY="-11649">
        <dgm:presLayoutVars>
          <dgm:chPref val="3"/>
        </dgm:presLayoutVars>
      </dgm:prSet>
      <dgm:spPr/>
    </dgm:pt>
    <dgm:pt modelId="{3CA88E15-211B-9D41-B20C-E0DD27A55989}" type="pres">
      <dgm:prSet presAssocID="{284A37D7-B772-1D47-945C-E46F770B87D6}" presName="hierChild3" presStyleCnt="0"/>
      <dgm:spPr/>
    </dgm:pt>
    <dgm:pt modelId="{55DDD774-A8BF-E542-985C-3E0520EC97D5}" type="pres">
      <dgm:prSet presAssocID="{D24B0DFB-480C-F644-9C66-6754F79573B8}" presName="Name17" presStyleLbl="parChTrans1D3" presStyleIdx="0" presStyleCnt="2"/>
      <dgm:spPr/>
    </dgm:pt>
    <dgm:pt modelId="{EA44AFBD-BA05-B140-B69B-E065ADAD84A3}" type="pres">
      <dgm:prSet presAssocID="{63B28F1C-ED4C-0542-B025-EEBAD251E857}" presName="hierRoot3" presStyleCnt="0"/>
      <dgm:spPr/>
    </dgm:pt>
    <dgm:pt modelId="{010DD80A-05D1-704C-B4DD-977750808EB0}" type="pres">
      <dgm:prSet presAssocID="{63B28F1C-ED4C-0542-B025-EEBAD251E857}" presName="composite3" presStyleCnt="0"/>
      <dgm:spPr/>
    </dgm:pt>
    <dgm:pt modelId="{2D899EBD-F1FB-6D43-8A82-408E8A0690BA}" type="pres">
      <dgm:prSet presAssocID="{63B28F1C-ED4C-0542-B025-EEBAD251E857}" presName="image3" presStyleLbl="node3" presStyleIdx="0" presStyleCnt="2" custLinFactX="-457" custLinFactNeighborX="-100000" custLinFactNeighborY="231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046A7F4C-10B6-9A44-B6F3-9B8ED37442C4}" type="pres">
      <dgm:prSet presAssocID="{63B28F1C-ED4C-0542-B025-EEBAD251E857}" presName="text3" presStyleLbl="revTx" presStyleIdx="2" presStyleCnt="5" custLinFactNeighborX="-35599" custLinFactNeighborY="2588">
        <dgm:presLayoutVars>
          <dgm:chPref val="3"/>
        </dgm:presLayoutVars>
      </dgm:prSet>
      <dgm:spPr/>
    </dgm:pt>
    <dgm:pt modelId="{E3DEAF59-2B63-0A48-98CA-269D6E5C5D46}" type="pres">
      <dgm:prSet presAssocID="{63B28F1C-ED4C-0542-B025-EEBAD251E857}" presName="hierChild4" presStyleCnt="0"/>
      <dgm:spPr/>
    </dgm:pt>
    <dgm:pt modelId="{3927E31E-B202-3841-B06A-EA79B3BDFEC5}" type="pres">
      <dgm:prSet presAssocID="{923BA34D-D0A1-C54B-97A0-D96CC5319127}" presName="Name17" presStyleLbl="parChTrans1D3" presStyleIdx="1" presStyleCnt="2"/>
      <dgm:spPr/>
    </dgm:pt>
    <dgm:pt modelId="{1059BBE3-314B-B145-9C01-9A38177A5471}" type="pres">
      <dgm:prSet presAssocID="{C9E12C8A-E442-DC43-A1B4-734668C785C3}" presName="hierRoot3" presStyleCnt="0"/>
      <dgm:spPr/>
    </dgm:pt>
    <dgm:pt modelId="{DC905AE4-EF94-2540-B18B-FB266D16E103}" type="pres">
      <dgm:prSet presAssocID="{C9E12C8A-E442-DC43-A1B4-734668C785C3}" presName="composite3" presStyleCnt="0"/>
      <dgm:spPr/>
    </dgm:pt>
    <dgm:pt modelId="{7DDAAE79-0E12-9B4F-B2F5-E43C2EE2B8EF}" type="pres">
      <dgm:prSet presAssocID="{C9E12C8A-E442-DC43-A1B4-734668C785C3}" presName="image3" presStyleLbl="node3" presStyleIdx="1" presStyleCnt="2" custLinFactY="4838" custLinFactNeighborX="60835" custLinFactNeighborY="100000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F38A807F-96DC-074D-89C7-F91452463309}" type="pres">
      <dgm:prSet presAssocID="{C9E12C8A-E442-DC43-A1B4-734668C785C3}" presName="text3" presStyleLbl="revTx" presStyleIdx="3" presStyleCnt="5" custScaleX="124453" custLinFactNeighborX="64315" custLinFactNeighborY="-2791">
        <dgm:presLayoutVars>
          <dgm:chPref val="3"/>
        </dgm:presLayoutVars>
      </dgm:prSet>
      <dgm:spPr/>
    </dgm:pt>
    <dgm:pt modelId="{76DFDA30-6678-5B44-8319-1D0473CC0583}" type="pres">
      <dgm:prSet presAssocID="{C9E12C8A-E442-DC43-A1B4-734668C785C3}" presName="hierChild4" presStyleCnt="0"/>
      <dgm:spPr/>
    </dgm:pt>
    <dgm:pt modelId="{3D5320FA-AD97-964C-B87F-BC1320EAFB38}" type="pres">
      <dgm:prSet presAssocID="{0F778A3E-B1C7-C244-A2F1-FA4AB36C1194}" presName="Name10" presStyleLbl="parChTrans1D2" presStyleIdx="1" presStyleCnt="2"/>
      <dgm:spPr/>
    </dgm:pt>
    <dgm:pt modelId="{81CA20AB-F570-754C-B427-AEDA6A4332F2}" type="pres">
      <dgm:prSet presAssocID="{9FD6C06F-8BBB-AD4A-8266-CE3880A66308}" presName="hierRoot2" presStyleCnt="0"/>
      <dgm:spPr/>
    </dgm:pt>
    <dgm:pt modelId="{690B3C51-BC71-B24C-B2B4-F2D15ACBA9ED}" type="pres">
      <dgm:prSet presAssocID="{9FD6C06F-8BBB-AD4A-8266-CE3880A66308}" presName="composite2" presStyleCnt="0"/>
      <dgm:spPr/>
    </dgm:pt>
    <dgm:pt modelId="{71F8FCA6-8E36-C948-AC3A-2DF72EFC2F06}" type="pres">
      <dgm:prSet presAssocID="{9FD6C06F-8BBB-AD4A-8266-CE3880A66308}" presName="image2" presStyleLbl="node2" presStyleIdx="1" presStyleCnt="2" custLinFactX="100000" custLinFactNeighborX="146543" custLinFactNeighborY="3389"/>
      <dgm:spPr>
        <a:blipFill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83FF78C2-CD52-9B4C-84A5-1B1E5D59582B}" type="pres">
      <dgm:prSet presAssocID="{9FD6C06F-8BBB-AD4A-8266-CE3880A66308}" presName="text2" presStyleLbl="revTx" presStyleIdx="4" presStyleCnt="5" custLinFactNeighborX="-38202" custLinFactNeighborY="13312">
        <dgm:presLayoutVars>
          <dgm:chPref val="3"/>
        </dgm:presLayoutVars>
      </dgm:prSet>
      <dgm:spPr/>
    </dgm:pt>
    <dgm:pt modelId="{7A4BE067-3781-1741-AD19-50423FDA86E4}" type="pres">
      <dgm:prSet presAssocID="{9FD6C06F-8BBB-AD4A-8266-CE3880A66308}" presName="hierChild3" presStyleCnt="0"/>
      <dgm:spPr/>
    </dgm:pt>
  </dgm:ptLst>
  <dgm:cxnLst>
    <dgm:cxn modelId="{18E12706-0DCE-7E4D-A872-35D0388C0596}" srcId="{284A37D7-B772-1D47-945C-E46F770B87D6}" destId="{63B28F1C-ED4C-0542-B025-EEBAD251E857}" srcOrd="0" destOrd="0" parTransId="{D24B0DFB-480C-F644-9C66-6754F79573B8}" sibTransId="{39226A8E-9994-334E-B17B-83AB0987A4FF}"/>
    <dgm:cxn modelId="{03EA9D1A-EB45-ED48-97DF-F4164CF8D85C}" type="presOf" srcId="{476670B8-96ED-F842-8B76-34A5CCA2FE61}" destId="{775E66A4-84FB-B74B-8EE4-7AB706C170D9}" srcOrd="0" destOrd="0" presId="urn:microsoft.com/office/officeart/2009/layout/CirclePictureHierarchy"/>
    <dgm:cxn modelId="{BF7E8344-3B4D-DC41-A7DE-625DA109219A}" type="presOf" srcId="{284A37D7-B772-1D47-945C-E46F770B87D6}" destId="{8D784124-1E04-4A43-AE15-45B5D1E50101}" srcOrd="0" destOrd="0" presId="urn:microsoft.com/office/officeart/2009/layout/CirclePictureHierarchy"/>
    <dgm:cxn modelId="{1A15047C-CDA3-E248-9684-CD06F359412C}" srcId="{06308EA5-6422-9E4E-89AF-ADC363A1678B}" destId="{284A37D7-B772-1D47-945C-E46F770B87D6}" srcOrd="0" destOrd="0" parTransId="{476670B8-96ED-F842-8B76-34A5CCA2FE61}" sibTransId="{A2A5426D-A942-FA4C-B5B9-B1DFDB187888}"/>
    <dgm:cxn modelId="{B415D980-D356-F047-8998-B81517D9DB27}" type="presOf" srcId="{9FD6C06F-8BBB-AD4A-8266-CE3880A66308}" destId="{83FF78C2-CD52-9B4C-84A5-1B1E5D59582B}" srcOrd="0" destOrd="0" presId="urn:microsoft.com/office/officeart/2009/layout/CirclePictureHierarchy"/>
    <dgm:cxn modelId="{D8801E86-5168-F64E-953F-00CA4EA0FC7E}" type="presOf" srcId="{D24B0DFB-480C-F644-9C66-6754F79573B8}" destId="{55DDD774-A8BF-E542-985C-3E0520EC97D5}" srcOrd="0" destOrd="0" presId="urn:microsoft.com/office/officeart/2009/layout/CirclePictureHierarchy"/>
    <dgm:cxn modelId="{E97BAC88-7FE5-314B-A4A9-645AC4EB5245}" srcId="{06308EA5-6422-9E4E-89AF-ADC363A1678B}" destId="{9FD6C06F-8BBB-AD4A-8266-CE3880A66308}" srcOrd="1" destOrd="0" parTransId="{0F778A3E-B1C7-C244-A2F1-FA4AB36C1194}" sibTransId="{04945D7A-FE67-1449-91BF-8E68CA2BE1EE}"/>
    <dgm:cxn modelId="{4FF59D92-9462-D349-B549-E4E281272178}" type="presOf" srcId="{06308EA5-6422-9E4E-89AF-ADC363A1678B}" destId="{FA26C993-9F20-5547-9938-8F3069443EE2}" srcOrd="0" destOrd="0" presId="urn:microsoft.com/office/officeart/2009/layout/CirclePictureHierarchy"/>
    <dgm:cxn modelId="{650624B0-E772-1A48-8480-5B228992FE3D}" srcId="{1E99D894-488F-B84E-A6AC-F78DB1E14527}" destId="{06308EA5-6422-9E4E-89AF-ADC363A1678B}" srcOrd="0" destOrd="0" parTransId="{CE4DC41F-58F9-634B-BED0-7720C208FA5C}" sibTransId="{E6BD055E-0D13-5143-A96A-DC2F0551AE11}"/>
    <dgm:cxn modelId="{DCA201CB-0BAF-434B-9FED-E6BA200A8402}" type="presOf" srcId="{1E99D894-488F-B84E-A6AC-F78DB1E14527}" destId="{DDF20360-AC61-A64E-BEBC-546D70CFB16B}" srcOrd="0" destOrd="0" presId="urn:microsoft.com/office/officeart/2009/layout/CirclePictureHierarchy"/>
    <dgm:cxn modelId="{60F611D1-3CD3-AF40-928F-A28D2E8818EA}" type="presOf" srcId="{923BA34D-D0A1-C54B-97A0-D96CC5319127}" destId="{3927E31E-B202-3841-B06A-EA79B3BDFEC5}" srcOrd="0" destOrd="0" presId="urn:microsoft.com/office/officeart/2009/layout/CirclePictureHierarchy"/>
    <dgm:cxn modelId="{2EE7CBD5-0130-B840-B0DC-11EBA9F74099}" type="presOf" srcId="{C9E12C8A-E442-DC43-A1B4-734668C785C3}" destId="{F38A807F-96DC-074D-89C7-F91452463309}" srcOrd="0" destOrd="0" presId="urn:microsoft.com/office/officeart/2009/layout/CirclePictureHierarchy"/>
    <dgm:cxn modelId="{E78447DD-532B-CF4A-BC66-4A4CF5651629}" srcId="{284A37D7-B772-1D47-945C-E46F770B87D6}" destId="{C9E12C8A-E442-DC43-A1B4-734668C785C3}" srcOrd="1" destOrd="0" parTransId="{923BA34D-D0A1-C54B-97A0-D96CC5319127}" sibTransId="{F7112F3D-4779-3943-A6A0-EEF5349AAD0D}"/>
    <dgm:cxn modelId="{692546E7-1EC3-2F43-B1F9-9F8C336BAE63}" type="presOf" srcId="{0F778A3E-B1C7-C244-A2F1-FA4AB36C1194}" destId="{3D5320FA-AD97-964C-B87F-BC1320EAFB38}" srcOrd="0" destOrd="0" presId="urn:microsoft.com/office/officeart/2009/layout/CirclePictureHierarchy"/>
    <dgm:cxn modelId="{4345D2EE-2DBB-7B45-9455-D1AE96022AC3}" type="presOf" srcId="{63B28F1C-ED4C-0542-B025-EEBAD251E857}" destId="{046A7F4C-10B6-9A44-B6F3-9B8ED37442C4}" srcOrd="0" destOrd="0" presId="urn:microsoft.com/office/officeart/2009/layout/CirclePictureHierarchy"/>
    <dgm:cxn modelId="{08A80B9C-5823-3040-B56D-17E0DFE916B6}" type="presParOf" srcId="{DDF20360-AC61-A64E-BEBC-546D70CFB16B}" destId="{23DD3B3C-D720-9F40-BD0B-B05FA20B8B3D}" srcOrd="0" destOrd="0" presId="urn:microsoft.com/office/officeart/2009/layout/CirclePictureHierarchy"/>
    <dgm:cxn modelId="{9B47C6B2-1B2C-7844-BEBD-CB219E063ABA}" type="presParOf" srcId="{23DD3B3C-D720-9F40-BD0B-B05FA20B8B3D}" destId="{D089C7DD-CF90-6549-9441-D59E31480CFB}" srcOrd="0" destOrd="0" presId="urn:microsoft.com/office/officeart/2009/layout/CirclePictureHierarchy"/>
    <dgm:cxn modelId="{4B8E29D7-F542-C349-88CD-DA2336FADC2D}" type="presParOf" srcId="{D089C7DD-CF90-6549-9441-D59E31480CFB}" destId="{34BC29BC-22ED-5B40-A670-AD41DEAA08C8}" srcOrd="0" destOrd="0" presId="urn:microsoft.com/office/officeart/2009/layout/CirclePictureHierarchy"/>
    <dgm:cxn modelId="{D07D9BF1-48D0-9C4B-B87F-7E328B19ECB3}" type="presParOf" srcId="{D089C7DD-CF90-6549-9441-D59E31480CFB}" destId="{FA26C993-9F20-5547-9938-8F3069443EE2}" srcOrd="1" destOrd="0" presId="urn:microsoft.com/office/officeart/2009/layout/CirclePictureHierarchy"/>
    <dgm:cxn modelId="{12B9E79C-3FDC-D248-94EF-10E72DF44592}" type="presParOf" srcId="{23DD3B3C-D720-9F40-BD0B-B05FA20B8B3D}" destId="{D5CC246F-BA7B-9346-8757-4DBE361E0E74}" srcOrd="1" destOrd="0" presId="urn:microsoft.com/office/officeart/2009/layout/CirclePictureHierarchy"/>
    <dgm:cxn modelId="{2647A808-A194-4C44-B604-21A10D098FF7}" type="presParOf" srcId="{D5CC246F-BA7B-9346-8757-4DBE361E0E74}" destId="{775E66A4-84FB-B74B-8EE4-7AB706C170D9}" srcOrd="0" destOrd="0" presId="urn:microsoft.com/office/officeart/2009/layout/CirclePictureHierarchy"/>
    <dgm:cxn modelId="{0E3D2FB5-5494-984B-A19F-81E10591F4FB}" type="presParOf" srcId="{D5CC246F-BA7B-9346-8757-4DBE361E0E74}" destId="{24DAA361-6AC8-0248-92EF-72BC553443F3}" srcOrd="1" destOrd="0" presId="urn:microsoft.com/office/officeart/2009/layout/CirclePictureHierarchy"/>
    <dgm:cxn modelId="{165CF9F7-47FC-ED4F-BD4A-4F20089F1F6E}" type="presParOf" srcId="{24DAA361-6AC8-0248-92EF-72BC553443F3}" destId="{7DF354B0-09F7-1549-AFAF-97062F3CA9A7}" srcOrd="0" destOrd="0" presId="urn:microsoft.com/office/officeart/2009/layout/CirclePictureHierarchy"/>
    <dgm:cxn modelId="{F558AC86-BDDD-1F40-95FC-8BEC19667EE1}" type="presParOf" srcId="{7DF354B0-09F7-1549-AFAF-97062F3CA9A7}" destId="{23D490BD-2B3D-9F4F-B88E-703AB2BF7438}" srcOrd="0" destOrd="0" presId="urn:microsoft.com/office/officeart/2009/layout/CirclePictureHierarchy"/>
    <dgm:cxn modelId="{043C46D6-4C31-AD46-B9F0-C71860501E82}" type="presParOf" srcId="{7DF354B0-09F7-1549-AFAF-97062F3CA9A7}" destId="{8D784124-1E04-4A43-AE15-45B5D1E50101}" srcOrd="1" destOrd="0" presId="urn:microsoft.com/office/officeart/2009/layout/CirclePictureHierarchy"/>
    <dgm:cxn modelId="{8219F45D-DF12-2346-9776-CA15AF56CAA8}" type="presParOf" srcId="{24DAA361-6AC8-0248-92EF-72BC553443F3}" destId="{3CA88E15-211B-9D41-B20C-E0DD27A55989}" srcOrd="1" destOrd="0" presId="urn:microsoft.com/office/officeart/2009/layout/CirclePictureHierarchy"/>
    <dgm:cxn modelId="{94AA7692-6F3D-744A-8841-D20A039ECAD3}" type="presParOf" srcId="{3CA88E15-211B-9D41-B20C-E0DD27A55989}" destId="{55DDD774-A8BF-E542-985C-3E0520EC97D5}" srcOrd="0" destOrd="0" presId="urn:microsoft.com/office/officeart/2009/layout/CirclePictureHierarchy"/>
    <dgm:cxn modelId="{C3C172BC-86C4-AF4D-997B-8447F51270CD}" type="presParOf" srcId="{3CA88E15-211B-9D41-B20C-E0DD27A55989}" destId="{EA44AFBD-BA05-B140-B69B-E065ADAD84A3}" srcOrd="1" destOrd="0" presId="urn:microsoft.com/office/officeart/2009/layout/CirclePictureHierarchy"/>
    <dgm:cxn modelId="{EF9453E4-99B7-AD44-9A7D-44E8119CE803}" type="presParOf" srcId="{EA44AFBD-BA05-B140-B69B-E065ADAD84A3}" destId="{010DD80A-05D1-704C-B4DD-977750808EB0}" srcOrd="0" destOrd="0" presId="urn:microsoft.com/office/officeart/2009/layout/CirclePictureHierarchy"/>
    <dgm:cxn modelId="{1DF36CB2-0173-7448-98D5-362D5FC0CD7A}" type="presParOf" srcId="{010DD80A-05D1-704C-B4DD-977750808EB0}" destId="{2D899EBD-F1FB-6D43-8A82-408E8A0690BA}" srcOrd="0" destOrd="0" presId="urn:microsoft.com/office/officeart/2009/layout/CirclePictureHierarchy"/>
    <dgm:cxn modelId="{E972F7B2-A012-6C42-9553-4F03073086BD}" type="presParOf" srcId="{010DD80A-05D1-704C-B4DD-977750808EB0}" destId="{046A7F4C-10B6-9A44-B6F3-9B8ED37442C4}" srcOrd="1" destOrd="0" presId="urn:microsoft.com/office/officeart/2009/layout/CirclePictureHierarchy"/>
    <dgm:cxn modelId="{BB0D0BA2-C2F9-B547-9369-A3CABC29B857}" type="presParOf" srcId="{EA44AFBD-BA05-B140-B69B-E065ADAD84A3}" destId="{E3DEAF59-2B63-0A48-98CA-269D6E5C5D46}" srcOrd="1" destOrd="0" presId="urn:microsoft.com/office/officeart/2009/layout/CirclePictureHierarchy"/>
    <dgm:cxn modelId="{3ABEC711-9B4C-B04E-A411-A108CAED5702}" type="presParOf" srcId="{3CA88E15-211B-9D41-B20C-E0DD27A55989}" destId="{3927E31E-B202-3841-B06A-EA79B3BDFEC5}" srcOrd="2" destOrd="0" presId="urn:microsoft.com/office/officeart/2009/layout/CirclePictureHierarchy"/>
    <dgm:cxn modelId="{BD450238-46F1-094E-9908-CFA2AA59B7BB}" type="presParOf" srcId="{3CA88E15-211B-9D41-B20C-E0DD27A55989}" destId="{1059BBE3-314B-B145-9C01-9A38177A5471}" srcOrd="3" destOrd="0" presId="urn:microsoft.com/office/officeart/2009/layout/CirclePictureHierarchy"/>
    <dgm:cxn modelId="{0D65789A-E7F8-A64D-B4DD-4D161B3394A4}" type="presParOf" srcId="{1059BBE3-314B-B145-9C01-9A38177A5471}" destId="{DC905AE4-EF94-2540-B18B-FB266D16E103}" srcOrd="0" destOrd="0" presId="urn:microsoft.com/office/officeart/2009/layout/CirclePictureHierarchy"/>
    <dgm:cxn modelId="{B4C8E0E9-A1DC-F641-B96C-0115ABB5E068}" type="presParOf" srcId="{DC905AE4-EF94-2540-B18B-FB266D16E103}" destId="{7DDAAE79-0E12-9B4F-B2F5-E43C2EE2B8EF}" srcOrd="0" destOrd="0" presId="urn:microsoft.com/office/officeart/2009/layout/CirclePictureHierarchy"/>
    <dgm:cxn modelId="{DF578498-6926-D148-A6F5-4E2072E89700}" type="presParOf" srcId="{DC905AE4-EF94-2540-B18B-FB266D16E103}" destId="{F38A807F-96DC-074D-89C7-F91452463309}" srcOrd="1" destOrd="0" presId="urn:microsoft.com/office/officeart/2009/layout/CirclePictureHierarchy"/>
    <dgm:cxn modelId="{76DB2EF3-70C1-0E49-9FBF-131127A28C4F}" type="presParOf" srcId="{1059BBE3-314B-B145-9C01-9A38177A5471}" destId="{76DFDA30-6678-5B44-8319-1D0473CC0583}" srcOrd="1" destOrd="0" presId="urn:microsoft.com/office/officeart/2009/layout/CirclePictureHierarchy"/>
    <dgm:cxn modelId="{FFB5E66A-47E0-D44A-B87C-56149DCB1BB1}" type="presParOf" srcId="{D5CC246F-BA7B-9346-8757-4DBE361E0E74}" destId="{3D5320FA-AD97-964C-B87F-BC1320EAFB38}" srcOrd="2" destOrd="0" presId="urn:microsoft.com/office/officeart/2009/layout/CirclePictureHierarchy"/>
    <dgm:cxn modelId="{EBF7A996-2BBC-314C-B067-2DAD1EAED1F4}" type="presParOf" srcId="{D5CC246F-BA7B-9346-8757-4DBE361E0E74}" destId="{81CA20AB-F570-754C-B427-AEDA6A4332F2}" srcOrd="3" destOrd="0" presId="urn:microsoft.com/office/officeart/2009/layout/CirclePictureHierarchy"/>
    <dgm:cxn modelId="{DBD08FB8-EE07-B94E-9028-413F487B2382}" type="presParOf" srcId="{81CA20AB-F570-754C-B427-AEDA6A4332F2}" destId="{690B3C51-BC71-B24C-B2B4-F2D15ACBA9ED}" srcOrd="0" destOrd="0" presId="urn:microsoft.com/office/officeart/2009/layout/CirclePictureHierarchy"/>
    <dgm:cxn modelId="{DDBC41BA-8A88-3241-9D50-809B210D2306}" type="presParOf" srcId="{690B3C51-BC71-B24C-B2B4-F2D15ACBA9ED}" destId="{71F8FCA6-8E36-C948-AC3A-2DF72EFC2F06}" srcOrd="0" destOrd="0" presId="urn:microsoft.com/office/officeart/2009/layout/CirclePictureHierarchy"/>
    <dgm:cxn modelId="{EBAF9B2E-BBFB-2343-AA9B-0F53AE4CB96A}" type="presParOf" srcId="{690B3C51-BC71-B24C-B2B4-F2D15ACBA9ED}" destId="{83FF78C2-CD52-9B4C-84A5-1B1E5D59582B}" srcOrd="1" destOrd="0" presId="urn:microsoft.com/office/officeart/2009/layout/CirclePictureHierarchy"/>
    <dgm:cxn modelId="{CAFAFEF2-5238-0446-B397-25ABDC7042D7}" type="presParOf" srcId="{81CA20AB-F570-754C-B427-AEDA6A4332F2}" destId="{7A4BE067-3781-1741-AD19-50423FDA86E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320FA-AD97-964C-B87F-BC1320EAFB38}">
      <dsp:nvSpPr>
        <dsp:cNvPr id="0" name=""/>
        <dsp:cNvSpPr/>
      </dsp:nvSpPr>
      <dsp:spPr>
        <a:xfrm>
          <a:off x="4613947" y="1154440"/>
          <a:ext cx="4299760" cy="39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781"/>
              </a:lnTo>
              <a:lnTo>
                <a:pt x="4299760" y="216781"/>
              </a:lnTo>
              <a:lnTo>
                <a:pt x="4299760" y="392612"/>
              </a:lnTo>
            </a:path>
          </a:pathLst>
        </a:custGeom>
        <a:noFill/>
        <a:ln w="381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7E31E-B202-3841-B06A-EA79B3BDFEC5}">
      <dsp:nvSpPr>
        <dsp:cNvPr id="0" name=""/>
        <dsp:cNvSpPr/>
      </dsp:nvSpPr>
      <dsp:spPr>
        <a:xfrm>
          <a:off x="3172133" y="2666784"/>
          <a:ext cx="2128710" cy="410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689"/>
              </a:lnTo>
              <a:lnTo>
                <a:pt x="2128710" y="234689"/>
              </a:lnTo>
              <a:lnTo>
                <a:pt x="2128710" y="410520"/>
              </a:lnTo>
            </a:path>
          </a:pathLst>
        </a:custGeom>
        <a:noFill/>
        <a:ln w="381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DD774-A8BF-E542-985C-3E0520EC97D5}">
      <dsp:nvSpPr>
        <dsp:cNvPr id="0" name=""/>
        <dsp:cNvSpPr/>
      </dsp:nvSpPr>
      <dsp:spPr>
        <a:xfrm>
          <a:off x="562659" y="2666784"/>
          <a:ext cx="2609473" cy="410240"/>
        </a:xfrm>
        <a:custGeom>
          <a:avLst/>
          <a:gdLst/>
          <a:ahLst/>
          <a:cxnLst/>
          <a:rect l="0" t="0" r="0" b="0"/>
          <a:pathLst>
            <a:path>
              <a:moveTo>
                <a:pt x="2609473" y="0"/>
              </a:moveTo>
              <a:lnTo>
                <a:pt x="2609473" y="234409"/>
              </a:lnTo>
              <a:lnTo>
                <a:pt x="0" y="234409"/>
              </a:lnTo>
              <a:lnTo>
                <a:pt x="0" y="410240"/>
              </a:lnTo>
            </a:path>
          </a:pathLst>
        </a:custGeom>
        <a:noFill/>
        <a:ln w="381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E66A4-84FB-B74B-8EE4-7AB706C170D9}">
      <dsp:nvSpPr>
        <dsp:cNvPr id="0" name=""/>
        <dsp:cNvSpPr/>
      </dsp:nvSpPr>
      <dsp:spPr>
        <a:xfrm>
          <a:off x="3172133" y="1154440"/>
          <a:ext cx="1441814" cy="387025"/>
        </a:xfrm>
        <a:custGeom>
          <a:avLst/>
          <a:gdLst/>
          <a:ahLst/>
          <a:cxnLst/>
          <a:rect l="0" t="0" r="0" b="0"/>
          <a:pathLst>
            <a:path>
              <a:moveTo>
                <a:pt x="1441814" y="0"/>
              </a:moveTo>
              <a:lnTo>
                <a:pt x="1441814" y="211194"/>
              </a:lnTo>
              <a:lnTo>
                <a:pt x="0" y="211194"/>
              </a:lnTo>
              <a:lnTo>
                <a:pt x="0" y="387025"/>
              </a:lnTo>
            </a:path>
          </a:pathLst>
        </a:custGeom>
        <a:noFill/>
        <a:ln w="381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C29BC-22ED-5B40-A670-AD41DEAA08C8}">
      <dsp:nvSpPr>
        <dsp:cNvPr id="0" name=""/>
        <dsp:cNvSpPr/>
      </dsp:nvSpPr>
      <dsp:spPr>
        <a:xfrm>
          <a:off x="4051288" y="29121"/>
          <a:ext cx="1125318" cy="11253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26C993-9F20-5547-9938-8F3069443EE2}">
      <dsp:nvSpPr>
        <dsp:cNvPr id="0" name=""/>
        <dsp:cNvSpPr/>
      </dsp:nvSpPr>
      <dsp:spPr>
        <a:xfrm>
          <a:off x="5222317" y="34928"/>
          <a:ext cx="2109972" cy="112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项目经理</a:t>
          </a:r>
        </a:p>
      </dsp:txBody>
      <dsp:txXfrm>
        <a:off x="5222317" y="34928"/>
        <a:ext cx="2109972" cy="1125318"/>
      </dsp:txXfrm>
    </dsp:sp>
    <dsp:sp modelId="{23D490BD-2B3D-9F4F-B88E-703AB2BF7438}">
      <dsp:nvSpPr>
        <dsp:cNvPr id="0" name=""/>
        <dsp:cNvSpPr/>
      </dsp:nvSpPr>
      <dsp:spPr>
        <a:xfrm>
          <a:off x="2609473" y="1541465"/>
          <a:ext cx="1125318" cy="1125318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784124-1E04-4A43-AE15-45B5D1E50101}">
      <dsp:nvSpPr>
        <dsp:cNvPr id="0" name=""/>
        <dsp:cNvSpPr/>
      </dsp:nvSpPr>
      <dsp:spPr>
        <a:xfrm>
          <a:off x="674994" y="1375014"/>
          <a:ext cx="1687977" cy="119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技术经理</a:t>
          </a:r>
        </a:p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算法分析</a:t>
          </a:r>
        </a:p>
      </dsp:txBody>
      <dsp:txXfrm>
        <a:off x="674994" y="1375014"/>
        <a:ext cx="1687977" cy="1190418"/>
      </dsp:txXfrm>
    </dsp:sp>
    <dsp:sp modelId="{2D899EBD-F1FB-6D43-8A82-408E8A0690BA}">
      <dsp:nvSpPr>
        <dsp:cNvPr id="0" name=""/>
        <dsp:cNvSpPr/>
      </dsp:nvSpPr>
      <dsp:spPr>
        <a:xfrm>
          <a:off x="0" y="3077024"/>
          <a:ext cx="1125318" cy="1125318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6A7F4C-10B6-9A44-B6F3-9B8ED37442C4}">
      <dsp:nvSpPr>
        <dsp:cNvPr id="0" name=""/>
        <dsp:cNvSpPr/>
      </dsp:nvSpPr>
      <dsp:spPr>
        <a:xfrm>
          <a:off x="1483385" y="3077304"/>
          <a:ext cx="1687977" cy="112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技术组长</a:t>
          </a:r>
        </a:p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前端开发</a:t>
          </a:r>
        </a:p>
      </dsp:txBody>
      <dsp:txXfrm>
        <a:off x="1483385" y="3077304"/>
        <a:ext cx="1687977" cy="1125318"/>
      </dsp:txXfrm>
    </dsp:sp>
    <dsp:sp modelId="{7DDAAE79-0E12-9B4F-B2F5-E43C2EE2B8EF}">
      <dsp:nvSpPr>
        <dsp:cNvPr id="0" name=""/>
        <dsp:cNvSpPr/>
      </dsp:nvSpPr>
      <dsp:spPr>
        <a:xfrm>
          <a:off x="4738184" y="3077304"/>
          <a:ext cx="1125318" cy="1125318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8A807F-96DC-074D-89C7-F91452463309}">
      <dsp:nvSpPr>
        <dsp:cNvPr id="0" name=""/>
        <dsp:cNvSpPr/>
      </dsp:nvSpPr>
      <dsp:spPr>
        <a:xfrm>
          <a:off x="6058157" y="3016775"/>
          <a:ext cx="2100739" cy="112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技术副组长</a:t>
          </a:r>
        </a:p>
        <a:p>
          <a:pPr marL="0" lvl="0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后端开发</a:t>
          </a:r>
        </a:p>
      </dsp:txBody>
      <dsp:txXfrm>
        <a:off x="6058157" y="3016775"/>
        <a:ext cx="2100739" cy="1125318"/>
      </dsp:txXfrm>
    </dsp:sp>
    <dsp:sp modelId="{71F8FCA6-8E36-C948-AC3A-2DF72EFC2F06}">
      <dsp:nvSpPr>
        <dsp:cNvPr id="0" name=""/>
        <dsp:cNvSpPr/>
      </dsp:nvSpPr>
      <dsp:spPr>
        <a:xfrm>
          <a:off x="8351048" y="1547052"/>
          <a:ext cx="1125318" cy="1125318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FF78C2-CD52-9B4C-84A5-1B1E5D59582B}">
      <dsp:nvSpPr>
        <dsp:cNvPr id="0" name=""/>
        <dsp:cNvSpPr/>
      </dsp:nvSpPr>
      <dsp:spPr>
        <a:xfrm>
          <a:off x="6184577" y="1655904"/>
          <a:ext cx="1687977" cy="112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客户经理</a:t>
          </a:r>
        </a:p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UI</a:t>
          </a:r>
          <a:r>
            <a:rPr lang="zh-CN" altLang="en-US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Arial" panose="020B0604020202020204" pitchFamily="34" charset="0"/>
            </a:rPr>
            <a:t>设计</a:t>
          </a:r>
        </a:p>
        <a:p>
          <a:pPr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 dirty="0">
            <a:solidFill>
              <a:srgbClr val="8AB833"/>
            </a:solidFill>
            <a:latin typeface="Arial" panose="020B0604020202020204" pitchFamily="34" charset="0"/>
            <a:ea typeface="微软雅黑" panose="020B0503020204020204" pitchFamily="34" charset="-122"/>
            <a:cs typeface="+mn-ea"/>
            <a:sym typeface="Arial" panose="020B0604020202020204" pitchFamily="34" charset="0"/>
          </a:endParaRPr>
        </a:p>
      </dsp:txBody>
      <dsp:txXfrm>
        <a:off x="6184577" y="1655904"/>
        <a:ext cx="1687977" cy="1125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2F9FD-9A5D-441D-832F-22CE5A576ADB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B5095-F9AE-4044-B7C2-87365C041E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1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首页字体颜色统一以表明是题目名称，也可增加团队名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邮件内容中最好有图片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图片呈现方式应该变化  运营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以两个框一个菱形的样子去展现，将垃圾评论库虚化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56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协作</a:t>
            </a:r>
            <a:r>
              <a:rPr lang="en-US" altLang="zh-CN" dirty="0"/>
              <a:t>	</a:t>
            </a:r>
            <a:r>
              <a:rPr lang="zh-CN" altLang="en-US" dirty="0"/>
              <a:t>管理</a:t>
            </a:r>
            <a:r>
              <a:rPr lang="en-US" altLang="zh-CN" dirty="0"/>
              <a:t>	</a:t>
            </a:r>
            <a:r>
              <a:rPr lang="zh-CN" altLang="en-US" dirty="0"/>
              <a:t>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3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图片张数有点多，可根据讲的速度适当调整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45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34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正因为有了这样一个团队和管理措施，才使得项目可以顺利进展，满足了企业哪些哪些方面的需求。（放几张实现后的效果图）</a:t>
            </a:r>
            <a:endParaRPr lang="en-US" altLang="zh-CN" dirty="0"/>
          </a:p>
          <a:p>
            <a:r>
              <a:rPr lang="zh-CN" altLang="en-US" dirty="0"/>
              <a:t>以上就是我们的项目，谢谢大家的聆听。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将文字换成图（虹软公司图）</a:t>
            </a:r>
            <a:r>
              <a:rPr lang="en-US" altLang="zh-CN" dirty="0"/>
              <a:t>,</a:t>
            </a:r>
            <a:r>
              <a:rPr lang="zh-CN" altLang="en-US" dirty="0"/>
              <a:t>讲稿也得改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需求分析出现方式有问题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1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讲稿的说法应该变化，先呈现全部需求，功能根据讲的顺序一条条呈现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9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在技术路线的最后补一张系统框架图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1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技术路线上多放几张图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移动端 适配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00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在技术路线的最后补一张系统框架图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4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9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0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61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3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8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0AE4-8504-487E-8D90-E5670AD8E69E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4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4180" y="2157650"/>
            <a:ext cx="4357601" cy="13842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dist"/>
            <a:r>
              <a:rPr lang="en-US" altLang="zh-CN" sz="8000" b="1" dirty="0">
                <a:solidFill>
                  <a:srgbClr val="7766FF"/>
                </a:solidFill>
                <a:latin typeface="+mn-lt"/>
              </a:rPr>
              <a:t>Viiision</a:t>
            </a:r>
            <a:endParaRPr lang="zh-CN" altLang="en-US" sz="8000" b="1" dirty="0">
              <a:solidFill>
                <a:srgbClr val="7766FF"/>
              </a:solidFill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58478" y="3424395"/>
            <a:ext cx="4313303" cy="496438"/>
          </a:xfrm>
        </p:spPr>
        <p:txBody>
          <a:bodyPr>
            <a:normAutofit/>
          </a:bodyPr>
          <a:lstStyle/>
          <a:p>
            <a:pPr algn="dist"/>
            <a:r>
              <a:rPr lang="en-US" altLang="zh-CN" dirty="0">
                <a:solidFill>
                  <a:srgbClr val="7766FF"/>
                </a:solidFill>
              </a:rPr>
              <a:t>APP </a:t>
            </a:r>
            <a:r>
              <a:rPr lang="zh-CN" altLang="en-US" dirty="0">
                <a:solidFill>
                  <a:srgbClr val="7766FF"/>
                </a:solidFill>
              </a:rPr>
              <a:t>评论数据分析系统</a:t>
            </a:r>
            <a:endParaRPr lang="en-US" altLang="zh-CN" dirty="0">
              <a:solidFill>
                <a:srgbClr val="7766FF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1374" y="4512276"/>
            <a:ext cx="881645" cy="8816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6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586685" y="5442451"/>
            <a:ext cx="656178" cy="656178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28107" y="5471470"/>
            <a:ext cx="247995" cy="247995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156706" y="4984477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5351" y="6649920"/>
            <a:ext cx="198356" cy="19835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1" name="同心圆 6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0" y="5073562"/>
            <a:ext cx="259856" cy="25985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6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2868633" y="4984477"/>
            <a:ext cx="247995" cy="247995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087627" y="6675047"/>
            <a:ext cx="123998" cy="123998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472616" y="5643639"/>
            <a:ext cx="576038" cy="57603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6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1082157" y="3797684"/>
            <a:ext cx="247995" cy="247995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791740" y="5660549"/>
            <a:ext cx="123998" cy="123998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1042251" y="479803"/>
            <a:ext cx="1707591" cy="17075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087627" y="2558304"/>
            <a:ext cx="1133741" cy="1114310"/>
            <a:chOff x="3169" y="281"/>
            <a:chExt cx="1342" cy="1319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69" y="281"/>
              <a:ext cx="1342" cy="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178" y="290"/>
              <a:ext cx="1324" cy="1319"/>
            </a:xfrm>
            <a:custGeom>
              <a:avLst/>
              <a:gdLst>
                <a:gd name="T0" fmla="*/ 0 w 148"/>
                <a:gd name="T1" fmla="*/ 19 h 147"/>
                <a:gd name="T2" fmla="*/ 0 w 148"/>
                <a:gd name="T3" fmla="*/ 19 h 147"/>
                <a:gd name="T4" fmla="*/ 21 w 148"/>
                <a:gd name="T5" fmla="*/ 0 h 147"/>
                <a:gd name="T6" fmla="*/ 127 w 148"/>
                <a:gd name="T7" fmla="*/ 0 h 147"/>
                <a:gd name="T8" fmla="*/ 148 w 148"/>
                <a:gd name="T9" fmla="*/ 19 h 147"/>
                <a:gd name="T10" fmla="*/ 148 w 148"/>
                <a:gd name="T11" fmla="*/ 19 h 147"/>
                <a:gd name="T12" fmla="*/ 127 w 148"/>
                <a:gd name="T13" fmla="*/ 38 h 147"/>
                <a:gd name="T14" fmla="*/ 122 w 148"/>
                <a:gd name="T15" fmla="*/ 38 h 147"/>
                <a:gd name="T16" fmla="*/ 101 w 148"/>
                <a:gd name="T17" fmla="*/ 57 h 147"/>
                <a:gd name="T18" fmla="*/ 101 w 148"/>
                <a:gd name="T19" fmla="*/ 127 h 147"/>
                <a:gd name="T20" fmla="*/ 91 w 148"/>
                <a:gd name="T21" fmla="*/ 147 h 147"/>
                <a:gd name="T22" fmla="*/ 57 w 148"/>
                <a:gd name="T23" fmla="*/ 147 h 147"/>
                <a:gd name="T24" fmla="*/ 47 w 148"/>
                <a:gd name="T25" fmla="*/ 127 h 147"/>
                <a:gd name="T26" fmla="*/ 47 w 148"/>
                <a:gd name="T27" fmla="*/ 57 h 147"/>
                <a:gd name="T28" fmla="*/ 26 w 148"/>
                <a:gd name="T29" fmla="*/ 38 h 147"/>
                <a:gd name="T30" fmla="*/ 21 w 148"/>
                <a:gd name="T31" fmla="*/ 38 h 147"/>
                <a:gd name="T32" fmla="*/ 0 w 148"/>
                <a:gd name="T33" fmla="*/ 1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47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2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9" y="0"/>
                    <a:pt x="148" y="8"/>
                    <a:pt x="148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8" y="29"/>
                    <a:pt x="139" y="38"/>
                    <a:pt x="127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0" y="38"/>
                    <a:pt x="101" y="47"/>
                    <a:pt x="101" y="5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1" y="138"/>
                    <a:pt x="103" y="147"/>
                    <a:pt x="91" y="147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45" y="147"/>
                    <a:pt x="47" y="138"/>
                    <a:pt x="47" y="12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47"/>
                    <a:pt x="38" y="38"/>
                    <a:pt x="26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9" y="38"/>
                    <a:pt x="0" y="29"/>
                    <a:pt x="0" y="19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187" y="784"/>
              <a:ext cx="242" cy="825"/>
            </a:xfrm>
            <a:custGeom>
              <a:avLst/>
              <a:gdLst>
                <a:gd name="T0" fmla="*/ 27 w 27"/>
                <a:gd name="T1" fmla="*/ 92 h 92"/>
                <a:gd name="T2" fmla="*/ 0 w 27"/>
                <a:gd name="T3" fmla="*/ 92 h 92"/>
                <a:gd name="T4" fmla="*/ 0 w 27"/>
                <a:gd name="T5" fmla="*/ 0 h 92"/>
                <a:gd name="T6" fmla="*/ 0 w 27"/>
                <a:gd name="T7" fmla="*/ 0 h 92"/>
                <a:gd name="T8" fmla="*/ 27 w 27"/>
                <a:gd name="T9" fmla="*/ 27 h 92"/>
                <a:gd name="T10" fmla="*/ 27 w 27"/>
                <a:gd name="T1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92">
                  <a:moveTo>
                    <a:pt x="27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27" y="12"/>
                    <a:pt x="27" y="27"/>
                  </a:cubicBezTo>
                  <a:lnTo>
                    <a:pt x="27" y="92"/>
                  </a:ln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260" y="820"/>
              <a:ext cx="242" cy="789"/>
            </a:xfrm>
            <a:custGeom>
              <a:avLst/>
              <a:gdLst>
                <a:gd name="T0" fmla="*/ 27 w 27"/>
                <a:gd name="T1" fmla="*/ 88 h 88"/>
                <a:gd name="T2" fmla="*/ 0 w 27"/>
                <a:gd name="T3" fmla="*/ 88 h 88"/>
                <a:gd name="T4" fmla="*/ 0 w 27"/>
                <a:gd name="T5" fmla="*/ 27 h 88"/>
                <a:gd name="T6" fmla="*/ 27 w 27"/>
                <a:gd name="T7" fmla="*/ 0 h 88"/>
                <a:gd name="T8" fmla="*/ 27 w 27"/>
                <a:gd name="T9" fmla="*/ 0 h 88"/>
                <a:gd name="T10" fmla="*/ 27 w 2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88">
                  <a:moveTo>
                    <a:pt x="27" y="88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7" y="88"/>
                  </a:ln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463973" y="6528110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椭圆 38"/>
          <p:cNvSpPr/>
          <p:nvPr/>
        </p:nvSpPr>
        <p:spPr>
          <a:xfrm>
            <a:off x="11896046" y="2537408"/>
            <a:ext cx="123998" cy="123998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2020044" y="6186402"/>
            <a:ext cx="430672" cy="43067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/>
          <p:nvPr/>
        </p:nvSpPr>
        <p:spPr>
          <a:xfrm>
            <a:off x="11108525" y="6708719"/>
            <a:ext cx="415029" cy="415029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311174" y="209324"/>
            <a:ext cx="307748" cy="30774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96719" y="-146237"/>
            <a:ext cx="509435" cy="5094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/>
        </p:nvSpPr>
        <p:spPr>
          <a:xfrm>
            <a:off x="91064" y="642032"/>
            <a:ext cx="226827" cy="226827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46951" y="5556348"/>
            <a:ext cx="289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ComVision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团队</a:t>
            </a:r>
          </a:p>
        </p:txBody>
      </p:sp>
    </p:spTree>
    <p:extLst>
      <p:ext uri="{BB962C8B-B14F-4D97-AF65-F5344CB8AC3E}">
        <p14:creationId xmlns:p14="http://schemas.microsoft.com/office/powerpoint/2010/main" val="339536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5" grpId="0" animBg="1"/>
      <p:bldP spid="16" grpId="0" animBg="1"/>
      <p:bldP spid="26" grpId="0" animBg="1"/>
      <p:bldP spid="27" grpId="0" animBg="1"/>
      <p:bldP spid="31" grpId="0" animBg="1"/>
      <p:bldP spid="32" grpId="0" animBg="1"/>
      <p:bldP spid="39" grpId="0" animBg="1"/>
      <p:bldP spid="43" grpId="0" animBg="1"/>
      <p:bldP spid="50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相关技术描述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9" name="Line 39"/>
          <p:cNvSpPr>
            <a:spLocks noChangeShapeType="1"/>
          </p:cNvSpPr>
          <p:nvPr/>
        </p:nvSpPr>
        <p:spPr bwMode="auto">
          <a:xfrm flipV="1">
            <a:off x="0" y="1473101"/>
            <a:ext cx="5486400" cy="2886241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38027" y="325039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3526" y="415345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32459" y="2238696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82699" y="4153453"/>
            <a:ext cx="227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数据可视化技术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439371" y="3227101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爬虫技术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94097" y="2222560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关键词提取</a:t>
            </a:r>
          </a:p>
        </p:txBody>
      </p:sp>
    </p:spTree>
    <p:extLst>
      <p:ext uri="{BB962C8B-B14F-4D97-AF65-F5344CB8AC3E}">
        <p14:creationId xmlns:p14="http://schemas.microsoft.com/office/powerpoint/2010/main" val="9246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8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所用技术之一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 flipV="1">
            <a:off x="0" y="1473101"/>
            <a:ext cx="5486400" cy="2886241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38027" y="325039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3526" y="415345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32459" y="2238696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1952" y="4003160"/>
            <a:ext cx="3449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</a:rPr>
              <a:t>数据可视化技术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439371" y="3227101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爬虫技术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94097" y="2222560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关键词提取</a:t>
            </a:r>
          </a:p>
        </p:txBody>
      </p:sp>
      <p:sp>
        <p:nvSpPr>
          <p:cNvPr id="23" name="椭圆 22"/>
          <p:cNvSpPr/>
          <p:nvPr/>
        </p:nvSpPr>
        <p:spPr>
          <a:xfrm>
            <a:off x="574791" y="4163319"/>
            <a:ext cx="284190" cy="284190"/>
          </a:xfrm>
          <a:prstGeom prst="ellipse">
            <a:avLst/>
          </a:prstGeom>
          <a:solidFill>
            <a:srgbClr val="7766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621440" y="4200860"/>
            <a:ext cx="68737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应用基于像素和图标，面向像素的技术，通过</a:t>
            </a:r>
            <a:r>
              <a:rPr lang="en-US" altLang="zh-CN" sz="3200" b="1" dirty="0" err="1">
                <a:solidFill>
                  <a:srgbClr val="7766FF"/>
                </a:solidFill>
              </a:rPr>
              <a:t>Echarts</a:t>
            </a:r>
            <a:r>
              <a:rPr lang="zh-CN" altLang="en-US" sz="2400" dirty="0"/>
              <a:t>提供直观，生动，可交互，可高度个性化定制的数据可视化图表。用多维的数据呈现提供</a:t>
            </a:r>
            <a:r>
              <a:rPr lang="zh-CN" altLang="en-US" sz="3200" b="1" dirty="0">
                <a:solidFill>
                  <a:srgbClr val="7766FF"/>
                </a:solidFill>
              </a:rPr>
              <a:t>多维的视角</a:t>
            </a:r>
            <a:r>
              <a:rPr lang="zh-CN" altLang="en-US" sz="2400" dirty="0"/>
              <a:t>。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244" y="2826051"/>
            <a:ext cx="8724900" cy="3990975"/>
          </a:xfrm>
          <a:prstGeom prst="rect">
            <a:avLst/>
          </a:prstGeom>
          <a:effectLst>
            <a:outerShdw blurRad="152400" dist="38100" dir="36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375" y="959526"/>
            <a:ext cx="6740011" cy="4581734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68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所用技术之二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 flipV="1">
            <a:off x="0" y="1473101"/>
            <a:ext cx="5486400" cy="2886241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38027" y="325039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3526" y="415345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32459" y="2238696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80654" y="4163936"/>
            <a:ext cx="227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数据可视化技术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439371" y="3148727"/>
            <a:ext cx="2554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</a:rPr>
              <a:t>爬虫技术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94097" y="2222560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关键词提取</a:t>
            </a:r>
          </a:p>
        </p:txBody>
      </p:sp>
      <p:sp>
        <p:nvSpPr>
          <p:cNvPr id="23" name="椭圆 22"/>
          <p:cNvSpPr/>
          <p:nvPr/>
        </p:nvSpPr>
        <p:spPr>
          <a:xfrm>
            <a:off x="1938027" y="3250393"/>
            <a:ext cx="284190" cy="284190"/>
          </a:xfrm>
          <a:prstGeom prst="ellipse">
            <a:avLst/>
          </a:prstGeom>
          <a:solidFill>
            <a:srgbClr val="7766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19"/>
          <p:cNvSpPr txBox="1"/>
          <p:nvPr/>
        </p:nvSpPr>
        <p:spPr>
          <a:xfrm>
            <a:off x="4525192" y="2569446"/>
            <a:ext cx="737653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采用基于</a:t>
            </a:r>
            <a:r>
              <a:rPr lang="en-US" altLang="zh-CN" sz="3200" b="1" dirty="0">
                <a:solidFill>
                  <a:srgbClr val="7766FF"/>
                </a:solidFill>
              </a:rPr>
              <a:t>Python</a:t>
            </a:r>
            <a:r>
              <a:rPr lang="zh-CN" altLang="en-US" sz="2400" dirty="0"/>
              <a:t>的爬虫框架</a:t>
            </a:r>
            <a:r>
              <a:rPr lang="en-US" altLang="zh-CN" sz="2400" dirty="0" err="1"/>
              <a:t>Scrapy</a:t>
            </a:r>
            <a:r>
              <a:rPr lang="zh-CN" altLang="en-US" sz="2400" dirty="0"/>
              <a:t>对页面进行解析，自动从各大平台获取评论数据并</a:t>
            </a:r>
            <a:r>
              <a:rPr lang="zh-CN" altLang="en-US" sz="3200" b="1" dirty="0">
                <a:solidFill>
                  <a:srgbClr val="7766FF"/>
                </a:solidFill>
              </a:rPr>
              <a:t>结构化</a:t>
            </a:r>
            <a:r>
              <a:rPr lang="zh-CN" altLang="en-US" sz="2400" dirty="0"/>
              <a:t>的保存到数据库中，实现数据的自动导入通过</a:t>
            </a:r>
            <a:r>
              <a:rPr lang="zh-CN" altLang="en-US" sz="3200" b="1" dirty="0">
                <a:solidFill>
                  <a:srgbClr val="7766FF"/>
                </a:solidFill>
              </a:rPr>
              <a:t>分布式爬虫</a:t>
            </a:r>
            <a:r>
              <a:rPr lang="zh-CN" altLang="en-US" sz="2400" dirty="0"/>
              <a:t>避免应用平台的反爬虫机制，降低本地</a:t>
            </a:r>
            <a:r>
              <a:rPr lang="en-US" altLang="zh-CN" sz="2400" dirty="0"/>
              <a:t>IP</a:t>
            </a:r>
            <a:r>
              <a:rPr lang="zh-CN" altLang="en-US" sz="2400" dirty="0"/>
              <a:t>被封的几率。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34" y="5582140"/>
            <a:ext cx="10005331" cy="82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所用技术之三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 flipV="1">
            <a:off x="0" y="1473101"/>
            <a:ext cx="5486400" cy="2886241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38027" y="325039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3526" y="415345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32459" y="2238696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80654" y="4163936"/>
            <a:ext cx="227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数据可视化技术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293905" y="3186204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爬虫技术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19603" y="2086481"/>
            <a:ext cx="3661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</a:rPr>
              <a:t>关键词提取</a:t>
            </a:r>
          </a:p>
        </p:txBody>
      </p:sp>
      <p:sp>
        <p:nvSpPr>
          <p:cNvPr id="23" name="椭圆 22"/>
          <p:cNvSpPr/>
          <p:nvPr/>
        </p:nvSpPr>
        <p:spPr>
          <a:xfrm>
            <a:off x="3429088" y="2245036"/>
            <a:ext cx="284190" cy="284190"/>
          </a:xfrm>
          <a:prstGeom prst="ellipse">
            <a:avLst/>
          </a:prstGeom>
          <a:solidFill>
            <a:srgbClr val="7766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20" y="-234262"/>
            <a:ext cx="5811946" cy="4641485"/>
          </a:xfrm>
          <a:prstGeom prst="rect">
            <a:avLst/>
          </a:prstGeom>
          <a:effectLst/>
        </p:spPr>
      </p:pic>
      <p:sp>
        <p:nvSpPr>
          <p:cNvPr id="20" name="TextBox 19"/>
          <p:cNvSpPr txBox="1"/>
          <p:nvPr/>
        </p:nvSpPr>
        <p:spPr>
          <a:xfrm>
            <a:off x="3571183" y="3661100"/>
            <a:ext cx="77645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通过</a:t>
            </a:r>
            <a:r>
              <a:rPr lang="en-US" altLang="zh-CN" sz="3200" b="1" dirty="0">
                <a:solidFill>
                  <a:srgbClr val="7766FF"/>
                </a:solidFill>
              </a:rPr>
              <a:t>TF-IDF</a:t>
            </a:r>
            <a:r>
              <a:rPr lang="zh-CN" altLang="en-US" sz="3200" b="1" dirty="0">
                <a:solidFill>
                  <a:srgbClr val="7766FF"/>
                </a:solidFill>
              </a:rPr>
              <a:t>算法</a:t>
            </a:r>
            <a:r>
              <a:rPr lang="zh-CN" altLang="en-US" sz="2400" dirty="0"/>
              <a:t>，以</a:t>
            </a:r>
            <a:r>
              <a:rPr lang="en-US" altLang="zh-CN" sz="2400" dirty="0"/>
              <a:t>TF</a:t>
            </a:r>
            <a:r>
              <a:rPr lang="zh-CN" altLang="en-US" sz="2400" dirty="0"/>
              <a:t>和</a:t>
            </a:r>
            <a:r>
              <a:rPr lang="en-US" altLang="zh-CN" sz="2400" dirty="0"/>
              <a:t>IDF</a:t>
            </a:r>
            <a:r>
              <a:rPr lang="zh-CN" altLang="en-US" sz="2400" dirty="0"/>
              <a:t>的乘积作为特征空间坐标系的取值测度，并用它完成对权值</a:t>
            </a:r>
            <a:r>
              <a:rPr lang="en-US" altLang="zh-CN" sz="2400" dirty="0"/>
              <a:t>TF</a:t>
            </a:r>
            <a:r>
              <a:rPr lang="zh-CN" altLang="en-US" sz="2400" dirty="0"/>
              <a:t>的调整，突出重要单词，抑制次要单词。以一个词区分分档的能力找到关键词，加载不同的</a:t>
            </a:r>
            <a:r>
              <a:rPr lang="zh-CN" altLang="en-US" sz="3200" b="1" dirty="0">
                <a:solidFill>
                  <a:srgbClr val="7766FF"/>
                </a:solidFill>
              </a:rPr>
              <a:t>关键词备选表</a:t>
            </a:r>
            <a:r>
              <a:rPr lang="zh-CN" altLang="en-US" sz="2400" dirty="0"/>
              <a:t>提供个性化的关键词呈现</a:t>
            </a:r>
          </a:p>
        </p:txBody>
      </p:sp>
    </p:spTree>
    <p:extLst>
      <p:ext uri="{BB962C8B-B14F-4D97-AF65-F5344CB8AC3E}">
        <p14:creationId xmlns:p14="http://schemas.microsoft.com/office/powerpoint/2010/main" val="7987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所用技术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6956611" y="3867033"/>
            <a:ext cx="4948515" cy="2444120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46384" y="5554475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661667" y="466211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181115" y="3774345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388479" y="3658425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前端交互技术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74551" y="4598937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数据可视化技术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029200" y="5438555"/>
            <a:ext cx="2802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机器学习算法</a:t>
            </a:r>
          </a:p>
        </p:txBody>
      </p:sp>
    </p:spTree>
    <p:extLst>
      <p:ext uri="{BB962C8B-B14F-4D97-AF65-F5344CB8AC3E}">
        <p14:creationId xmlns:p14="http://schemas.microsoft.com/office/powerpoint/2010/main" val="73969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13" grpId="0" animBg="1"/>
      <p:bldP spid="14" grpId="0" animBg="1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76" y="1613694"/>
            <a:ext cx="6336908" cy="3475399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所用技术之四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6956611" y="3867033"/>
            <a:ext cx="4948515" cy="2444120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46384" y="5554475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661667" y="466211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181115" y="3774345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22776" y="3658425"/>
            <a:ext cx="3520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404040"/>
                </a:solidFill>
              </a:rPr>
              <a:t>前端交互技术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74551" y="4598937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后端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277202" y="5438555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机器学习算法</a:t>
            </a:r>
          </a:p>
        </p:txBody>
      </p:sp>
      <p:sp>
        <p:nvSpPr>
          <p:cNvPr id="23" name="椭圆 22"/>
          <p:cNvSpPr/>
          <p:nvPr/>
        </p:nvSpPr>
        <p:spPr>
          <a:xfrm>
            <a:off x="11181115" y="3774345"/>
            <a:ext cx="284190" cy="284190"/>
          </a:xfrm>
          <a:prstGeom prst="ellipse">
            <a:avLst/>
          </a:prstGeom>
          <a:solidFill>
            <a:srgbClr val="7766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所用技术之五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6956611" y="3867033"/>
            <a:ext cx="4948515" cy="2444120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46384" y="5554475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661667" y="466211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181115" y="3774345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22776" y="3658425"/>
            <a:ext cx="352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前端交互技术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892961" y="4457089"/>
            <a:ext cx="3537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404040"/>
                </a:solidFill>
              </a:rPr>
              <a:t>后端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277202" y="5438555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机器学习算法</a:t>
            </a:r>
          </a:p>
        </p:txBody>
      </p:sp>
      <p:sp>
        <p:nvSpPr>
          <p:cNvPr id="23" name="椭圆 22"/>
          <p:cNvSpPr/>
          <p:nvPr/>
        </p:nvSpPr>
        <p:spPr>
          <a:xfrm>
            <a:off x="9689348" y="4656393"/>
            <a:ext cx="284190" cy="284190"/>
          </a:xfrm>
          <a:prstGeom prst="ellipse">
            <a:avLst/>
          </a:prstGeom>
          <a:solidFill>
            <a:srgbClr val="7766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10271" y="2331722"/>
            <a:ext cx="74203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	</a:t>
            </a:r>
            <a:r>
              <a:rPr lang="zh-CN" altLang="en-US" sz="2400" dirty="0"/>
              <a:t>通过使用后端</a:t>
            </a:r>
            <a:r>
              <a:rPr lang="en-US" altLang="zh-CN" sz="2400" dirty="0"/>
              <a:t>PHP</a:t>
            </a:r>
            <a:r>
              <a:rPr lang="zh-CN" altLang="en-US" sz="2400" dirty="0"/>
              <a:t>框架</a:t>
            </a:r>
            <a:r>
              <a:rPr lang="en-US" altLang="zh-CN" sz="3200" b="1" dirty="0" err="1">
                <a:solidFill>
                  <a:srgbClr val="7766FF"/>
                </a:solidFill>
              </a:rPr>
              <a:t>Laravel</a:t>
            </a:r>
            <a:r>
              <a:rPr lang="en-US" altLang="zh-CN" sz="3200" b="1" dirty="0">
                <a:solidFill>
                  <a:srgbClr val="7766FF"/>
                </a:solidFill>
              </a:rPr>
              <a:t> </a:t>
            </a:r>
            <a:r>
              <a:rPr lang="zh-CN" altLang="en-US" sz="2400" dirty="0"/>
              <a:t>开箱支持主流的缓存后端</a:t>
            </a:r>
            <a:r>
              <a:rPr lang="en-US" altLang="zh-CN" sz="3200" b="1" dirty="0" err="1">
                <a:solidFill>
                  <a:srgbClr val="7766FF"/>
                </a:solidFill>
              </a:rPr>
              <a:t>Memcached</a:t>
            </a:r>
            <a:r>
              <a:rPr lang="zh-CN" altLang="en-US" sz="2400" dirty="0"/>
              <a:t>，构建</a:t>
            </a:r>
            <a:r>
              <a:rPr lang="zh-CN" altLang="en-US" sz="3200" b="1" dirty="0">
                <a:solidFill>
                  <a:srgbClr val="7766FF"/>
                </a:solidFill>
              </a:rPr>
              <a:t>内存数据库</a:t>
            </a:r>
            <a:r>
              <a:rPr lang="zh-CN" altLang="en-US" sz="2400" dirty="0"/>
              <a:t>，解决数据库服务器的</a:t>
            </a:r>
            <a:r>
              <a:rPr lang="en-US" altLang="zh-CN" sz="2400" dirty="0"/>
              <a:t>IO</a:t>
            </a:r>
            <a:r>
              <a:rPr lang="zh-CN" altLang="en-US" sz="2400" dirty="0"/>
              <a:t>性能瓶颈，以此来减轻数据库负载、提高页面访问速度、提升系统性能。</a:t>
            </a:r>
          </a:p>
        </p:txBody>
      </p:sp>
    </p:spTree>
    <p:extLst>
      <p:ext uri="{BB962C8B-B14F-4D97-AF65-F5344CB8AC3E}">
        <p14:creationId xmlns:p14="http://schemas.microsoft.com/office/powerpoint/2010/main" val="44895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所用技术之六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6956611" y="3867033"/>
            <a:ext cx="4948515" cy="2444120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46384" y="5554475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661667" y="466211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181115" y="3774345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22776" y="3658425"/>
            <a:ext cx="352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前端交互技术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74551" y="4598937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后端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538749" y="5438555"/>
            <a:ext cx="329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404040"/>
                </a:solidFill>
              </a:rPr>
              <a:t>机器学习算法</a:t>
            </a:r>
          </a:p>
        </p:txBody>
      </p:sp>
      <p:sp>
        <p:nvSpPr>
          <p:cNvPr id="23" name="椭圆 22"/>
          <p:cNvSpPr/>
          <p:nvPr/>
        </p:nvSpPr>
        <p:spPr>
          <a:xfrm>
            <a:off x="8256136" y="5554475"/>
            <a:ext cx="284190" cy="284190"/>
          </a:xfrm>
          <a:prstGeom prst="ellipse">
            <a:avLst/>
          </a:prstGeom>
          <a:solidFill>
            <a:srgbClr val="7766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8981" y="2353789"/>
            <a:ext cx="7247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	</a:t>
            </a:r>
            <a:r>
              <a:rPr lang="zh-CN" altLang="en-US" sz="2400" dirty="0"/>
              <a:t>通过使用</a:t>
            </a:r>
            <a:r>
              <a:rPr lang="zh-CN" altLang="en-US" sz="3200" b="1" dirty="0">
                <a:solidFill>
                  <a:srgbClr val="7766FF"/>
                </a:solidFill>
              </a:rPr>
              <a:t>有监督学习</a:t>
            </a:r>
            <a:r>
              <a:rPr lang="zh-CN" altLang="en-US" sz="2400" dirty="0"/>
              <a:t>的</a:t>
            </a:r>
            <a:r>
              <a:rPr lang="zh-CN" altLang="en-US" sz="3200" b="1" dirty="0">
                <a:solidFill>
                  <a:srgbClr val="7766FF"/>
                </a:solidFill>
              </a:rPr>
              <a:t>朴素贝叶斯二分类器</a:t>
            </a:r>
            <a:r>
              <a:rPr lang="zh-CN" altLang="en-US" sz="2400" dirty="0"/>
              <a:t>区分有用评论与垃圾评论，将每一句评论使用</a:t>
            </a:r>
            <a:r>
              <a:rPr lang="en-US" altLang="zh-CN" sz="2400" dirty="0"/>
              <a:t>TF-IDF</a:t>
            </a:r>
            <a:r>
              <a:rPr lang="zh-CN" altLang="en-US" sz="2400" dirty="0"/>
              <a:t>算法进行特征的选择和提取，并转化为可计算的</a:t>
            </a:r>
            <a:r>
              <a:rPr lang="en-US" altLang="zh-CN" sz="2400" dirty="0"/>
              <a:t>TF-IDF</a:t>
            </a:r>
            <a:r>
              <a:rPr lang="zh-CN" altLang="en-US" sz="2400" dirty="0"/>
              <a:t>向量，从而</a:t>
            </a:r>
            <a:r>
              <a:rPr lang="zh-CN" altLang="en-US" sz="3200" b="1" dirty="0">
                <a:solidFill>
                  <a:srgbClr val="7766FF"/>
                </a:solidFill>
              </a:rPr>
              <a:t>过滤</a:t>
            </a:r>
            <a:r>
              <a:rPr lang="zh-CN" altLang="en-US" sz="2400" dirty="0"/>
              <a:t>垃圾评论，提供更可靠的数据源。</a:t>
            </a:r>
          </a:p>
        </p:txBody>
      </p:sp>
    </p:spTree>
    <p:extLst>
      <p:ext uri="{BB962C8B-B14F-4D97-AF65-F5344CB8AC3E}">
        <p14:creationId xmlns:p14="http://schemas.microsoft.com/office/powerpoint/2010/main" val="30468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5582191" y="2593225"/>
            <a:ext cx="4925084" cy="98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PART 4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470" y="3452402"/>
            <a:ext cx="6756530" cy="1325563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rgbClr val="7766FF"/>
                </a:solidFill>
                <a:latin typeface="+mn-ea"/>
                <a:ea typeface="+mn-ea"/>
              </a:rPr>
              <a:t>项目创新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1642678"/>
            <a:ext cx="4907687" cy="45397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259186" y="6195802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020044" y="6186402"/>
            <a:ext cx="430672" cy="43067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11139791" y="6551380"/>
            <a:ext cx="415029" cy="415029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11174" y="209324"/>
            <a:ext cx="307748" cy="30774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6719" y="-146237"/>
            <a:ext cx="509435" cy="5094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238221" y="754326"/>
            <a:ext cx="226827" cy="226827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4903702" y="2967789"/>
            <a:ext cx="0" cy="137962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042251" y="479803"/>
            <a:ext cx="1707591" cy="17075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23841" y="2687762"/>
            <a:ext cx="2077313" cy="1939676"/>
            <a:chOff x="6012180" y="3183255"/>
            <a:chExt cx="517525" cy="483235"/>
          </a:xfrm>
          <a:solidFill>
            <a:srgbClr val="7766FF"/>
          </a:solidFill>
        </p:grpSpPr>
        <p:sp>
          <p:nvSpPr>
            <p:cNvPr id="34" name="Freeform 250"/>
            <p:cNvSpPr/>
            <p:nvPr/>
          </p:nvSpPr>
          <p:spPr bwMode="auto">
            <a:xfrm>
              <a:off x="6012180" y="3324225"/>
              <a:ext cx="495300" cy="342265"/>
            </a:xfrm>
            <a:custGeom>
              <a:avLst/>
              <a:gdLst>
                <a:gd name="T0" fmla="*/ 132 w 238"/>
                <a:gd name="T1" fmla="*/ 164 h 164"/>
                <a:gd name="T2" fmla="*/ 84 w 238"/>
                <a:gd name="T3" fmla="*/ 153 h 164"/>
                <a:gd name="T4" fmla="*/ 26 w 238"/>
                <a:gd name="T5" fmla="*/ 0 h 164"/>
                <a:gd name="T6" fmla="*/ 65 w 238"/>
                <a:gd name="T7" fmla="*/ 17 h 164"/>
                <a:gd name="T8" fmla="*/ 102 w 238"/>
                <a:gd name="T9" fmla="*/ 115 h 164"/>
                <a:gd name="T10" fmla="*/ 199 w 238"/>
                <a:gd name="T11" fmla="*/ 78 h 164"/>
                <a:gd name="T12" fmla="*/ 238 w 238"/>
                <a:gd name="T13" fmla="*/ 95 h 164"/>
                <a:gd name="T14" fmla="*/ 173 w 238"/>
                <a:gd name="T15" fmla="*/ 156 h 164"/>
                <a:gd name="T16" fmla="*/ 132 w 238"/>
                <a:gd name="T1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64">
                  <a:moveTo>
                    <a:pt x="132" y="164"/>
                  </a:moveTo>
                  <a:cubicBezTo>
                    <a:pt x="116" y="164"/>
                    <a:pt x="100" y="160"/>
                    <a:pt x="84" y="153"/>
                  </a:cubicBezTo>
                  <a:cubicBezTo>
                    <a:pt x="26" y="127"/>
                    <a:pt x="0" y="58"/>
                    <a:pt x="26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48" y="54"/>
                    <a:pt x="65" y="98"/>
                    <a:pt x="102" y="115"/>
                  </a:cubicBezTo>
                  <a:cubicBezTo>
                    <a:pt x="139" y="132"/>
                    <a:pt x="183" y="115"/>
                    <a:pt x="199" y="78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25" y="124"/>
                    <a:pt x="202" y="145"/>
                    <a:pt x="173" y="156"/>
                  </a:cubicBezTo>
                  <a:cubicBezTo>
                    <a:pt x="160" y="161"/>
                    <a:pt x="146" y="164"/>
                    <a:pt x="132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251"/>
            <p:cNvSpPr/>
            <p:nvPr/>
          </p:nvSpPr>
          <p:spPr bwMode="auto">
            <a:xfrm>
              <a:off x="6076950" y="3183255"/>
              <a:ext cx="187960" cy="158115"/>
            </a:xfrm>
            <a:custGeom>
              <a:avLst/>
              <a:gdLst>
                <a:gd name="T0" fmla="*/ 90 w 90"/>
                <a:gd name="T1" fmla="*/ 0 h 76"/>
                <a:gd name="T2" fmla="*/ 10 w 90"/>
                <a:gd name="T3" fmla="*/ 43 h 76"/>
                <a:gd name="T4" fmla="*/ 0 w 90"/>
                <a:gd name="T5" fmla="*/ 58 h 76"/>
                <a:gd name="T6" fmla="*/ 39 w 90"/>
                <a:gd name="T7" fmla="*/ 76 h 76"/>
                <a:gd name="T8" fmla="*/ 43 w 90"/>
                <a:gd name="T9" fmla="*/ 69 h 76"/>
                <a:gd name="T10" fmla="*/ 90 w 90"/>
                <a:gd name="T11" fmla="*/ 43 h 76"/>
                <a:gd name="T12" fmla="*/ 90 w 90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76">
                  <a:moveTo>
                    <a:pt x="90" y="0"/>
                  </a:moveTo>
                  <a:cubicBezTo>
                    <a:pt x="59" y="3"/>
                    <a:pt x="30" y="18"/>
                    <a:pt x="10" y="43"/>
                  </a:cubicBezTo>
                  <a:cubicBezTo>
                    <a:pt x="6" y="48"/>
                    <a:pt x="3" y="53"/>
                    <a:pt x="0" y="58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0" y="74"/>
                    <a:pt x="42" y="72"/>
                    <a:pt x="43" y="69"/>
                  </a:cubicBezTo>
                  <a:cubicBezTo>
                    <a:pt x="55" y="55"/>
                    <a:pt x="72" y="45"/>
                    <a:pt x="90" y="43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252"/>
            <p:cNvSpPr/>
            <p:nvPr/>
          </p:nvSpPr>
          <p:spPr bwMode="auto">
            <a:xfrm>
              <a:off x="6436360" y="3445510"/>
              <a:ext cx="93345" cy="56515"/>
            </a:xfrm>
            <a:custGeom>
              <a:avLst/>
              <a:gdLst>
                <a:gd name="T0" fmla="*/ 2 w 45"/>
                <a:gd name="T1" fmla="*/ 0 h 27"/>
                <a:gd name="T2" fmla="*/ 0 w 45"/>
                <a:gd name="T3" fmla="*/ 10 h 27"/>
                <a:gd name="T4" fmla="*/ 39 w 45"/>
                <a:gd name="T5" fmla="*/ 27 h 27"/>
                <a:gd name="T6" fmla="*/ 45 w 45"/>
                <a:gd name="T7" fmla="*/ 0 h 27"/>
                <a:gd name="T8" fmla="*/ 2 w 4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7">
                  <a:moveTo>
                    <a:pt x="2" y="0"/>
                  </a:moveTo>
                  <a:cubicBezTo>
                    <a:pt x="2" y="4"/>
                    <a:pt x="1" y="7"/>
                    <a:pt x="0" y="1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2" y="19"/>
                    <a:pt x="44" y="10"/>
                    <a:pt x="45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253"/>
            <p:cNvSpPr/>
            <p:nvPr/>
          </p:nvSpPr>
          <p:spPr bwMode="auto">
            <a:xfrm>
              <a:off x="6286500" y="3183255"/>
              <a:ext cx="242570" cy="241300"/>
            </a:xfrm>
            <a:custGeom>
              <a:avLst/>
              <a:gdLst>
                <a:gd name="T0" fmla="*/ 116 w 116"/>
                <a:gd name="T1" fmla="*/ 116 h 116"/>
                <a:gd name="T2" fmla="*/ 74 w 116"/>
                <a:gd name="T3" fmla="*/ 116 h 116"/>
                <a:gd name="T4" fmla="*/ 0 w 116"/>
                <a:gd name="T5" fmla="*/ 42 h 116"/>
                <a:gd name="T6" fmla="*/ 0 w 116"/>
                <a:gd name="T7" fmla="*/ 0 h 116"/>
                <a:gd name="T8" fmla="*/ 116 w 116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75"/>
                    <a:pt x="41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" y="0"/>
                    <a:pt x="116" y="52"/>
                    <a:pt x="116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Rectangle 254"/>
            <p:cNvSpPr>
              <a:spLocks noChangeArrowheads="1"/>
            </p:cNvSpPr>
            <p:nvPr/>
          </p:nvSpPr>
          <p:spPr bwMode="auto">
            <a:xfrm>
              <a:off x="6200140" y="3453765"/>
              <a:ext cx="43180" cy="5651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Rectangle 255"/>
            <p:cNvSpPr>
              <a:spLocks noChangeArrowheads="1"/>
            </p:cNvSpPr>
            <p:nvPr/>
          </p:nvSpPr>
          <p:spPr bwMode="auto">
            <a:xfrm>
              <a:off x="6264910" y="3382645"/>
              <a:ext cx="45085" cy="12827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Rectangle 256"/>
            <p:cNvSpPr>
              <a:spLocks noChangeArrowheads="1"/>
            </p:cNvSpPr>
            <p:nvPr/>
          </p:nvSpPr>
          <p:spPr bwMode="auto">
            <a:xfrm>
              <a:off x="6331585" y="3345815"/>
              <a:ext cx="43180" cy="16446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6481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8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8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21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-852544" y="2981466"/>
            <a:ext cx="6589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3600" dirty="0"/>
              <a:t>问题分析与</a:t>
            </a:r>
            <a:r>
              <a:rPr lang="zh-CN" altLang="en-US" sz="5400" b="1" dirty="0">
                <a:solidFill>
                  <a:srgbClr val="7766FF"/>
                </a:solidFill>
              </a:rPr>
              <a:t>及时反馈</a:t>
            </a:r>
            <a:endParaRPr lang="en-US" altLang="zh-CN" sz="4000" b="1" dirty="0">
              <a:solidFill>
                <a:srgbClr val="7766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项目创新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创新点之一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4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59" y="1597995"/>
            <a:ext cx="5846705" cy="4613603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97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5582191" y="2593225"/>
            <a:ext cx="4925084" cy="98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PART 1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470" y="3452402"/>
            <a:ext cx="6756530" cy="1325563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rgbClr val="7766FF"/>
                </a:solidFill>
                <a:latin typeface="+mn-ea"/>
                <a:ea typeface="+mn-ea"/>
              </a:rPr>
              <a:t>业务背景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1642678"/>
            <a:ext cx="4907687" cy="45397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792022" y="2226568"/>
            <a:ext cx="2202803" cy="2451667"/>
            <a:chOff x="2278063" y="5921376"/>
            <a:chExt cx="604838" cy="673100"/>
          </a:xfrm>
          <a:solidFill>
            <a:srgbClr val="7766FF"/>
          </a:solidFill>
        </p:grpSpPr>
        <p:sp>
          <p:nvSpPr>
            <p:cNvPr id="5" name="Freeform 96"/>
            <p:cNvSpPr>
              <a:spLocks noEditPoints="1"/>
            </p:cNvSpPr>
            <p:nvPr/>
          </p:nvSpPr>
          <p:spPr bwMode="auto">
            <a:xfrm>
              <a:off x="2378076" y="6026151"/>
              <a:ext cx="406400" cy="503238"/>
            </a:xfrm>
            <a:custGeom>
              <a:avLst/>
              <a:gdLst>
                <a:gd name="T0" fmla="*/ 318 w 488"/>
                <a:gd name="T1" fmla="*/ 605 h 605"/>
                <a:gd name="T2" fmla="*/ 170 w 488"/>
                <a:gd name="T3" fmla="*/ 605 h 605"/>
                <a:gd name="T4" fmla="*/ 126 w 488"/>
                <a:gd name="T5" fmla="*/ 561 h 605"/>
                <a:gd name="T6" fmla="*/ 126 w 488"/>
                <a:gd name="T7" fmla="*/ 491 h 605"/>
                <a:gd name="T8" fmla="*/ 94 w 488"/>
                <a:gd name="T9" fmla="*/ 437 h 605"/>
                <a:gd name="T10" fmla="*/ 0 w 488"/>
                <a:gd name="T11" fmla="*/ 244 h 605"/>
                <a:gd name="T12" fmla="*/ 244 w 488"/>
                <a:gd name="T13" fmla="*/ 0 h 605"/>
                <a:gd name="T14" fmla="*/ 488 w 488"/>
                <a:gd name="T15" fmla="*/ 244 h 605"/>
                <a:gd name="T16" fmla="*/ 393 w 488"/>
                <a:gd name="T17" fmla="*/ 437 h 605"/>
                <a:gd name="T18" fmla="*/ 362 w 488"/>
                <a:gd name="T19" fmla="*/ 491 h 605"/>
                <a:gd name="T20" fmla="*/ 362 w 488"/>
                <a:gd name="T21" fmla="*/ 561 h 605"/>
                <a:gd name="T22" fmla="*/ 318 w 488"/>
                <a:gd name="T23" fmla="*/ 605 h 605"/>
                <a:gd name="T24" fmla="*/ 244 w 488"/>
                <a:gd name="T25" fmla="*/ 42 h 605"/>
                <a:gd name="T26" fmla="*/ 42 w 488"/>
                <a:gd name="T27" fmla="*/ 244 h 605"/>
                <a:gd name="T28" fmla="*/ 120 w 488"/>
                <a:gd name="T29" fmla="*/ 404 h 605"/>
                <a:gd name="T30" fmla="*/ 167 w 488"/>
                <a:gd name="T31" fmla="*/ 491 h 605"/>
                <a:gd name="T32" fmla="*/ 167 w 488"/>
                <a:gd name="T33" fmla="*/ 561 h 605"/>
                <a:gd name="T34" fmla="*/ 170 w 488"/>
                <a:gd name="T35" fmla="*/ 563 h 605"/>
                <a:gd name="T36" fmla="*/ 318 w 488"/>
                <a:gd name="T37" fmla="*/ 563 h 605"/>
                <a:gd name="T38" fmla="*/ 320 w 488"/>
                <a:gd name="T39" fmla="*/ 561 h 605"/>
                <a:gd name="T40" fmla="*/ 320 w 488"/>
                <a:gd name="T41" fmla="*/ 491 h 605"/>
                <a:gd name="T42" fmla="*/ 368 w 488"/>
                <a:gd name="T43" fmla="*/ 404 h 605"/>
                <a:gd name="T44" fmla="*/ 446 w 488"/>
                <a:gd name="T45" fmla="*/ 244 h 605"/>
                <a:gd name="T46" fmla="*/ 244 w 488"/>
                <a:gd name="T47" fmla="*/ 4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8" h="605">
                  <a:moveTo>
                    <a:pt x="318" y="605"/>
                  </a:moveTo>
                  <a:cubicBezTo>
                    <a:pt x="170" y="605"/>
                    <a:pt x="170" y="605"/>
                    <a:pt x="170" y="605"/>
                  </a:cubicBezTo>
                  <a:cubicBezTo>
                    <a:pt x="145" y="605"/>
                    <a:pt x="126" y="585"/>
                    <a:pt x="126" y="561"/>
                  </a:cubicBezTo>
                  <a:cubicBezTo>
                    <a:pt x="126" y="491"/>
                    <a:pt x="126" y="491"/>
                    <a:pt x="126" y="491"/>
                  </a:cubicBezTo>
                  <a:cubicBezTo>
                    <a:pt x="126" y="474"/>
                    <a:pt x="112" y="450"/>
                    <a:pt x="94" y="437"/>
                  </a:cubicBezTo>
                  <a:cubicBezTo>
                    <a:pt x="34" y="390"/>
                    <a:pt x="0" y="320"/>
                    <a:pt x="0" y="244"/>
                  </a:cubicBezTo>
                  <a:cubicBezTo>
                    <a:pt x="0" y="109"/>
                    <a:pt x="109" y="0"/>
                    <a:pt x="244" y="0"/>
                  </a:cubicBezTo>
                  <a:cubicBezTo>
                    <a:pt x="378" y="0"/>
                    <a:pt x="488" y="109"/>
                    <a:pt x="488" y="244"/>
                  </a:cubicBezTo>
                  <a:cubicBezTo>
                    <a:pt x="488" y="320"/>
                    <a:pt x="453" y="390"/>
                    <a:pt x="393" y="437"/>
                  </a:cubicBezTo>
                  <a:cubicBezTo>
                    <a:pt x="376" y="450"/>
                    <a:pt x="362" y="474"/>
                    <a:pt x="362" y="491"/>
                  </a:cubicBezTo>
                  <a:cubicBezTo>
                    <a:pt x="362" y="561"/>
                    <a:pt x="362" y="561"/>
                    <a:pt x="362" y="561"/>
                  </a:cubicBezTo>
                  <a:cubicBezTo>
                    <a:pt x="362" y="585"/>
                    <a:pt x="342" y="605"/>
                    <a:pt x="318" y="605"/>
                  </a:cubicBezTo>
                  <a:close/>
                  <a:moveTo>
                    <a:pt x="244" y="42"/>
                  </a:moveTo>
                  <a:cubicBezTo>
                    <a:pt x="132" y="42"/>
                    <a:pt x="42" y="132"/>
                    <a:pt x="42" y="244"/>
                  </a:cubicBezTo>
                  <a:cubicBezTo>
                    <a:pt x="42" y="307"/>
                    <a:pt x="70" y="365"/>
                    <a:pt x="120" y="404"/>
                  </a:cubicBezTo>
                  <a:cubicBezTo>
                    <a:pt x="143" y="421"/>
                    <a:pt x="167" y="456"/>
                    <a:pt x="167" y="491"/>
                  </a:cubicBezTo>
                  <a:cubicBezTo>
                    <a:pt x="167" y="561"/>
                    <a:pt x="167" y="561"/>
                    <a:pt x="167" y="561"/>
                  </a:cubicBezTo>
                  <a:cubicBezTo>
                    <a:pt x="167" y="562"/>
                    <a:pt x="168" y="563"/>
                    <a:pt x="170" y="563"/>
                  </a:cubicBezTo>
                  <a:cubicBezTo>
                    <a:pt x="318" y="563"/>
                    <a:pt x="318" y="563"/>
                    <a:pt x="318" y="563"/>
                  </a:cubicBezTo>
                  <a:cubicBezTo>
                    <a:pt x="319" y="563"/>
                    <a:pt x="320" y="562"/>
                    <a:pt x="320" y="561"/>
                  </a:cubicBezTo>
                  <a:cubicBezTo>
                    <a:pt x="320" y="491"/>
                    <a:pt x="320" y="491"/>
                    <a:pt x="320" y="491"/>
                  </a:cubicBezTo>
                  <a:cubicBezTo>
                    <a:pt x="320" y="456"/>
                    <a:pt x="345" y="421"/>
                    <a:pt x="368" y="404"/>
                  </a:cubicBezTo>
                  <a:cubicBezTo>
                    <a:pt x="418" y="365"/>
                    <a:pt x="446" y="307"/>
                    <a:pt x="446" y="244"/>
                  </a:cubicBezTo>
                  <a:cubicBezTo>
                    <a:pt x="446" y="132"/>
                    <a:pt x="355" y="42"/>
                    <a:pt x="24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97"/>
            <p:cNvSpPr/>
            <p:nvPr/>
          </p:nvSpPr>
          <p:spPr bwMode="auto">
            <a:xfrm>
              <a:off x="2527301" y="6545263"/>
              <a:ext cx="106363" cy="49213"/>
            </a:xfrm>
            <a:custGeom>
              <a:avLst/>
              <a:gdLst>
                <a:gd name="T0" fmla="*/ 97 w 128"/>
                <a:gd name="T1" fmla="*/ 60 h 60"/>
                <a:gd name="T2" fmla="*/ 31 w 128"/>
                <a:gd name="T3" fmla="*/ 60 h 60"/>
                <a:gd name="T4" fmla="*/ 0 w 128"/>
                <a:gd name="T5" fmla="*/ 36 h 60"/>
                <a:gd name="T6" fmla="*/ 0 w 128"/>
                <a:gd name="T7" fmla="*/ 0 h 60"/>
                <a:gd name="T8" fmla="*/ 128 w 128"/>
                <a:gd name="T9" fmla="*/ 0 h 60"/>
                <a:gd name="T10" fmla="*/ 128 w 128"/>
                <a:gd name="T11" fmla="*/ 36 h 60"/>
                <a:gd name="T12" fmla="*/ 97 w 12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60">
                  <a:moveTo>
                    <a:pt x="97" y="60"/>
                  </a:moveTo>
                  <a:cubicBezTo>
                    <a:pt x="31" y="60"/>
                    <a:pt x="31" y="60"/>
                    <a:pt x="31" y="60"/>
                  </a:cubicBezTo>
                  <a:cubicBezTo>
                    <a:pt x="14" y="60"/>
                    <a:pt x="0" y="49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36"/>
                    <a:pt x="128" y="36"/>
                    <a:pt x="128" y="36"/>
                  </a:cubicBezTo>
                  <a:cubicBezTo>
                    <a:pt x="128" y="49"/>
                    <a:pt x="114" y="60"/>
                    <a:pt x="9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98"/>
            <p:cNvSpPr/>
            <p:nvPr/>
          </p:nvSpPr>
          <p:spPr bwMode="auto">
            <a:xfrm>
              <a:off x="2566988" y="5921376"/>
              <a:ext cx="28575" cy="76200"/>
            </a:xfrm>
            <a:custGeom>
              <a:avLst/>
              <a:gdLst>
                <a:gd name="T0" fmla="*/ 34 w 34"/>
                <a:gd name="T1" fmla="*/ 18 h 92"/>
                <a:gd name="T2" fmla="*/ 17 w 34"/>
                <a:gd name="T3" fmla="*/ 0 h 92"/>
                <a:gd name="T4" fmla="*/ 0 w 34"/>
                <a:gd name="T5" fmla="*/ 18 h 92"/>
                <a:gd name="T6" fmla="*/ 0 w 34"/>
                <a:gd name="T7" fmla="*/ 74 h 92"/>
                <a:gd name="T8" fmla="*/ 17 w 34"/>
                <a:gd name="T9" fmla="*/ 92 h 92"/>
                <a:gd name="T10" fmla="*/ 34 w 34"/>
                <a:gd name="T11" fmla="*/ 74 h 92"/>
                <a:gd name="T12" fmla="*/ 34 w 34"/>
                <a:gd name="T13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92">
                  <a:moveTo>
                    <a:pt x="34" y="18"/>
                  </a:moveTo>
                  <a:cubicBezTo>
                    <a:pt x="34" y="8"/>
                    <a:pt x="26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4"/>
                    <a:pt x="8" y="92"/>
                    <a:pt x="17" y="92"/>
                  </a:cubicBezTo>
                  <a:cubicBezTo>
                    <a:pt x="26" y="92"/>
                    <a:pt x="34" y="84"/>
                    <a:pt x="34" y="74"/>
                  </a:cubicBezTo>
                  <a:lnTo>
                    <a:pt x="3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99"/>
            <p:cNvSpPr/>
            <p:nvPr/>
          </p:nvSpPr>
          <p:spPr bwMode="auto">
            <a:xfrm>
              <a:off x="2735263" y="6005513"/>
              <a:ext cx="65088" cy="66675"/>
            </a:xfrm>
            <a:custGeom>
              <a:avLst/>
              <a:gdLst>
                <a:gd name="T0" fmla="*/ 70 w 78"/>
                <a:gd name="T1" fmla="*/ 31 h 79"/>
                <a:gd name="T2" fmla="*/ 72 w 78"/>
                <a:gd name="T3" fmla="*/ 6 h 79"/>
                <a:gd name="T4" fmla="*/ 47 w 78"/>
                <a:gd name="T5" fmla="*/ 8 h 79"/>
                <a:gd name="T6" fmla="*/ 7 w 78"/>
                <a:gd name="T7" fmla="*/ 47 h 79"/>
                <a:gd name="T8" fmla="*/ 6 w 78"/>
                <a:gd name="T9" fmla="*/ 72 h 79"/>
                <a:gd name="T10" fmla="*/ 31 w 78"/>
                <a:gd name="T11" fmla="*/ 71 h 79"/>
                <a:gd name="T12" fmla="*/ 70 w 78"/>
                <a:gd name="T13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70" y="31"/>
                  </a:moveTo>
                  <a:cubicBezTo>
                    <a:pt x="78" y="24"/>
                    <a:pt x="78" y="13"/>
                    <a:pt x="72" y="6"/>
                  </a:cubicBezTo>
                  <a:cubicBezTo>
                    <a:pt x="65" y="0"/>
                    <a:pt x="54" y="0"/>
                    <a:pt x="47" y="8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54"/>
                    <a:pt x="0" y="65"/>
                    <a:pt x="6" y="72"/>
                  </a:cubicBezTo>
                  <a:cubicBezTo>
                    <a:pt x="13" y="79"/>
                    <a:pt x="24" y="78"/>
                    <a:pt x="31" y="71"/>
                  </a:cubicBezTo>
                  <a:lnTo>
                    <a:pt x="7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00"/>
            <p:cNvSpPr/>
            <p:nvPr/>
          </p:nvSpPr>
          <p:spPr bwMode="auto">
            <a:xfrm>
              <a:off x="2806701" y="6211888"/>
              <a:ext cx="76200" cy="28575"/>
            </a:xfrm>
            <a:custGeom>
              <a:avLst/>
              <a:gdLst>
                <a:gd name="T0" fmla="*/ 74 w 93"/>
                <a:gd name="T1" fmla="*/ 34 h 34"/>
                <a:gd name="T2" fmla="*/ 93 w 93"/>
                <a:gd name="T3" fmla="*/ 17 h 34"/>
                <a:gd name="T4" fmla="*/ 74 w 93"/>
                <a:gd name="T5" fmla="*/ 0 h 34"/>
                <a:gd name="T6" fmla="*/ 19 w 93"/>
                <a:gd name="T7" fmla="*/ 0 h 34"/>
                <a:gd name="T8" fmla="*/ 0 w 93"/>
                <a:gd name="T9" fmla="*/ 17 h 34"/>
                <a:gd name="T10" fmla="*/ 19 w 93"/>
                <a:gd name="T11" fmla="*/ 34 h 34"/>
                <a:gd name="T12" fmla="*/ 74 w 93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34">
                  <a:moveTo>
                    <a:pt x="74" y="34"/>
                  </a:moveTo>
                  <a:cubicBezTo>
                    <a:pt x="84" y="34"/>
                    <a:pt x="93" y="26"/>
                    <a:pt x="93" y="17"/>
                  </a:cubicBezTo>
                  <a:cubicBezTo>
                    <a:pt x="93" y="8"/>
                    <a:pt x="84" y="0"/>
                    <a:pt x="7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9" y="34"/>
                  </a:cubicBezTo>
                  <a:lnTo>
                    <a:pt x="7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1"/>
            <p:cNvSpPr/>
            <p:nvPr/>
          </p:nvSpPr>
          <p:spPr bwMode="auto">
            <a:xfrm>
              <a:off x="2733676" y="6380163"/>
              <a:ext cx="66675" cy="65088"/>
            </a:xfrm>
            <a:custGeom>
              <a:avLst/>
              <a:gdLst>
                <a:gd name="T0" fmla="*/ 47 w 79"/>
                <a:gd name="T1" fmla="*/ 70 h 78"/>
                <a:gd name="T2" fmla="*/ 72 w 79"/>
                <a:gd name="T3" fmla="*/ 72 h 78"/>
                <a:gd name="T4" fmla="*/ 71 w 79"/>
                <a:gd name="T5" fmla="*/ 47 h 78"/>
                <a:gd name="T6" fmla="*/ 32 w 79"/>
                <a:gd name="T7" fmla="*/ 7 h 78"/>
                <a:gd name="T8" fmla="*/ 7 w 79"/>
                <a:gd name="T9" fmla="*/ 6 h 78"/>
                <a:gd name="T10" fmla="*/ 8 w 79"/>
                <a:gd name="T11" fmla="*/ 31 h 78"/>
                <a:gd name="T12" fmla="*/ 47 w 79"/>
                <a:gd name="T13" fmla="*/ 7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78">
                  <a:moveTo>
                    <a:pt x="47" y="70"/>
                  </a:moveTo>
                  <a:cubicBezTo>
                    <a:pt x="54" y="78"/>
                    <a:pt x="66" y="78"/>
                    <a:pt x="72" y="72"/>
                  </a:cubicBezTo>
                  <a:cubicBezTo>
                    <a:pt x="79" y="65"/>
                    <a:pt x="78" y="54"/>
                    <a:pt x="71" y="4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4" y="0"/>
                    <a:pt x="13" y="0"/>
                    <a:pt x="7" y="6"/>
                  </a:cubicBezTo>
                  <a:cubicBezTo>
                    <a:pt x="0" y="13"/>
                    <a:pt x="1" y="24"/>
                    <a:pt x="8" y="31"/>
                  </a:cubicBezTo>
                  <a:lnTo>
                    <a:pt x="47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2"/>
            <p:cNvSpPr/>
            <p:nvPr/>
          </p:nvSpPr>
          <p:spPr bwMode="auto">
            <a:xfrm>
              <a:off x="2365376" y="6005513"/>
              <a:ext cx="65088" cy="65088"/>
            </a:xfrm>
            <a:custGeom>
              <a:avLst/>
              <a:gdLst>
                <a:gd name="T0" fmla="*/ 32 w 79"/>
                <a:gd name="T1" fmla="*/ 8 h 79"/>
                <a:gd name="T2" fmla="*/ 7 w 79"/>
                <a:gd name="T3" fmla="*/ 7 h 79"/>
                <a:gd name="T4" fmla="*/ 8 w 79"/>
                <a:gd name="T5" fmla="*/ 32 h 79"/>
                <a:gd name="T6" fmla="*/ 47 w 79"/>
                <a:gd name="T7" fmla="*/ 71 h 79"/>
                <a:gd name="T8" fmla="*/ 72 w 79"/>
                <a:gd name="T9" fmla="*/ 72 h 79"/>
                <a:gd name="T10" fmla="*/ 71 w 79"/>
                <a:gd name="T11" fmla="*/ 47 h 79"/>
                <a:gd name="T12" fmla="*/ 32 w 79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79">
                  <a:moveTo>
                    <a:pt x="32" y="8"/>
                  </a:moveTo>
                  <a:cubicBezTo>
                    <a:pt x="24" y="1"/>
                    <a:pt x="13" y="0"/>
                    <a:pt x="7" y="7"/>
                  </a:cubicBezTo>
                  <a:cubicBezTo>
                    <a:pt x="0" y="13"/>
                    <a:pt x="1" y="24"/>
                    <a:pt x="8" y="32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54" y="78"/>
                    <a:pt x="66" y="79"/>
                    <a:pt x="72" y="72"/>
                  </a:cubicBezTo>
                  <a:cubicBezTo>
                    <a:pt x="79" y="66"/>
                    <a:pt x="78" y="54"/>
                    <a:pt x="71" y="47"/>
                  </a:cubicBezTo>
                  <a:lnTo>
                    <a:pt x="3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3"/>
            <p:cNvSpPr/>
            <p:nvPr/>
          </p:nvSpPr>
          <p:spPr bwMode="auto">
            <a:xfrm>
              <a:off x="2278063" y="6208713"/>
              <a:ext cx="77788" cy="26988"/>
            </a:xfrm>
            <a:custGeom>
              <a:avLst/>
              <a:gdLst>
                <a:gd name="T0" fmla="*/ 19 w 93"/>
                <a:gd name="T1" fmla="*/ 0 h 33"/>
                <a:gd name="T2" fmla="*/ 0 w 93"/>
                <a:gd name="T3" fmla="*/ 16 h 33"/>
                <a:gd name="T4" fmla="*/ 19 w 93"/>
                <a:gd name="T5" fmla="*/ 33 h 33"/>
                <a:gd name="T6" fmla="*/ 74 w 93"/>
                <a:gd name="T7" fmla="*/ 33 h 33"/>
                <a:gd name="T8" fmla="*/ 93 w 93"/>
                <a:gd name="T9" fmla="*/ 16 h 33"/>
                <a:gd name="T10" fmla="*/ 74 w 93"/>
                <a:gd name="T11" fmla="*/ 0 h 33"/>
                <a:gd name="T12" fmla="*/ 19 w 93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33">
                  <a:moveTo>
                    <a:pt x="19" y="0"/>
                  </a:moveTo>
                  <a:cubicBezTo>
                    <a:pt x="8" y="0"/>
                    <a:pt x="0" y="7"/>
                    <a:pt x="0" y="16"/>
                  </a:cubicBezTo>
                  <a:cubicBezTo>
                    <a:pt x="0" y="26"/>
                    <a:pt x="8" y="33"/>
                    <a:pt x="19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4" y="33"/>
                    <a:pt x="93" y="26"/>
                    <a:pt x="93" y="16"/>
                  </a:cubicBezTo>
                  <a:cubicBezTo>
                    <a:pt x="93" y="7"/>
                    <a:pt x="84" y="0"/>
                    <a:pt x="74" y="0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4"/>
            <p:cNvSpPr/>
            <p:nvPr/>
          </p:nvSpPr>
          <p:spPr bwMode="auto">
            <a:xfrm>
              <a:off x="2365376" y="6380163"/>
              <a:ext cx="65088" cy="65088"/>
            </a:xfrm>
            <a:custGeom>
              <a:avLst/>
              <a:gdLst>
                <a:gd name="T0" fmla="*/ 8 w 79"/>
                <a:gd name="T1" fmla="*/ 47 h 78"/>
                <a:gd name="T2" fmla="*/ 7 w 79"/>
                <a:gd name="T3" fmla="*/ 72 h 78"/>
                <a:gd name="T4" fmla="*/ 32 w 79"/>
                <a:gd name="T5" fmla="*/ 70 h 78"/>
                <a:gd name="T6" fmla="*/ 71 w 79"/>
                <a:gd name="T7" fmla="*/ 31 h 78"/>
                <a:gd name="T8" fmla="*/ 72 w 79"/>
                <a:gd name="T9" fmla="*/ 6 h 78"/>
                <a:gd name="T10" fmla="*/ 47 w 79"/>
                <a:gd name="T11" fmla="*/ 7 h 78"/>
                <a:gd name="T12" fmla="*/ 8 w 79"/>
                <a:gd name="T13" fmla="*/ 4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78">
                  <a:moveTo>
                    <a:pt x="8" y="47"/>
                  </a:moveTo>
                  <a:cubicBezTo>
                    <a:pt x="1" y="54"/>
                    <a:pt x="0" y="65"/>
                    <a:pt x="7" y="72"/>
                  </a:cubicBezTo>
                  <a:cubicBezTo>
                    <a:pt x="13" y="78"/>
                    <a:pt x="24" y="78"/>
                    <a:pt x="32" y="70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8" y="24"/>
                    <a:pt x="79" y="13"/>
                    <a:pt x="72" y="6"/>
                  </a:cubicBezTo>
                  <a:cubicBezTo>
                    <a:pt x="66" y="0"/>
                    <a:pt x="54" y="0"/>
                    <a:pt x="47" y="7"/>
                  </a:cubicBezTo>
                  <a:lnTo>
                    <a:pt x="8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259186" y="6195802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020044" y="6186402"/>
            <a:ext cx="430672" cy="43067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11139791" y="6551380"/>
            <a:ext cx="415029" cy="415029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11174" y="209324"/>
            <a:ext cx="307748" cy="30774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6719" y="-146237"/>
            <a:ext cx="509435" cy="5094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238221" y="754326"/>
            <a:ext cx="226827" cy="226827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4903702" y="2967789"/>
            <a:ext cx="0" cy="137962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042251" y="479803"/>
            <a:ext cx="1707591" cy="17075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073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8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8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21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67492" y="2321103"/>
            <a:ext cx="62141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7766FF"/>
                </a:solidFill>
              </a:rPr>
              <a:t>动态化</a:t>
            </a:r>
            <a:endParaRPr lang="en-US" altLang="zh-CN" sz="5400" b="1" dirty="0">
              <a:solidFill>
                <a:srgbClr val="7766FF"/>
              </a:solidFill>
            </a:endParaRPr>
          </a:p>
          <a:p>
            <a:r>
              <a:rPr lang="en-US" altLang="zh-CN" sz="5400" b="1" dirty="0">
                <a:solidFill>
                  <a:srgbClr val="7766FF"/>
                </a:solidFill>
              </a:rPr>
              <a:t>	</a:t>
            </a:r>
            <a:r>
              <a:rPr lang="en-US" altLang="zh-CN" sz="3600" dirty="0">
                <a:solidFill>
                  <a:srgbClr val="404040"/>
                </a:solidFill>
              </a:rPr>
              <a:t>+</a:t>
            </a:r>
          </a:p>
          <a:p>
            <a:r>
              <a:rPr lang="en-US" altLang="zh-CN" sz="5400" b="1" dirty="0">
                <a:solidFill>
                  <a:srgbClr val="7766FF"/>
                </a:solidFill>
              </a:rPr>
              <a:t>	</a:t>
            </a:r>
            <a:r>
              <a:rPr lang="zh-CN" altLang="en-US" sz="5400" b="1" dirty="0">
                <a:solidFill>
                  <a:srgbClr val="7766FF"/>
                </a:solidFill>
              </a:rPr>
              <a:t>个性化分词</a:t>
            </a:r>
            <a:r>
              <a:rPr lang="zh-CN" altLang="en-US" sz="3600" dirty="0">
                <a:solidFill>
                  <a:srgbClr val="404040"/>
                </a:solidFill>
              </a:rPr>
              <a:t>管理</a:t>
            </a:r>
            <a:endParaRPr lang="zh-CN" altLang="en-US" sz="4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6915150" y="1653271"/>
            <a:ext cx="5111415" cy="10105108"/>
            <a:chOff x="6915150" y="1653271"/>
            <a:chExt cx="5111415" cy="1010510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70" t="9824" r="24942" b="7778"/>
            <a:stretch/>
          </p:blipFill>
          <p:spPr>
            <a:xfrm>
              <a:off x="6915150" y="1653271"/>
              <a:ext cx="5111415" cy="10105108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7073104" y="2714925"/>
              <a:ext cx="4386692" cy="7770239"/>
              <a:chOff x="8354907" y="949704"/>
              <a:chExt cx="2964915" cy="5251815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4907" y="2076420"/>
                <a:ext cx="2964915" cy="4125099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4907" y="949704"/>
                <a:ext cx="2964915" cy="4125099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/>
          <p:cNvGrpSpPr/>
          <p:nvPr/>
        </p:nvGrpSpPr>
        <p:grpSpPr>
          <a:xfrm>
            <a:off x="7073104" y="2690286"/>
            <a:ext cx="4437064" cy="7863783"/>
            <a:chOff x="8320861" y="886478"/>
            <a:chExt cx="2998961" cy="531504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0861" y="1948951"/>
              <a:ext cx="2998961" cy="4252568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22"/>
            <a:stretch/>
          </p:blipFill>
          <p:spPr>
            <a:xfrm>
              <a:off x="8320861" y="886478"/>
              <a:ext cx="2998961" cy="3907180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项目创新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创新点之二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117774" y="2690286"/>
            <a:ext cx="4347724" cy="7661434"/>
            <a:chOff x="8354907" y="949704"/>
            <a:chExt cx="2938577" cy="5178275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907" y="1968973"/>
              <a:ext cx="2938577" cy="415900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907" y="949704"/>
              <a:ext cx="2938577" cy="4159006"/>
            </a:xfrm>
            <a:prstGeom prst="rect">
              <a:avLst/>
            </a:prstGeom>
          </p:spPr>
        </p:pic>
      </p:grpSp>
      <p:sp>
        <p:nvSpPr>
          <p:cNvPr id="29" name="文本框 28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4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项目创新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创新点之三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4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08065" y="363392"/>
            <a:ext cx="5477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dirty="0"/>
              <a:t>评论</a:t>
            </a:r>
            <a:r>
              <a:rPr lang="zh-CN" altLang="en-US" sz="5400" b="1" dirty="0">
                <a:solidFill>
                  <a:srgbClr val="7766FF"/>
                </a:solidFill>
              </a:rPr>
              <a:t>自动过滤</a:t>
            </a:r>
            <a:endParaRPr lang="zh-CN" altLang="zh-CN" sz="4000" b="1" dirty="0">
              <a:solidFill>
                <a:srgbClr val="7766F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24706"/>
              </p:ext>
            </p:extLst>
          </p:nvPr>
        </p:nvGraphicFramePr>
        <p:xfrm>
          <a:off x="357391" y="1905380"/>
          <a:ext cx="4799225" cy="4419600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99225">
                  <a:extLst>
                    <a:ext uri="{9D8B030D-6E8A-4147-A177-3AD203B41FA5}">
                      <a16:colId xmlns:a16="http://schemas.microsoft.com/office/drawing/2014/main" val="39927417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评 论 详 情</a:t>
                      </a:r>
                      <a:endParaRPr lang="zh-CN" altLang="en-US" sz="1200" b="1" dirty="0"/>
                    </a:p>
                  </a:txBody>
                  <a:tcPr>
                    <a:solidFill>
                      <a:srgbClr val="77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0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不错，真不错，真好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16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太好了，拍的美美哒！太可爱了，还有很多美颜功能。太棒了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5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还不错，就是需要先拍照再美颜，有点麻烦。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4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我发现觉这个有美颜相机，我的颜值都提高啦。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21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垃圾评论库外贸高仿⥁原单</a:t>
                      </a:r>
                      <a:r>
                        <a:rPr lang="en-US" altLang="zh-CN" sz="1200" dirty="0"/>
                        <a:t>A</a:t>
                      </a:r>
                      <a:r>
                        <a:rPr lang="zh-CN" altLang="en-US" sz="1200" dirty="0"/>
                        <a:t>货⥁原单奢侈品 </a:t>
                      </a:r>
                      <a:r>
                        <a:rPr lang="en-US" altLang="zh-CN" sz="1200" dirty="0"/>
                        <a:t>http://t.cn/RMKH8Z0</a:t>
                      </a:r>
                      <a:r>
                        <a:rPr lang="zh-CN" altLang="en-US" sz="1200" dirty="0"/>
                        <a:t>博柏利</a:t>
                      </a:r>
                      <a:r>
                        <a:rPr lang="en-US" altLang="zh-CN" sz="1200" dirty="0" err="1"/>
                        <a:t>ᛪDiorᛪRolexᛪPradaᛪRolexᛪ</a:t>
                      </a:r>
                      <a:r>
                        <a:rPr lang="zh-CN" altLang="en-US" sz="1200" dirty="0"/>
                        <a:t>路易威登</a:t>
                      </a:r>
                      <a:r>
                        <a:rPr lang="en-US" altLang="zh-CN" sz="1200" dirty="0"/>
                        <a:t>ᛪ</a:t>
                      </a:r>
                      <a:r>
                        <a:rPr lang="zh-CN" altLang="en-US" sz="1200" dirty="0"/>
                        <a:t>巴利</a:t>
                      </a:r>
                      <a:r>
                        <a:rPr lang="en-US" altLang="zh-CN" sz="1200" dirty="0"/>
                        <a:t>ᛪ</a:t>
                      </a:r>
                      <a:r>
                        <a:rPr lang="zh-CN" altLang="en-US" sz="1200" dirty="0"/>
                        <a:t>迪奥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7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美妆的时候一直闪退，不解决好就卸载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18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☝招，</a:t>
                      </a:r>
                      <a:r>
                        <a:rPr lang="en-US" altLang="zh-CN" sz="1200" dirty="0"/>
                        <a:t>APP</a:t>
                      </a:r>
                      <a:r>
                        <a:rPr lang="zh-CN" altLang="en-US" sz="1200" dirty="0"/>
                        <a:t>试用员</a:t>
                      </a:r>
                      <a:r>
                        <a:rPr lang="en-US" altLang="zh-CN" sz="1200" dirty="0"/>
                        <a:t>?</a:t>
                      </a:r>
                      <a:r>
                        <a:rPr lang="zh-CN" altLang="en-US" sz="1200" dirty="0"/>
                        <a:t>完全免费</a:t>
                      </a:r>
                      <a:r>
                        <a:rPr lang="en-US" altLang="zh-CN" sz="1200" dirty="0"/>
                        <a:t>?</a:t>
                      </a:r>
                      <a:r>
                        <a:rPr lang="zh-CN" altLang="en-US" sz="1200" dirty="0"/>
                        <a:t>熟练后每天几分钟</a:t>
                      </a:r>
                      <a:r>
                        <a:rPr lang="en-US" altLang="zh-CN" sz="1200" dirty="0"/>
                        <a:t>?</a:t>
                      </a:r>
                      <a:r>
                        <a:rPr lang="zh-CN" altLang="en-US" sz="1200" dirty="0"/>
                        <a:t>轻松月入几百，做的好更多</a:t>
                      </a:r>
                      <a:r>
                        <a:rPr lang="en-US" altLang="zh-CN" sz="1200" dirty="0"/>
                        <a:t>?</a:t>
                      </a:r>
                      <a:r>
                        <a:rPr lang="zh-CN" altLang="en-US" sz="1200" dirty="0"/>
                        <a:t>请看昵称</a:t>
                      </a:r>
                      <a:r>
                        <a:rPr lang="en-US" altLang="zh-CN" sz="1200" dirty="0"/>
                        <a:t>++? </a:t>
                      </a:r>
                      <a:r>
                        <a:rPr lang="zh-CN" altLang="en-US" sz="1200" dirty="0"/>
                        <a:t>点赞有福利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9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一直用的这个软件，手机换了好几个但这个软件一直没换，就一个字 好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94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太实用啦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0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整天开发那么多花哨功能，很不实用，那种夸张的大头贴最多玩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次，谁会天天发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08594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62350"/>
              </p:ext>
            </p:extLst>
          </p:nvPr>
        </p:nvGraphicFramePr>
        <p:xfrm>
          <a:off x="6668024" y="1538391"/>
          <a:ext cx="4799225" cy="3505200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99225">
                  <a:extLst>
                    <a:ext uri="{9D8B030D-6E8A-4147-A177-3AD203B41FA5}">
                      <a16:colId xmlns:a16="http://schemas.microsoft.com/office/drawing/2014/main" val="39927417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评 论 详 情</a:t>
                      </a:r>
                      <a:endParaRPr lang="zh-CN" altLang="en-US" sz="1200" b="1" dirty="0"/>
                    </a:p>
                  </a:txBody>
                  <a:tcPr>
                    <a:solidFill>
                      <a:srgbClr val="77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0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不错，真不错，真好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16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太好了，拍的美美哒！太可爱了，还有很多美颜功能。太棒了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5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还不错，就是需要先拍照再美颜，有点麻烦。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4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我发现觉这个有美颜相机，我的颜值都提高啦。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21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美妆的时候一直闪退，不解决好就卸载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18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一直用的这个软件，手机换了好几个但这个软件一直没换，就一个字 好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94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太实用啦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0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整天开发那么多花哨功能，很不实用，那种夸张的大头贴最多玩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次，谁会天天发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08594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44598"/>
              </p:ext>
            </p:extLst>
          </p:nvPr>
        </p:nvGraphicFramePr>
        <p:xfrm>
          <a:off x="6668024" y="5373061"/>
          <a:ext cx="4799225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99225">
                  <a:extLst>
                    <a:ext uri="{9D8B030D-6E8A-4147-A177-3AD203B41FA5}">
                      <a16:colId xmlns:a16="http://schemas.microsoft.com/office/drawing/2014/main" val="39927417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垃 圾 评 论</a:t>
                      </a:r>
                      <a:endParaRPr lang="zh-CN" altLang="en-US" sz="12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007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垃圾评论库外贸高仿⥁原单</a:t>
                      </a:r>
                      <a:r>
                        <a:rPr lang="en-US" altLang="zh-CN" sz="1200" dirty="0"/>
                        <a:t>A</a:t>
                      </a:r>
                      <a:r>
                        <a:rPr lang="zh-CN" altLang="en-US" sz="1200" dirty="0"/>
                        <a:t>货⥁原单奢侈品 </a:t>
                      </a:r>
                      <a:r>
                        <a:rPr lang="en-US" altLang="zh-CN" sz="1200" dirty="0"/>
                        <a:t>http://t.cn/RMKH8Z0</a:t>
                      </a:r>
                      <a:r>
                        <a:rPr lang="zh-CN" altLang="en-US" sz="1200" dirty="0"/>
                        <a:t>博柏利</a:t>
                      </a:r>
                      <a:r>
                        <a:rPr lang="en-US" altLang="zh-CN" sz="1200" dirty="0" err="1"/>
                        <a:t>ᛪDiorᛪRolexᛪPradaᛪRolexᛪ</a:t>
                      </a:r>
                      <a:r>
                        <a:rPr lang="zh-CN" altLang="en-US" sz="1200" dirty="0"/>
                        <a:t>路易威登</a:t>
                      </a:r>
                      <a:r>
                        <a:rPr lang="en-US" altLang="zh-CN" sz="1200" dirty="0"/>
                        <a:t>ᛪ</a:t>
                      </a:r>
                      <a:r>
                        <a:rPr lang="zh-CN" altLang="en-US" sz="1200" dirty="0"/>
                        <a:t>巴利</a:t>
                      </a:r>
                      <a:r>
                        <a:rPr lang="en-US" altLang="zh-CN" sz="1200" dirty="0"/>
                        <a:t>ᛪ</a:t>
                      </a:r>
                      <a:r>
                        <a:rPr lang="zh-CN" altLang="en-US" sz="1200" dirty="0"/>
                        <a:t>迪奥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7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☝招，</a:t>
                      </a:r>
                      <a:r>
                        <a:rPr lang="en-US" altLang="zh-CN" sz="1200" dirty="0"/>
                        <a:t>APP</a:t>
                      </a:r>
                      <a:r>
                        <a:rPr lang="zh-CN" altLang="en-US" sz="1200" dirty="0"/>
                        <a:t>试用员</a:t>
                      </a:r>
                      <a:r>
                        <a:rPr lang="en-US" altLang="zh-CN" sz="1200" dirty="0"/>
                        <a:t>?</a:t>
                      </a:r>
                      <a:r>
                        <a:rPr lang="zh-CN" altLang="en-US" sz="1200" dirty="0"/>
                        <a:t>完全免费</a:t>
                      </a:r>
                      <a:r>
                        <a:rPr lang="en-US" altLang="zh-CN" sz="1200" dirty="0"/>
                        <a:t>?</a:t>
                      </a:r>
                      <a:r>
                        <a:rPr lang="zh-CN" altLang="en-US" sz="1200" dirty="0"/>
                        <a:t>熟练后每天几分钟</a:t>
                      </a:r>
                      <a:r>
                        <a:rPr lang="en-US" altLang="zh-CN" sz="1200" dirty="0"/>
                        <a:t>?</a:t>
                      </a:r>
                      <a:r>
                        <a:rPr lang="zh-CN" altLang="en-US" sz="1200" dirty="0"/>
                        <a:t>轻松月入几百，做的好更多</a:t>
                      </a:r>
                      <a:r>
                        <a:rPr lang="en-US" altLang="zh-CN" sz="1200" dirty="0"/>
                        <a:t>?</a:t>
                      </a:r>
                      <a:r>
                        <a:rPr lang="zh-CN" altLang="en-US" sz="1200" dirty="0"/>
                        <a:t>请看昵称</a:t>
                      </a:r>
                      <a:r>
                        <a:rPr lang="en-US" altLang="zh-CN" sz="1200" dirty="0"/>
                        <a:t>++? </a:t>
                      </a:r>
                      <a:r>
                        <a:rPr lang="zh-CN" altLang="en-US" sz="1200" dirty="0"/>
                        <a:t>点赞有福利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94604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>
            <a:cxnSpLocks/>
          </p:cNvCxnSpPr>
          <p:nvPr/>
        </p:nvCxnSpPr>
        <p:spPr>
          <a:xfrm flipV="1">
            <a:off x="5308157" y="3290991"/>
            <a:ext cx="1199908" cy="82418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5308157" y="4428565"/>
            <a:ext cx="1199908" cy="158457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1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5582191" y="2593225"/>
            <a:ext cx="4925084" cy="98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PART 5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470" y="3452402"/>
            <a:ext cx="6756530" cy="1325563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rgbClr val="7766FF"/>
                </a:solidFill>
                <a:latin typeface="+mn-ea"/>
                <a:ea typeface="+mn-ea"/>
              </a:rPr>
              <a:t>团队管理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1644702"/>
            <a:ext cx="4907687" cy="45397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259186" y="6195802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020044" y="6186402"/>
            <a:ext cx="430672" cy="43067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11139791" y="6551380"/>
            <a:ext cx="415029" cy="415029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11174" y="209324"/>
            <a:ext cx="307748" cy="30774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6719" y="-146237"/>
            <a:ext cx="509435" cy="5094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238221" y="754326"/>
            <a:ext cx="226827" cy="226827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4903702" y="2967789"/>
            <a:ext cx="0" cy="137962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042251" y="479803"/>
            <a:ext cx="1707591" cy="17075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02065" y="2537461"/>
            <a:ext cx="1776257" cy="2037927"/>
            <a:chOff x="3747135" y="4406900"/>
            <a:chExt cx="508635" cy="583565"/>
          </a:xfrm>
          <a:solidFill>
            <a:srgbClr val="7766FF"/>
          </a:solidFill>
        </p:grpSpPr>
        <p:sp>
          <p:nvSpPr>
            <p:cNvPr id="34" name="Oval 302"/>
            <p:cNvSpPr>
              <a:spLocks noChangeArrowheads="1"/>
            </p:cNvSpPr>
            <p:nvPr/>
          </p:nvSpPr>
          <p:spPr bwMode="auto">
            <a:xfrm>
              <a:off x="3868420" y="4406900"/>
              <a:ext cx="89535" cy="11303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3747135" y="4530090"/>
              <a:ext cx="325755" cy="460375"/>
            </a:xfrm>
            <a:custGeom>
              <a:avLst/>
              <a:gdLst>
                <a:gd name="T0" fmla="*/ 156 w 156"/>
                <a:gd name="T1" fmla="*/ 34 h 221"/>
                <a:gd name="T2" fmla="*/ 155 w 156"/>
                <a:gd name="T3" fmla="*/ 33 h 221"/>
                <a:gd name="T4" fmla="*/ 148 w 156"/>
                <a:gd name="T5" fmla="*/ 27 h 221"/>
                <a:gd name="T6" fmla="*/ 116 w 156"/>
                <a:gd name="T7" fmla="*/ 4 h 221"/>
                <a:gd name="T8" fmla="*/ 109 w 156"/>
                <a:gd name="T9" fmla="*/ 1 h 221"/>
                <a:gd name="T10" fmla="*/ 98 w 156"/>
                <a:gd name="T11" fmla="*/ 1 h 221"/>
                <a:gd name="T12" fmla="*/ 96 w 156"/>
                <a:gd name="T13" fmla="*/ 14 h 221"/>
                <a:gd name="T14" fmla="*/ 87 w 156"/>
                <a:gd name="T15" fmla="*/ 55 h 221"/>
                <a:gd name="T16" fmla="*/ 87 w 156"/>
                <a:gd name="T17" fmla="*/ 9 h 221"/>
                <a:gd name="T18" fmla="*/ 75 w 156"/>
                <a:gd name="T19" fmla="*/ 0 h 221"/>
                <a:gd name="T20" fmla="*/ 74 w 156"/>
                <a:gd name="T21" fmla="*/ 11 h 221"/>
                <a:gd name="T22" fmla="*/ 58 w 156"/>
                <a:gd name="T23" fmla="*/ 23 h 221"/>
                <a:gd name="T24" fmla="*/ 52 w 156"/>
                <a:gd name="T25" fmla="*/ 9 h 221"/>
                <a:gd name="T26" fmla="*/ 61 w 156"/>
                <a:gd name="T27" fmla="*/ 0 h 221"/>
                <a:gd name="T28" fmla="*/ 49 w 156"/>
                <a:gd name="T29" fmla="*/ 2 h 221"/>
                <a:gd name="T30" fmla="*/ 3 w 156"/>
                <a:gd name="T31" fmla="*/ 46 h 221"/>
                <a:gd name="T32" fmla="*/ 3 w 156"/>
                <a:gd name="T33" fmla="*/ 46 h 221"/>
                <a:gd name="T34" fmla="*/ 1 w 156"/>
                <a:gd name="T35" fmla="*/ 62 h 221"/>
                <a:gd name="T36" fmla="*/ 2 w 156"/>
                <a:gd name="T37" fmla="*/ 62 h 221"/>
                <a:gd name="T38" fmla="*/ 3 w 156"/>
                <a:gd name="T39" fmla="*/ 64 h 221"/>
                <a:gd name="T40" fmla="*/ 7 w 156"/>
                <a:gd name="T41" fmla="*/ 73 h 221"/>
                <a:gd name="T42" fmla="*/ 26 w 156"/>
                <a:gd name="T43" fmla="*/ 109 h 221"/>
                <a:gd name="T44" fmla="*/ 42 w 156"/>
                <a:gd name="T45" fmla="*/ 116 h 221"/>
                <a:gd name="T46" fmla="*/ 45 w 156"/>
                <a:gd name="T47" fmla="*/ 117 h 221"/>
                <a:gd name="T48" fmla="*/ 78 w 156"/>
                <a:gd name="T49" fmla="*/ 221 h 221"/>
                <a:gd name="T50" fmla="*/ 72 w 156"/>
                <a:gd name="T51" fmla="*/ 142 h 221"/>
                <a:gd name="T52" fmla="*/ 115 w 156"/>
                <a:gd name="T53" fmla="*/ 43 h 221"/>
                <a:gd name="T54" fmla="*/ 121 w 156"/>
                <a:gd name="T55" fmla="*/ 40 h 221"/>
                <a:gd name="T56" fmla="*/ 97 w 156"/>
                <a:gd name="T57" fmla="*/ 58 h 221"/>
                <a:gd name="T58" fmla="*/ 115 w 156"/>
                <a:gd name="T59" fmla="*/ 43 h 221"/>
                <a:gd name="T60" fmla="*/ 39 w 156"/>
                <a:gd name="T61" fmla="*/ 72 h 221"/>
                <a:gd name="T62" fmla="*/ 30 w 156"/>
                <a:gd name="T63" fmla="*/ 56 h 221"/>
                <a:gd name="T64" fmla="*/ 43 w 156"/>
                <a:gd name="T65" fmla="*/ 7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6" h="221">
                  <a:moveTo>
                    <a:pt x="155" y="54"/>
                  </a:moveTo>
                  <a:cubicBezTo>
                    <a:pt x="155" y="45"/>
                    <a:pt x="156" y="31"/>
                    <a:pt x="156" y="3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4" y="2"/>
                    <a:pt x="111" y="2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5" y="1"/>
                    <a:pt x="101" y="1"/>
                    <a:pt x="98" y="0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1"/>
                    <a:pt x="54" y="1"/>
                    <a:pt x="50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6" y="2"/>
                    <a:pt x="43" y="3"/>
                    <a:pt x="40" y="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77"/>
                    <a:pt x="2" y="55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31" y="107"/>
                    <a:pt x="37" y="104"/>
                    <a:pt x="42" y="101"/>
                  </a:cubicBezTo>
                  <a:cubicBezTo>
                    <a:pt x="42" y="106"/>
                    <a:pt x="42" y="111"/>
                    <a:pt x="42" y="116"/>
                  </a:cubicBezTo>
                  <a:cubicBezTo>
                    <a:pt x="42" y="116"/>
                    <a:pt x="42" y="117"/>
                    <a:pt x="42" y="117"/>
                  </a:cubicBezTo>
                  <a:cubicBezTo>
                    <a:pt x="43" y="117"/>
                    <a:pt x="44" y="117"/>
                    <a:pt x="45" y="117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08"/>
                    <a:pt x="78" y="191"/>
                    <a:pt x="78" y="174"/>
                  </a:cubicBezTo>
                  <a:cubicBezTo>
                    <a:pt x="74" y="164"/>
                    <a:pt x="72" y="153"/>
                    <a:pt x="72" y="142"/>
                  </a:cubicBezTo>
                  <a:cubicBezTo>
                    <a:pt x="72" y="95"/>
                    <a:pt x="109" y="57"/>
                    <a:pt x="155" y="54"/>
                  </a:cubicBezTo>
                  <a:close/>
                  <a:moveTo>
                    <a:pt x="115" y="43"/>
                  </a:moveTo>
                  <a:cubicBezTo>
                    <a:pt x="115" y="40"/>
                    <a:pt x="115" y="38"/>
                    <a:pt x="115" y="35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24" y="43"/>
                    <a:pt x="124" y="43"/>
                    <a:pt x="124" y="43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5" y="54"/>
                    <a:pt x="95" y="54"/>
                    <a:pt x="95" y="54"/>
                  </a:cubicBezTo>
                  <a:lnTo>
                    <a:pt x="115" y="43"/>
                  </a:lnTo>
                  <a:close/>
                  <a:moveTo>
                    <a:pt x="43" y="78"/>
                  </a:moveTo>
                  <a:cubicBezTo>
                    <a:pt x="39" y="72"/>
                    <a:pt x="39" y="72"/>
                    <a:pt x="39" y="72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3" y="53"/>
                    <a:pt x="43" y="65"/>
                    <a:pt x="43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304"/>
            <p:cNvSpPr/>
            <p:nvPr/>
          </p:nvSpPr>
          <p:spPr bwMode="auto">
            <a:xfrm>
              <a:off x="3920490" y="4912360"/>
              <a:ext cx="64770" cy="78105"/>
            </a:xfrm>
            <a:custGeom>
              <a:avLst/>
              <a:gdLst>
                <a:gd name="T0" fmla="*/ 0 w 31"/>
                <a:gd name="T1" fmla="*/ 0 h 37"/>
                <a:gd name="T2" fmla="*/ 1 w 31"/>
                <a:gd name="T3" fmla="*/ 37 h 37"/>
                <a:gd name="T4" fmla="*/ 31 w 31"/>
                <a:gd name="T5" fmla="*/ 37 h 37"/>
                <a:gd name="T6" fmla="*/ 31 w 31"/>
                <a:gd name="T7" fmla="*/ 33 h 37"/>
                <a:gd name="T8" fmla="*/ 0 w 31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7">
                  <a:moveTo>
                    <a:pt x="0" y="0"/>
                  </a:moveTo>
                  <a:cubicBezTo>
                    <a:pt x="1" y="37"/>
                    <a:pt x="1" y="37"/>
                    <a:pt x="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6"/>
                    <a:pt x="31" y="35"/>
                    <a:pt x="31" y="33"/>
                  </a:cubicBezTo>
                  <a:cubicBezTo>
                    <a:pt x="18" y="25"/>
                    <a:pt x="7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305"/>
            <p:cNvSpPr/>
            <p:nvPr/>
          </p:nvSpPr>
          <p:spPr bwMode="auto">
            <a:xfrm>
              <a:off x="4066540" y="4653280"/>
              <a:ext cx="56515" cy="45085"/>
            </a:xfrm>
            <a:custGeom>
              <a:avLst/>
              <a:gdLst>
                <a:gd name="T0" fmla="*/ 29 w 34"/>
                <a:gd name="T1" fmla="*/ 0 h 27"/>
                <a:gd name="T2" fmla="*/ 24 w 34"/>
                <a:gd name="T3" fmla="*/ 0 h 27"/>
                <a:gd name="T4" fmla="*/ 10 w 34"/>
                <a:gd name="T5" fmla="*/ 0 h 27"/>
                <a:gd name="T6" fmla="*/ 4 w 34"/>
                <a:gd name="T7" fmla="*/ 0 h 27"/>
                <a:gd name="T8" fmla="*/ 0 w 34"/>
                <a:gd name="T9" fmla="*/ 27 h 27"/>
                <a:gd name="T10" fmla="*/ 10 w 34"/>
                <a:gd name="T11" fmla="*/ 27 h 27"/>
                <a:gd name="T12" fmla="*/ 24 w 34"/>
                <a:gd name="T13" fmla="*/ 27 h 27"/>
                <a:gd name="T14" fmla="*/ 34 w 34"/>
                <a:gd name="T15" fmla="*/ 27 h 27"/>
                <a:gd name="T16" fmla="*/ 29 w 34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7">
                  <a:moveTo>
                    <a:pt x="29" y="0"/>
                  </a:moveTo>
                  <a:lnTo>
                    <a:pt x="24" y="0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27"/>
                  </a:lnTo>
                  <a:lnTo>
                    <a:pt x="10" y="27"/>
                  </a:lnTo>
                  <a:lnTo>
                    <a:pt x="24" y="27"/>
                  </a:lnTo>
                  <a:lnTo>
                    <a:pt x="34" y="27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306"/>
            <p:cNvSpPr/>
            <p:nvPr/>
          </p:nvSpPr>
          <p:spPr bwMode="auto">
            <a:xfrm>
              <a:off x="3991610" y="4662805"/>
              <a:ext cx="64770" cy="63500"/>
            </a:xfrm>
            <a:custGeom>
              <a:avLst/>
              <a:gdLst>
                <a:gd name="T0" fmla="*/ 21 w 39"/>
                <a:gd name="T1" fmla="*/ 0 h 38"/>
                <a:gd name="T2" fmla="*/ 16 w 39"/>
                <a:gd name="T3" fmla="*/ 3 h 38"/>
                <a:gd name="T4" fmla="*/ 5 w 39"/>
                <a:gd name="T5" fmla="*/ 9 h 38"/>
                <a:gd name="T6" fmla="*/ 0 w 39"/>
                <a:gd name="T7" fmla="*/ 13 h 38"/>
                <a:gd name="T8" fmla="*/ 10 w 39"/>
                <a:gd name="T9" fmla="*/ 38 h 38"/>
                <a:gd name="T10" fmla="*/ 17 w 39"/>
                <a:gd name="T11" fmla="*/ 33 h 38"/>
                <a:gd name="T12" fmla="*/ 30 w 39"/>
                <a:gd name="T13" fmla="*/ 25 h 38"/>
                <a:gd name="T14" fmla="*/ 39 w 39"/>
                <a:gd name="T15" fmla="*/ 20 h 38"/>
                <a:gd name="T16" fmla="*/ 21 w 39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8">
                  <a:moveTo>
                    <a:pt x="21" y="0"/>
                  </a:moveTo>
                  <a:lnTo>
                    <a:pt x="16" y="3"/>
                  </a:lnTo>
                  <a:lnTo>
                    <a:pt x="5" y="9"/>
                  </a:lnTo>
                  <a:lnTo>
                    <a:pt x="0" y="13"/>
                  </a:lnTo>
                  <a:lnTo>
                    <a:pt x="10" y="38"/>
                  </a:lnTo>
                  <a:lnTo>
                    <a:pt x="17" y="33"/>
                  </a:lnTo>
                  <a:lnTo>
                    <a:pt x="30" y="25"/>
                  </a:lnTo>
                  <a:lnTo>
                    <a:pt x="39" y="2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307"/>
            <p:cNvSpPr/>
            <p:nvPr/>
          </p:nvSpPr>
          <p:spPr bwMode="auto">
            <a:xfrm>
              <a:off x="3935095" y="4712970"/>
              <a:ext cx="63500" cy="64770"/>
            </a:xfrm>
            <a:custGeom>
              <a:avLst/>
              <a:gdLst>
                <a:gd name="T0" fmla="*/ 13 w 38"/>
                <a:gd name="T1" fmla="*/ 0 h 39"/>
                <a:gd name="T2" fmla="*/ 9 w 38"/>
                <a:gd name="T3" fmla="*/ 5 h 39"/>
                <a:gd name="T4" fmla="*/ 3 w 38"/>
                <a:gd name="T5" fmla="*/ 18 h 39"/>
                <a:gd name="T6" fmla="*/ 0 w 38"/>
                <a:gd name="T7" fmla="*/ 23 h 39"/>
                <a:gd name="T8" fmla="*/ 20 w 38"/>
                <a:gd name="T9" fmla="*/ 39 h 39"/>
                <a:gd name="T10" fmla="*/ 25 w 38"/>
                <a:gd name="T11" fmla="*/ 31 h 39"/>
                <a:gd name="T12" fmla="*/ 33 w 38"/>
                <a:gd name="T13" fmla="*/ 19 h 39"/>
                <a:gd name="T14" fmla="*/ 38 w 38"/>
                <a:gd name="T15" fmla="*/ 10 h 39"/>
                <a:gd name="T16" fmla="*/ 13 w 38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9">
                  <a:moveTo>
                    <a:pt x="13" y="0"/>
                  </a:moveTo>
                  <a:lnTo>
                    <a:pt x="9" y="5"/>
                  </a:lnTo>
                  <a:lnTo>
                    <a:pt x="3" y="18"/>
                  </a:lnTo>
                  <a:lnTo>
                    <a:pt x="0" y="23"/>
                  </a:lnTo>
                  <a:lnTo>
                    <a:pt x="20" y="39"/>
                  </a:lnTo>
                  <a:lnTo>
                    <a:pt x="25" y="31"/>
                  </a:lnTo>
                  <a:lnTo>
                    <a:pt x="33" y="19"/>
                  </a:lnTo>
                  <a:lnTo>
                    <a:pt x="38" y="10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308"/>
            <p:cNvSpPr/>
            <p:nvPr/>
          </p:nvSpPr>
          <p:spPr bwMode="auto">
            <a:xfrm>
              <a:off x="3918585" y="4787900"/>
              <a:ext cx="43180" cy="54610"/>
            </a:xfrm>
            <a:custGeom>
              <a:avLst/>
              <a:gdLst>
                <a:gd name="T0" fmla="*/ 0 w 26"/>
                <a:gd name="T1" fmla="*/ 4 h 33"/>
                <a:gd name="T2" fmla="*/ 0 w 26"/>
                <a:gd name="T3" fmla="*/ 10 h 33"/>
                <a:gd name="T4" fmla="*/ 0 w 26"/>
                <a:gd name="T5" fmla="*/ 24 h 33"/>
                <a:gd name="T6" fmla="*/ 0 w 26"/>
                <a:gd name="T7" fmla="*/ 29 h 33"/>
                <a:gd name="T8" fmla="*/ 26 w 26"/>
                <a:gd name="T9" fmla="*/ 33 h 33"/>
                <a:gd name="T10" fmla="*/ 26 w 26"/>
                <a:gd name="T11" fmla="*/ 24 h 33"/>
                <a:gd name="T12" fmla="*/ 26 w 26"/>
                <a:gd name="T13" fmla="*/ 10 h 33"/>
                <a:gd name="T14" fmla="*/ 26 w 26"/>
                <a:gd name="T15" fmla="*/ 0 h 33"/>
                <a:gd name="T16" fmla="*/ 0 w 26"/>
                <a:gd name="T1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3">
                  <a:moveTo>
                    <a:pt x="0" y="4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26" y="33"/>
                  </a:lnTo>
                  <a:lnTo>
                    <a:pt x="26" y="24"/>
                  </a:lnTo>
                  <a:lnTo>
                    <a:pt x="26" y="10"/>
                  </a:lnTo>
                  <a:lnTo>
                    <a:pt x="26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309"/>
            <p:cNvSpPr/>
            <p:nvPr/>
          </p:nvSpPr>
          <p:spPr bwMode="auto">
            <a:xfrm>
              <a:off x="3928745" y="4853940"/>
              <a:ext cx="61595" cy="64770"/>
            </a:xfrm>
            <a:custGeom>
              <a:avLst/>
              <a:gdLst>
                <a:gd name="T0" fmla="*/ 0 w 37"/>
                <a:gd name="T1" fmla="*/ 17 h 39"/>
                <a:gd name="T2" fmla="*/ 3 w 37"/>
                <a:gd name="T3" fmla="*/ 22 h 39"/>
                <a:gd name="T4" fmla="*/ 9 w 37"/>
                <a:gd name="T5" fmla="*/ 34 h 39"/>
                <a:gd name="T6" fmla="*/ 12 w 37"/>
                <a:gd name="T7" fmla="*/ 39 h 39"/>
                <a:gd name="T8" fmla="*/ 37 w 37"/>
                <a:gd name="T9" fmla="*/ 29 h 39"/>
                <a:gd name="T10" fmla="*/ 33 w 37"/>
                <a:gd name="T11" fmla="*/ 20 h 39"/>
                <a:gd name="T12" fmla="*/ 25 w 37"/>
                <a:gd name="T13" fmla="*/ 9 h 39"/>
                <a:gd name="T14" fmla="*/ 20 w 37"/>
                <a:gd name="T15" fmla="*/ 0 h 39"/>
                <a:gd name="T16" fmla="*/ 0 w 37"/>
                <a:gd name="T17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9">
                  <a:moveTo>
                    <a:pt x="0" y="17"/>
                  </a:moveTo>
                  <a:lnTo>
                    <a:pt x="3" y="22"/>
                  </a:lnTo>
                  <a:lnTo>
                    <a:pt x="9" y="34"/>
                  </a:lnTo>
                  <a:lnTo>
                    <a:pt x="12" y="39"/>
                  </a:lnTo>
                  <a:lnTo>
                    <a:pt x="37" y="29"/>
                  </a:lnTo>
                  <a:lnTo>
                    <a:pt x="33" y="20"/>
                  </a:lnTo>
                  <a:lnTo>
                    <a:pt x="25" y="9"/>
                  </a:lnTo>
                  <a:lnTo>
                    <a:pt x="20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310"/>
            <p:cNvSpPr/>
            <p:nvPr/>
          </p:nvSpPr>
          <p:spPr bwMode="auto">
            <a:xfrm>
              <a:off x="3978275" y="4912360"/>
              <a:ext cx="64770" cy="63500"/>
            </a:xfrm>
            <a:custGeom>
              <a:avLst/>
              <a:gdLst>
                <a:gd name="T0" fmla="*/ 0 w 39"/>
                <a:gd name="T1" fmla="*/ 26 h 38"/>
                <a:gd name="T2" fmla="*/ 5 w 39"/>
                <a:gd name="T3" fmla="*/ 28 h 38"/>
                <a:gd name="T4" fmla="*/ 18 w 39"/>
                <a:gd name="T5" fmla="*/ 36 h 38"/>
                <a:gd name="T6" fmla="*/ 23 w 39"/>
                <a:gd name="T7" fmla="*/ 38 h 38"/>
                <a:gd name="T8" fmla="*/ 39 w 39"/>
                <a:gd name="T9" fmla="*/ 17 h 38"/>
                <a:gd name="T10" fmla="*/ 30 w 39"/>
                <a:gd name="T11" fmla="*/ 12 h 38"/>
                <a:gd name="T12" fmla="*/ 19 w 39"/>
                <a:gd name="T13" fmla="*/ 6 h 38"/>
                <a:gd name="T14" fmla="*/ 10 w 39"/>
                <a:gd name="T15" fmla="*/ 0 h 38"/>
                <a:gd name="T16" fmla="*/ 0 w 39"/>
                <a:gd name="T17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8">
                  <a:moveTo>
                    <a:pt x="0" y="26"/>
                  </a:moveTo>
                  <a:lnTo>
                    <a:pt x="5" y="28"/>
                  </a:lnTo>
                  <a:lnTo>
                    <a:pt x="18" y="36"/>
                  </a:lnTo>
                  <a:lnTo>
                    <a:pt x="23" y="38"/>
                  </a:lnTo>
                  <a:lnTo>
                    <a:pt x="39" y="17"/>
                  </a:lnTo>
                  <a:lnTo>
                    <a:pt x="30" y="12"/>
                  </a:lnTo>
                  <a:lnTo>
                    <a:pt x="19" y="6"/>
                  </a:lnTo>
                  <a:lnTo>
                    <a:pt x="1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311"/>
            <p:cNvSpPr/>
            <p:nvPr/>
          </p:nvSpPr>
          <p:spPr bwMode="auto">
            <a:xfrm>
              <a:off x="4055110" y="4947285"/>
              <a:ext cx="53340" cy="43180"/>
            </a:xfrm>
            <a:custGeom>
              <a:avLst/>
              <a:gdLst>
                <a:gd name="T0" fmla="*/ 3 w 32"/>
                <a:gd name="T1" fmla="*/ 26 h 26"/>
                <a:gd name="T2" fmla="*/ 8 w 32"/>
                <a:gd name="T3" fmla="*/ 26 h 26"/>
                <a:gd name="T4" fmla="*/ 23 w 32"/>
                <a:gd name="T5" fmla="*/ 26 h 26"/>
                <a:gd name="T6" fmla="*/ 28 w 32"/>
                <a:gd name="T7" fmla="*/ 26 h 26"/>
                <a:gd name="T8" fmla="*/ 32 w 32"/>
                <a:gd name="T9" fmla="*/ 0 h 26"/>
                <a:gd name="T10" fmla="*/ 23 w 32"/>
                <a:gd name="T11" fmla="*/ 0 h 26"/>
                <a:gd name="T12" fmla="*/ 8 w 32"/>
                <a:gd name="T13" fmla="*/ 0 h 26"/>
                <a:gd name="T14" fmla="*/ 0 w 32"/>
                <a:gd name="T15" fmla="*/ 0 h 26"/>
                <a:gd name="T16" fmla="*/ 3 w 32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6">
                  <a:moveTo>
                    <a:pt x="3" y="26"/>
                  </a:moveTo>
                  <a:lnTo>
                    <a:pt x="8" y="26"/>
                  </a:lnTo>
                  <a:lnTo>
                    <a:pt x="23" y="26"/>
                  </a:lnTo>
                  <a:lnTo>
                    <a:pt x="28" y="26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3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312"/>
            <p:cNvSpPr/>
            <p:nvPr/>
          </p:nvSpPr>
          <p:spPr bwMode="auto">
            <a:xfrm>
              <a:off x="4121150" y="4919345"/>
              <a:ext cx="61595" cy="63500"/>
            </a:xfrm>
            <a:custGeom>
              <a:avLst/>
              <a:gdLst>
                <a:gd name="T0" fmla="*/ 16 w 37"/>
                <a:gd name="T1" fmla="*/ 38 h 38"/>
                <a:gd name="T2" fmla="*/ 21 w 37"/>
                <a:gd name="T3" fmla="*/ 35 h 38"/>
                <a:gd name="T4" fmla="*/ 34 w 37"/>
                <a:gd name="T5" fmla="*/ 28 h 38"/>
                <a:gd name="T6" fmla="*/ 37 w 37"/>
                <a:gd name="T7" fmla="*/ 25 h 38"/>
                <a:gd name="T8" fmla="*/ 29 w 37"/>
                <a:gd name="T9" fmla="*/ 0 h 38"/>
                <a:gd name="T10" fmla="*/ 20 w 37"/>
                <a:gd name="T11" fmla="*/ 5 h 38"/>
                <a:gd name="T12" fmla="*/ 7 w 37"/>
                <a:gd name="T13" fmla="*/ 12 h 38"/>
                <a:gd name="T14" fmla="*/ 0 w 37"/>
                <a:gd name="T15" fmla="*/ 17 h 38"/>
                <a:gd name="T16" fmla="*/ 16 w 37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8">
                  <a:moveTo>
                    <a:pt x="16" y="38"/>
                  </a:moveTo>
                  <a:lnTo>
                    <a:pt x="21" y="35"/>
                  </a:lnTo>
                  <a:lnTo>
                    <a:pt x="34" y="28"/>
                  </a:lnTo>
                  <a:lnTo>
                    <a:pt x="37" y="25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7" y="12"/>
                  </a:lnTo>
                  <a:lnTo>
                    <a:pt x="0" y="17"/>
                  </a:lnTo>
                  <a:lnTo>
                    <a:pt x="16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313"/>
            <p:cNvSpPr/>
            <p:nvPr/>
          </p:nvSpPr>
          <p:spPr bwMode="auto">
            <a:xfrm>
              <a:off x="4179570" y="4867275"/>
              <a:ext cx="61595" cy="63500"/>
            </a:xfrm>
            <a:custGeom>
              <a:avLst/>
              <a:gdLst>
                <a:gd name="T0" fmla="*/ 25 w 37"/>
                <a:gd name="T1" fmla="*/ 38 h 38"/>
                <a:gd name="T2" fmla="*/ 27 w 37"/>
                <a:gd name="T3" fmla="*/ 33 h 38"/>
                <a:gd name="T4" fmla="*/ 34 w 37"/>
                <a:gd name="T5" fmla="*/ 21 h 38"/>
                <a:gd name="T6" fmla="*/ 37 w 37"/>
                <a:gd name="T7" fmla="*/ 16 h 38"/>
                <a:gd name="T8" fmla="*/ 16 w 37"/>
                <a:gd name="T9" fmla="*/ 0 h 38"/>
                <a:gd name="T10" fmla="*/ 11 w 37"/>
                <a:gd name="T11" fmla="*/ 7 h 38"/>
                <a:gd name="T12" fmla="*/ 5 w 37"/>
                <a:gd name="T13" fmla="*/ 20 h 38"/>
                <a:gd name="T14" fmla="*/ 0 w 37"/>
                <a:gd name="T15" fmla="*/ 27 h 38"/>
                <a:gd name="T16" fmla="*/ 25 w 37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8">
                  <a:moveTo>
                    <a:pt x="25" y="38"/>
                  </a:moveTo>
                  <a:lnTo>
                    <a:pt x="27" y="33"/>
                  </a:lnTo>
                  <a:lnTo>
                    <a:pt x="34" y="21"/>
                  </a:lnTo>
                  <a:lnTo>
                    <a:pt x="37" y="16"/>
                  </a:lnTo>
                  <a:lnTo>
                    <a:pt x="16" y="0"/>
                  </a:lnTo>
                  <a:lnTo>
                    <a:pt x="11" y="7"/>
                  </a:lnTo>
                  <a:lnTo>
                    <a:pt x="5" y="20"/>
                  </a:lnTo>
                  <a:lnTo>
                    <a:pt x="0" y="27"/>
                  </a:ln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314"/>
            <p:cNvSpPr/>
            <p:nvPr/>
          </p:nvSpPr>
          <p:spPr bwMode="auto">
            <a:xfrm>
              <a:off x="4212590" y="4801235"/>
              <a:ext cx="43180" cy="56515"/>
            </a:xfrm>
            <a:custGeom>
              <a:avLst/>
              <a:gdLst>
                <a:gd name="T0" fmla="*/ 26 w 26"/>
                <a:gd name="T1" fmla="*/ 30 h 34"/>
                <a:gd name="T2" fmla="*/ 26 w 26"/>
                <a:gd name="T3" fmla="*/ 24 h 34"/>
                <a:gd name="T4" fmla="*/ 26 w 26"/>
                <a:gd name="T5" fmla="*/ 10 h 34"/>
                <a:gd name="T6" fmla="*/ 26 w 26"/>
                <a:gd name="T7" fmla="*/ 5 h 34"/>
                <a:gd name="T8" fmla="*/ 0 w 26"/>
                <a:gd name="T9" fmla="*/ 0 h 34"/>
                <a:gd name="T10" fmla="*/ 0 w 26"/>
                <a:gd name="T11" fmla="*/ 10 h 34"/>
                <a:gd name="T12" fmla="*/ 0 w 26"/>
                <a:gd name="T13" fmla="*/ 24 h 34"/>
                <a:gd name="T14" fmla="*/ 0 w 26"/>
                <a:gd name="T15" fmla="*/ 34 h 34"/>
                <a:gd name="T16" fmla="*/ 26 w 26"/>
                <a:gd name="T17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4">
                  <a:moveTo>
                    <a:pt x="26" y="30"/>
                  </a:moveTo>
                  <a:lnTo>
                    <a:pt x="26" y="24"/>
                  </a:lnTo>
                  <a:lnTo>
                    <a:pt x="26" y="10"/>
                  </a:lnTo>
                  <a:lnTo>
                    <a:pt x="26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26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315"/>
            <p:cNvSpPr/>
            <p:nvPr/>
          </p:nvSpPr>
          <p:spPr bwMode="auto">
            <a:xfrm>
              <a:off x="4186555" y="4726305"/>
              <a:ext cx="61595" cy="64770"/>
            </a:xfrm>
            <a:custGeom>
              <a:avLst/>
              <a:gdLst>
                <a:gd name="T0" fmla="*/ 37 w 37"/>
                <a:gd name="T1" fmla="*/ 21 h 39"/>
                <a:gd name="T2" fmla="*/ 35 w 37"/>
                <a:gd name="T3" fmla="*/ 16 h 39"/>
                <a:gd name="T4" fmla="*/ 27 w 37"/>
                <a:gd name="T5" fmla="*/ 5 h 39"/>
                <a:gd name="T6" fmla="*/ 25 w 37"/>
                <a:gd name="T7" fmla="*/ 0 h 39"/>
                <a:gd name="T8" fmla="*/ 0 w 37"/>
                <a:gd name="T9" fmla="*/ 10 h 39"/>
                <a:gd name="T10" fmla="*/ 5 w 37"/>
                <a:gd name="T11" fmla="*/ 17 h 39"/>
                <a:gd name="T12" fmla="*/ 11 w 37"/>
                <a:gd name="T13" fmla="*/ 30 h 39"/>
                <a:gd name="T14" fmla="*/ 16 w 37"/>
                <a:gd name="T15" fmla="*/ 39 h 39"/>
                <a:gd name="T16" fmla="*/ 37 w 37"/>
                <a:gd name="T17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9">
                  <a:moveTo>
                    <a:pt x="37" y="21"/>
                  </a:moveTo>
                  <a:lnTo>
                    <a:pt x="35" y="16"/>
                  </a:lnTo>
                  <a:lnTo>
                    <a:pt x="27" y="5"/>
                  </a:lnTo>
                  <a:lnTo>
                    <a:pt x="25" y="0"/>
                  </a:lnTo>
                  <a:lnTo>
                    <a:pt x="0" y="10"/>
                  </a:lnTo>
                  <a:lnTo>
                    <a:pt x="5" y="17"/>
                  </a:lnTo>
                  <a:lnTo>
                    <a:pt x="11" y="30"/>
                  </a:lnTo>
                  <a:lnTo>
                    <a:pt x="16" y="39"/>
                  </a:lnTo>
                  <a:lnTo>
                    <a:pt x="3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316"/>
            <p:cNvSpPr/>
            <p:nvPr/>
          </p:nvSpPr>
          <p:spPr bwMode="auto">
            <a:xfrm>
              <a:off x="4131310" y="4669790"/>
              <a:ext cx="64770" cy="61595"/>
            </a:xfrm>
            <a:custGeom>
              <a:avLst/>
              <a:gdLst>
                <a:gd name="T0" fmla="*/ 39 w 39"/>
                <a:gd name="T1" fmla="*/ 12 h 37"/>
                <a:gd name="T2" fmla="*/ 34 w 39"/>
                <a:gd name="T3" fmla="*/ 10 h 37"/>
                <a:gd name="T4" fmla="*/ 23 w 39"/>
                <a:gd name="T5" fmla="*/ 2 h 37"/>
                <a:gd name="T6" fmla="*/ 17 w 39"/>
                <a:gd name="T7" fmla="*/ 0 h 37"/>
                <a:gd name="T8" fmla="*/ 0 w 39"/>
                <a:gd name="T9" fmla="*/ 21 h 37"/>
                <a:gd name="T10" fmla="*/ 9 w 39"/>
                <a:gd name="T11" fmla="*/ 25 h 37"/>
                <a:gd name="T12" fmla="*/ 21 w 39"/>
                <a:gd name="T13" fmla="*/ 32 h 37"/>
                <a:gd name="T14" fmla="*/ 29 w 39"/>
                <a:gd name="T15" fmla="*/ 37 h 37"/>
                <a:gd name="T16" fmla="*/ 39 w 39"/>
                <a:gd name="T1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7">
                  <a:moveTo>
                    <a:pt x="39" y="12"/>
                  </a:moveTo>
                  <a:lnTo>
                    <a:pt x="34" y="10"/>
                  </a:lnTo>
                  <a:lnTo>
                    <a:pt x="23" y="2"/>
                  </a:lnTo>
                  <a:lnTo>
                    <a:pt x="17" y="0"/>
                  </a:lnTo>
                  <a:lnTo>
                    <a:pt x="0" y="21"/>
                  </a:lnTo>
                  <a:lnTo>
                    <a:pt x="9" y="25"/>
                  </a:lnTo>
                  <a:lnTo>
                    <a:pt x="21" y="32"/>
                  </a:lnTo>
                  <a:lnTo>
                    <a:pt x="29" y="37"/>
                  </a:lnTo>
                  <a:lnTo>
                    <a:pt x="39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317"/>
            <p:cNvSpPr>
              <a:spLocks noEditPoints="1"/>
            </p:cNvSpPr>
            <p:nvPr/>
          </p:nvSpPr>
          <p:spPr bwMode="auto">
            <a:xfrm>
              <a:off x="3948430" y="4681220"/>
              <a:ext cx="279400" cy="282575"/>
            </a:xfrm>
            <a:custGeom>
              <a:avLst/>
              <a:gdLst>
                <a:gd name="T0" fmla="*/ 67 w 134"/>
                <a:gd name="T1" fmla="*/ 135 h 135"/>
                <a:gd name="T2" fmla="*/ 0 w 134"/>
                <a:gd name="T3" fmla="*/ 67 h 135"/>
                <a:gd name="T4" fmla="*/ 67 w 134"/>
                <a:gd name="T5" fmla="*/ 0 h 135"/>
                <a:gd name="T6" fmla="*/ 134 w 134"/>
                <a:gd name="T7" fmla="*/ 67 h 135"/>
                <a:gd name="T8" fmla="*/ 67 w 134"/>
                <a:gd name="T9" fmla="*/ 135 h 135"/>
                <a:gd name="T10" fmla="*/ 67 w 134"/>
                <a:gd name="T11" fmla="*/ 20 h 135"/>
                <a:gd name="T12" fmla="*/ 20 w 134"/>
                <a:gd name="T13" fmla="*/ 67 h 135"/>
                <a:gd name="T14" fmla="*/ 67 w 134"/>
                <a:gd name="T15" fmla="*/ 115 h 135"/>
                <a:gd name="T16" fmla="*/ 114 w 134"/>
                <a:gd name="T17" fmla="*/ 67 h 135"/>
                <a:gd name="T18" fmla="*/ 67 w 134"/>
                <a:gd name="T19" fmla="*/ 2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35">
                  <a:moveTo>
                    <a:pt x="67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7"/>
                  </a:cubicBezTo>
                  <a:cubicBezTo>
                    <a:pt x="134" y="105"/>
                    <a:pt x="104" y="135"/>
                    <a:pt x="67" y="135"/>
                  </a:cubicBezTo>
                  <a:close/>
                  <a:moveTo>
                    <a:pt x="67" y="20"/>
                  </a:moveTo>
                  <a:cubicBezTo>
                    <a:pt x="41" y="20"/>
                    <a:pt x="20" y="41"/>
                    <a:pt x="20" y="67"/>
                  </a:cubicBezTo>
                  <a:cubicBezTo>
                    <a:pt x="20" y="93"/>
                    <a:pt x="41" y="115"/>
                    <a:pt x="67" y="115"/>
                  </a:cubicBezTo>
                  <a:cubicBezTo>
                    <a:pt x="93" y="115"/>
                    <a:pt x="114" y="93"/>
                    <a:pt x="114" y="67"/>
                  </a:cubicBezTo>
                  <a:cubicBezTo>
                    <a:pt x="114" y="41"/>
                    <a:pt x="93" y="20"/>
                    <a:pt x="6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Oval 318"/>
            <p:cNvSpPr>
              <a:spLocks noChangeArrowheads="1"/>
            </p:cNvSpPr>
            <p:nvPr/>
          </p:nvSpPr>
          <p:spPr bwMode="auto">
            <a:xfrm>
              <a:off x="4028440" y="4762500"/>
              <a:ext cx="120015" cy="120015"/>
            </a:xfrm>
            <a:prstGeom prst="ellipse">
              <a:avLst/>
            </a:prstGeom>
            <a:solidFill>
              <a:srgbClr val="7766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655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8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8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21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团队管理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组织结构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5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graphicFrame>
        <p:nvGraphicFramePr>
          <p:cNvPr id="156" name="图表 162"/>
          <p:cNvGraphicFramePr/>
          <p:nvPr>
            <p:extLst>
              <p:ext uri="{D42A27DB-BD31-4B8C-83A1-F6EECF244321}">
                <p14:modId xmlns:p14="http://schemas.microsoft.com/office/powerpoint/2010/main" val="2938192420"/>
              </p:ext>
            </p:extLst>
          </p:nvPr>
        </p:nvGraphicFramePr>
        <p:xfrm>
          <a:off x="1357816" y="1559733"/>
          <a:ext cx="9476367" cy="4202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81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Graphic spid="156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团队管理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协作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5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355" y="1930172"/>
            <a:ext cx="53878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</a:rPr>
              <a:t>我们通过</a:t>
            </a:r>
            <a:r>
              <a:rPr lang="en-US" altLang="zh-CN" sz="4800" b="1" dirty="0">
                <a:solidFill>
                  <a:srgbClr val="7766FF"/>
                </a:solidFill>
              </a:rPr>
              <a:t>tower</a:t>
            </a:r>
            <a:r>
              <a:rPr lang="zh-CN" altLang="zh-CN" sz="2800" dirty="0">
                <a:solidFill>
                  <a:srgbClr val="404040"/>
                </a:solidFill>
              </a:rPr>
              <a:t>进行任务分配和项目进度管理</a:t>
            </a:r>
            <a:endParaRPr lang="zh-CN" altLang="en-US" sz="2800" dirty="0">
              <a:solidFill>
                <a:srgbClr val="40404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768" y="949705"/>
            <a:ext cx="7650693" cy="4575813"/>
          </a:xfrm>
          <a:prstGeom prst="rect">
            <a:avLst/>
          </a:prstGeom>
          <a:effectLst>
            <a:outerShdw blurRad="152400" dist="38100" dir="36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171" y="73379"/>
            <a:ext cx="3920629" cy="4200069"/>
          </a:xfrm>
          <a:prstGeom prst="rect">
            <a:avLst/>
          </a:prstGeom>
          <a:effectLst>
            <a:outerShdw blurRad="152400" dist="38100" dir="36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27678" y="3438658"/>
            <a:ext cx="4419600" cy="5686425"/>
          </a:xfrm>
          <a:prstGeom prst="rect">
            <a:avLst/>
          </a:prstGeom>
          <a:effectLst>
            <a:outerShdw blurRad="152400" dist="38100" dir="36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组合 10"/>
          <p:cNvGrpSpPr/>
          <p:nvPr/>
        </p:nvGrpSpPr>
        <p:grpSpPr>
          <a:xfrm>
            <a:off x="4247123" y="5780049"/>
            <a:ext cx="921095" cy="921095"/>
            <a:chOff x="4247123" y="5780049"/>
            <a:chExt cx="921095" cy="921095"/>
          </a:xfrm>
        </p:grpSpPr>
        <p:sp>
          <p:nvSpPr>
            <p:cNvPr id="58" name="椭圆 57"/>
            <p:cNvSpPr/>
            <p:nvPr/>
          </p:nvSpPr>
          <p:spPr>
            <a:xfrm>
              <a:off x="4247123" y="5780049"/>
              <a:ext cx="921095" cy="921095"/>
            </a:xfrm>
            <a:prstGeom prst="ellipse">
              <a:avLst/>
            </a:prstGeom>
            <a:solidFill>
              <a:srgbClr val="7766FF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495738" y="5959608"/>
              <a:ext cx="423863" cy="561975"/>
              <a:chOff x="8555038" y="305593"/>
              <a:chExt cx="423863" cy="561975"/>
            </a:xfrm>
            <a:solidFill>
              <a:schemeClr val="bg1"/>
            </a:solidFill>
          </p:grpSpPr>
          <p:sp>
            <p:nvSpPr>
              <p:cNvPr id="62" name="Freeform 333"/>
              <p:cNvSpPr>
                <a:spLocks noEditPoints="1"/>
              </p:cNvSpPr>
              <p:nvPr/>
            </p:nvSpPr>
            <p:spPr bwMode="auto">
              <a:xfrm>
                <a:off x="8555038" y="305593"/>
                <a:ext cx="285750" cy="561975"/>
              </a:xfrm>
              <a:custGeom>
                <a:avLst/>
                <a:gdLst>
                  <a:gd name="T0" fmla="*/ 153 w 163"/>
                  <a:gd name="T1" fmla="*/ 214 h 322"/>
                  <a:gd name="T2" fmla="*/ 153 w 163"/>
                  <a:gd name="T3" fmla="*/ 259 h 322"/>
                  <a:gd name="T4" fmla="*/ 11 w 163"/>
                  <a:gd name="T5" fmla="*/ 259 h 322"/>
                  <a:gd name="T6" fmla="*/ 11 w 163"/>
                  <a:gd name="T7" fmla="*/ 49 h 322"/>
                  <a:gd name="T8" fmla="*/ 153 w 163"/>
                  <a:gd name="T9" fmla="*/ 49 h 322"/>
                  <a:gd name="T10" fmla="*/ 153 w 163"/>
                  <a:gd name="T11" fmla="*/ 91 h 322"/>
                  <a:gd name="T12" fmla="*/ 163 w 163"/>
                  <a:gd name="T13" fmla="*/ 92 h 322"/>
                  <a:gd name="T14" fmla="*/ 163 w 163"/>
                  <a:gd name="T15" fmla="*/ 25 h 322"/>
                  <a:gd name="T16" fmla="*/ 139 w 163"/>
                  <a:gd name="T17" fmla="*/ 0 h 322"/>
                  <a:gd name="T18" fmla="*/ 25 w 163"/>
                  <a:gd name="T19" fmla="*/ 0 h 322"/>
                  <a:gd name="T20" fmla="*/ 0 w 163"/>
                  <a:gd name="T21" fmla="*/ 25 h 322"/>
                  <a:gd name="T22" fmla="*/ 0 w 163"/>
                  <a:gd name="T23" fmla="*/ 297 h 322"/>
                  <a:gd name="T24" fmla="*/ 25 w 163"/>
                  <a:gd name="T25" fmla="*/ 322 h 322"/>
                  <a:gd name="T26" fmla="*/ 139 w 163"/>
                  <a:gd name="T27" fmla="*/ 322 h 322"/>
                  <a:gd name="T28" fmla="*/ 163 w 163"/>
                  <a:gd name="T29" fmla="*/ 297 h 322"/>
                  <a:gd name="T30" fmla="*/ 163 w 163"/>
                  <a:gd name="T31" fmla="*/ 213 h 322"/>
                  <a:gd name="T32" fmla="*/ 153 w 163"/>
                  <a:gd name="T33" fmla="*/ 214 h 322"/>
                  <a:gd name="T34" fmla="*/ 60 w 163"/>
                  <a:gd name="T35" fmla="*/ 18 h 322"/>
                  <a:gd name="T36" fmla="*/ 103 w 163"/>
                  <a:gd name="T37" fmla="*/ 18 h 322"/>
                  <a:gd name="T38" fmla="*/ 105 w 163"/>
                  <a:gd name="T39" fmla="*/ 21 h 322"/>
                  <a:gd name="T40" fmla="*/ 103 w 163"/>
                  <a:gd name="T41" fmla="*/ 24 h 322"/>
                  <a:gd name="T42" fmla="*/ 60 w 163"/>
                  <a:gd name="T43" fmla="*/ 24 h 322"/>
                  <a:gd name="T44" fmla="*/ 58 w 163"/>
                  <a:gd name="T45" fmla="*/ 21 h 322"/>
                  <a:gd name="T46" fmla="*/ 60 w 163"/>
                  <a:gd name="T47" fmla="*/ 18 h 322"/>
                  <a:gd name="T48" fmla="*/ 82 w 163"/>
                  <a:gd name="T49" fmla="*/ 304 h 322"/>
                  <a:gd name="T50" fmla="*/ 67 w 163"/>
                  <a:gd name="T51" fmla="*/ 289 h 322"/>
                  <a:gd name="T52" fmla="*/ 82 w 163"/>
                  <a:gd name="T53" fmla="*/ 275 h 322"/>
                  <a:gd name="T54" fmla="*/ 96 w 163"/>
                  <a:gd name="T55" fmla="*/ 289 h 322"/>
                  <a:gd name="T56" fmla="*/ 82 w 163"/>
                  <a:gd name="T57" fmla="*/ 304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3" h="322">
                    <a:moveTo>
                      <a:pt x="153" y="214"/>
                    </a:moveTo>
                    <a:cubicBezTo>
                      <a:pt x="153" y="259"/>
                      <a:pt x="153" y="259"/>
                      <a:pt x="153" y="259"/>
                    </a:cubicBezTo>
                    <a:cubicBezTo>
                      <a:pt x="11" y="259"/>
                      <a:pt x="11" y="259"/>
                      <a:pt x="11" y="25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53" y="49"/>
                      <a:pt x="153" y="49"/>
                      <a:pt x="153" y="49"/>
                    </a:cubicBezTo>
                    <a:cubicBezTo>
                      <a:pt x="153" y="91"/>
                      <a:pt x="153" y="91"/>
                      <a:pt x="153" y="91"/>
                    </a:cubicBezTo>
                    <a:cubicBezTo>
                      <a:pt x="156" y="91"/>
                      <a:pt x="160" y="91"/>
                      <a:pt x="163" y="92"/>
                    </a:cubicBezTo>
                    <a:cubicBezTo>
                      <a:pt x="163" y="25"/>
                      <a:pt x="163" y="25"/>
                      <a:pt x="163" y="25"/>
                    </a:cubicBezTo>
                    <a:cubicBezTo>
                      <a:pt x="163" y="11"/>
                      <a:pt x="152" y="0"/>
                      <a:pt x="139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0" y="311"/>
                      <a:pt x="11" y="322"/>
                      <a:pt x="25" y="322"/>
                    </a:cubicBezTo>
                    <a:cubicBezTo>
                      <a:pt x="139" y="322"/>
                      <a:pt x="139" y="322"/>
                      <a:pt x="139" y="322"/>
                    </a:cubicBezTo>
                    <a:cubicBezTo>
                      <a:pt x="152" y="322"/>
                      <a:pt x="163" y="311"/>
                      <a:pt x="163" y="297"/>
                    </a:cubicBezTo>
                    <a:cubicBezTo>
                      <a:pt x="163" y="213"/>
                      <a:pt x="163" y="213"/>
                      <a:pt x="163" y="213"/>
                    </a:cubicBezTo>
                    <a:cubicBezTo>
                      <a:pt x="160" y="213"/>
                      <a:pt x="156" y="214"/>
                      <a:pt x="153" y="214"/>
                    </a:cubicBezTo>
                    <a:close/>
                    <a:moveTo>
                      <a:pt x="60" y="18"/>
                    </a:moveTo>
                    <a:cubicBezTo>
                      <a:pt x="103" y="18"/>
                      <a:pt x="103" y="18"/>
                      <a:pt x="103" y="18"/>
                    </a:cubicBezTo>
                    <a:cubicBezTo>
                      <a:pt x="104" y="18"/>
                      <a:pt x="105" y="19"/>
                      <a:pt x="105" y="21"/>
                    </a:cubicBezTo>
                    <a:cubicBezTo>
                      <a:pt x="105" y="23"/>
                      <a:pt x="104" y="24"/>
                      <a:pt x="103" y="24"/>
                    </a:cubicBezTo>
                    <a:cubicBezTo>
                      <a:pt x="60" y="24"/>
                      <a:pt x="60" y="24"/>
                      <a:pt x="60" y="24"/>
                    </a:cubicBezTo>
                    <a:cubicBezTo>
                      <a:pt x="59" y="24"/>
                      <a:pt x="58" y="23"/>
                      <a:pt x="58" y="21"/>
                    </a:cubicBezTo>
                    <a:cubicBezTo>
                      <a:pt x="58" y="19"/>
                      <a:pt x="59" y="18"/>
                      <a:pt x="60" y="18"/>
                    </a:cubicBezTo>
                    <a:close/>
                    <a:moveTo>
                      <a:pt x="82" y="304"/>
                    </a:moveTo>
                    <a:cubicBezTo>
                      <a:pt x="74" y="304"/>
                      <a:pt x="67" y="297"/>
                      <a:pt x="67" y="289"/>
                    </a:cubicBezTo>
                    <a:cubicBezTo>
                      <a:pt x="67" y="281"/>
                      <a:pt x="74" y="275"/>
                      <a:pt x="82" y="275"/>
                    </a:cubicBezTo>
                    <a:cubicBezTo>
                      <a:pt x="90" y="275"/>
                      <a:pt x="96" y="281"/>
                      <a:pt x="96" y="289"/>
                    </a:cubicBezTo>
                    <a:cubicBezTo>
                      <a:pt x="96" y="297"/>
                      <a:pt x="90" y="304"/>
                      <a:pt x="82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3" name="Freeform 334"/>
              <p:cNvSpPr>
                <a:spLocks noEditPoints="1"/>
              </p:cNvSpPr>
              <p:nvPr/>
            </p:nvSpPr>
            <p:spPr bwMode="auto">
              <a:xfrm>
                <a:off x="8653463" y="408781"/>
                <a:ext cx="325438" cy="325438"/>
              </a:xfrm>
              <a:custGeom>
                <a:avLst/>
                <a:gdLst>
                  <a:gd name="T0" fmla="*/ 186 w 186"/>
                  <a:gd name="T1" fmla="*/ 103 h 186"/>
                  <a:gd name="T2" fmla="*/ 186 w 186"/>
                  <a:gd name="T3" fmla="*/ 86 h 186"/>
                  <a:gd name="T4" fmla="*/ 167 w 186"/>
                  <a:gd name="T5" fmla="*/ 72 h 186"/>
                  <a:gd name="T6" fmla="*/ 179 w 186"/>
                  <a:gd name="T7" fmla="*/ 56 h 186"/>
                  <a:gd name="T8" fmla="*/ 170 w 186"/>
                  <a:gd name="T9" fmla="*/ 40 h 186"/>
                  <a:gd name="T10" fmla="*/ 147 w 186"/>
                  <a:gd name="T11" fmla="*/ 37 h 186"/>
                  <a:gd name="T12" fmla="*/ 149 w 186"/>
                  <a:gd name="T13" fmla="*/ 18 h 186"/>
                  <a:gd name="T14" fmla="*/ 133 w 186"/>
                  <a:gd name="T15" fmla="*/ 9 h 186"/>
                  <a:gd name="T16" fmla="*/ 111 w 186"/>
                  <a:gd name="T17" fmla="*/ 18 h 186"/>
                  <a:gd name="T18" fmla="*/ 103 w 186"/>
                  <a:gd name="T19" fmla="*/ 0 h 186"/>
                  <a:gd name="T20" fmla="*/ 86 w 186"/>
                  <a:gd name="T21" fmla="*/ 0 h 186"/>
                  <a:gd name="T22" fmla="*/ 71 w 186"/>
                  <a:gd name="T23" fmla="*/ 19 h 186"/>
                  <a:gd name="T24" fmla="*/ 56 w 186"/>
                  <a:gd name="T25" fmla="*/ 8 h 186"/>
                  <a:gd name="T26" fmla="*/ 40 w 186"/>
                  <a:gd name="T27" fmla="*/ 17 h 186"/>
                  <a:gd name="T28" fmla="*/ 37 w 186"/>
                  <a:gd name="T29" fmla="*/ 40 h 186"/>
                  <a:gd name="T30" fmla="*/ 18 w 186"/>
                  <a:gd name="T31" fmla="*/ 38 h 186"/>
                  <a:gd name="T32" fmla="*/ 9 w 186"/>
                  <a:gd name="T33" fmla="*/ 54 h 186"/>
                  <a:gd name="T34" fmla="*/ 19 w 186"/>
                  <a:gd name="T35" fmla="*/ 75 h 186"/>
                  <a:gd name="T36" fmla="*/ 0 w 186"/>
                  <a:gd name="T37" fmla="*/ 83 h 186"/>
                  <a:gd name="T38" fmla="*/ 0 w 186"/>
                  <a:gd name="T39" fmla="*/ 101 h 186"/>
                  <a:gd name="T40" fmla="*/ 20 w 186"/>
                  <a:gd name="T41" fmla="*/ 115 h 186"/>
                  <a:gd name="T42" fmla="*/ 8 w 186"/>
                  <a:gd name="T43" fmla="*/ 131 h 186"/>
                  <a:gd name="T44" fmla="*/ 17 w 186"/>
                  <a:gd name="T45" fmla="*/ 147 h 186"/>
                  <a:gd name="T46" fmla="*/ 40 w 186"/>
                  <a:gd name="T47" fmla="*/ 150 h 186"/>
                  <a:gd name="T48" fmla="*/ 38 w 186"/>
                  <a:gd name="T49" fmla="*/ 169 h 186"/>
                  <a:gd name="T50" fmla="*/ 54 w 186"/>
                  <a:gd name="T51" fmla="*/ 178 h 186"/>
                  <a:gd name="T52" fmla="*/ 76 w 186"/>
                  <a:gd name="T53" fmla="*/ 169 h 186"/>
                  <a:gd name="T54" fmla="*/ 83 w 186"/>
                  <a:gd name="T55" fmla="*/ 186 h 186"/>
                  <a:gd name="T56" fmla="*/ 101 w 186"/>
                  <a:gd name="T57" fmla="*/ 186 h 186"/>
                  <a:gd name="T58" fmla="*/ 116 w 186"/>
                  <a:gd name="T59" fmla="*/ 168 h 186"/>
                  <a:gd name="T60" fmla="*/ 131 w 186"/>
                  <a:gd name="T61" fmla="*/ 179 h 186"/>
                  <a:gd name="T62" fmla="*/ 147 w 186"/>
                  <a:gd name="T63" fmla="*/ 170 h 186"/>
                  <a:gd name="T64" fmla="*/ 149 w 186"/>
                  <a:gd name="T65" fmla="*/ 146 h 186"/>
                  <a:gd name="T66" fmla="*/ 169 w 186"/>
                  <a:gd name="T67" fmla="*/ 149 h 186"/>
                  <a:gd name="T68" fmla="*/ 178 w 186"/>
                  <a:gd name="T69" fmla="*/ 133 h 186"/>
                  <a:gd name="T70" fmla="*/ 168 w 186"/>
                  <a:gd name="T71" fmla="*/ 111 h 186"/>
                  <a:gd name="T72" fmla="*/ 93 w 186"/>
                  <a:gd name="T73" fmla="*/ 148 h 186"/>
                  <a:gd name="T74" fmla="*/ 93 w 186"/>
                  <a:gd name="T75" fmla="*/ 39 h 186"/>
                  <a:gd name="T76" fmla="*/ 93 w 186"/>
                  <a:gd name="T77" fmla="*/ 14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6" h="186">
                    <a:moveTo>
                      <a:pt x="186" y="109"/>
                    </a:move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91"/>
                      <a:pt x="186" y="91"/>
                      <a:pt x="186" y="91"/>
                    </a:cubicBezTo>
                    <a:cubicBezTo>
                      <a:pt x="186" y="86"/>
                      <a:pt x="186" y="86"/>
                      <a:pt x="186" y="86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69" y="79"/>
                      <a:pt x="168" y="75"/>
                      <a:pt x="167" y="72"/>
                    </a:cubicBezTo>
                    <a:cubicBezTo>
                      <a:pt x="182" y="60"/>
                      <a:pt x="182" y="60"/>
                      <a:pt x="182" y="60"/>
                    </a:cubicBezTo>
                    <a:cubicBezTo>
                      <a:pt x="179" y="56"/>
                      <a:pt x="179" y="56"/>
                      <a:pt x="179" y="56"/>
                    </a:cubicBezTo>
                    <a:cubicBezTo>
                      <a:pt x="173" y="45"/>
                      <a:pt x="173" y="45"/>
                      <a:pt x="173" y="45"/>
                    </a:cubicBezTo>
                    <a:cubicBezTo>
                      <a:pt x="170" y="40"/>
                      <a:pt x="170" y="40"/>
                      <a:pt x="170" y="40"/>
                    </a:cubicBezTo>
                    <a:cubicBezTo>
                      <a:pt x="154" y="46"/>
                      <a:pt x="154" y="46"/>
                      <a:pt x="154" y="46"/>
                    </a:cubicBezTo>
                    <a:cubicBezTo>
                      <a:pt x="152" y="43"/>
                      <a:pt x="149" y="40"/>
                      <a:pt x="147" y="37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49" y="18"/>
                      <a:pt x="149" y="18"/>
                      <a:pt x="149" y="18"/>
                    </a:cubicBezTo>
                    <a:cubicBezTo>
                      <a:pt x="138" y="11"/>
                      <a:pt x="138" y="11"/>
                      <a:pt x="138" y="11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23" y="22"/>
                      <a:pt x="123" y="22"/>
                      <a:pt x="123" y="22"/>
                    </a:cubicBezTo>
                    <a:cubicBezTo>
                      <a:pt x="119" y="20"/>
                      <a:pt x="115" y="19"/>
                      <a:pt x="111" y="18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79" y="17"/>
                      <a:pt x="75" y="18"/>
                      <a:pt x="71" y="19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3" y="35"/>
                      <a:pt x="40" y="37"/>
                      <a:pt x="37" y="4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1" y="68"/>
                      <a:pt x="20" y="72"/>
                      <a:pt x="19" y="75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8" y="108"/>
                      <a:pt x="19" y="112"/>
                      <a:pt x="20" y="115"/>
                    </a:cubicBezTo>
                    <a:cubicBezTo>
                      <a:pt x="5" y="127"/>
                      <a:pt x="5" y="127"/>
                      <a:pt x="5" y="127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14" y="142"/>
                      <a:pt x="14" y="142"/>
                      <a:pt x="14" y="142"/>
                    </a:cubicBezTo>
                    <a:cubicBezTo>
                      <a:pt x="17" y="147"/>
                      <a:pt x="17" y="147"/>
                      <a:pt x="17" y="147"/>
                    </a:cubicBezTo>
                    <a:cubicBezTo>
                      <a:pt x="32" y="141"/>
                      <a:pt x="32" y="141"/>
                      <a:pt x="32" y="141"/>
                    </a:cubicBezTo>
                    <a:cubicBezTo>
                      <a:pt x="35" y="144"/>
                      <a:pt x="37" y="147"/>
                      <a:pt x="40" y="150"/>
                    </a:cubicBezTo>
                    <a:cubicBezTo>
                      <a:pt x="34" y="166"/>
                      <a:pt x="34" y="166"/>
                      <a:pt x="34" y="166"/>
                    </a:cubicBezTo>
                    <a:cubicBezTo>
                      <a:pt x="38" y="169"/>
                      <a:pt x="38" y="169"/>
                      <a:pt x="38" y="169"/>
                    </a:cubicBezTo>
                    <a:cubicBezTo>
                      <a:pt x="49" y="175"/>
                      <a:pt x="49" y="175"/>
                      <a:pt x="49" y="175"/>
                    </a:cubicBezTo>
                    <a:cubicBezTo>
                      <a:pt x="54" y="178"/>
                      <a:pt x="54" y="178"/>
                      <a:pt x="54" y="178"/>
                    </a:cubicBezTo>
                    <a:cubicBezTo>
                      <a:pt x="64" y="165"/>
                      <a:pt x="64" y="165"/>
                      <a:pt x="64" y="165"/>
                    </a:cubicBezTo>
                    <a:cubicBezTo>
                      <a:pt x="68" y="167"/>
                      <a:pt x="72" y="168"/>
                      <a:pt x="76" y="169"/>
                    </a:cubicBezTo>
                    <a:cubicBezTo>
                      <a:pt x="78" y="186"/>
                      <a:pt x="78" y="186"/>
                      <a:pt x="78" y="186"/>
                    </a:cubicBezTo>
                    <a:cubicBezTo>
                      <a:pt x="83" y="186"/>
                      <a:pt x="83" y="186"/>
                      <a:pt x="83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101" y="186"/>
                      <a:pt x="101" y="186"/>
                      <a:pt x="101" y="186"/>
                    </a:cubicBezTo>
                    <a:cubicBezTo>
                      <a:pt x="104" y="170"/>
                      <a:pt x="104" y="170"/>
                      <a:pt x="104" y="170"/>
                    </a:cubicBezTo>
                    <a:cubicBezTo>
                      <a:pt x="108" y="170"/>
                      <a:pt x="112" y="169"/>
                      <a:pt x="116" y="168"/>
                    </a:cubicBezTo>
                    <a:cubicBezTo>
                      <a:pt x="127" y="182"/>
                      <a:pt x="127" y="182"/>
                      <a:pt x="127" y="182"/>
                    </a:cubicBezTo>
                    <a:cubicBezTo>
                      <a:pt x="131" y="179"/>
                      <a:pt x="131" y="179"/>
                      <a:pt x="131" y="179"/>
                    </a:cubicBezTo>
                    <a:cubicBezTo>
                      <a:pt x="142" y="173"/>
                      <a:pt x="142" y="173"/>
                      <a:pt x="142" y="173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4" y="152"/>
                      <a:pt x="147" y="149"/>
                      <a:pt x="149" y="146"/>
                    </a:cubicBezTo>
                    <a:cubicBezTo>
                      <a:pt x="166" y="153"/>
                      <a:pt x="166" y="153"/>
                      <a:pt x="166" y="153"/>
                    </a:cubicBezTo>
                    <a:cubicBezTo>
                      <a:pt x="169" y="149"/>
                      <a:pt x="169" y="149"/>
                      <a:pt x="169" y="149"/>
                    </a:cubicBezTo>
                    <a:cubicBezTo>
                      <a:pt x="175" y="138"/>
                      <a:pt x="175" y="138"/>
                      <a:pt x="175" y="138"/>
                    </a:cubicBezTo>
                    <a:cubicBezTo>
                      <a:pt x="178" y="133"/>
                      <a:pt x="178" y="133"/>
                      <a:pt x="178" y="133"/>
                    </a:cubicBezTo>
                    <a:cubicBezTo>
                      <a:pt x="165" y="123"/>
                      <a:pt x="165" y="123"/>
                      <a:pt x="165" y="123"/>
                    </a:cubicBezTo>
                    <a:cubicBezTo>
                      <a:pt x="166" y="119"/>
                      <a:pt x="167" y="115"/>
                      <a:pt x="168" y="111"/>
                    </a:cubicBezTo>
                    <a:lnTo>
                      <a:pt x="186" y="109"/>
                    </a:lnTo>
                    <a:close/>
                    <a:moveTo>
                      <a:pt x="93" y="148"/>
                    </a:moveTo>
                    <a:cubicBezTo>
                      <a:pt x="64" y="148"/>
                      <a:pt x="40" y="123"/>
                      <a:pt x="40" y="93"/>
                    </a:cubicBezTo>
                    <a:cubicBezTo>
                      <a:pt x="40" y="63"/>
                      <a:pt x="64" y="39"/>
                      <a:pt x="93" y="39"/>
                    </a:cubicBezTo>
                    <a:cubicBezTo>
                      <a:pt x="123" y="39"/>
                      <a:pt x="147" y="63"/>
                      <a:pt x="147" y="93"/>
                    </a:cubicBezTo>
                    <a:cubicBezTo>
                      <a:pt x="147" y="123"/>
                      <a:pt x="123" y="148"/>
                      <a:pt x="93" y="1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4" name="Oval 335"/>
              <p:cNvSpPr>
                <a:spLocks noChangeArrowheads="1"/>
              </p:cNvSpPr>
              <p:nvPr/>
            </p:nvSpPr>
            <p:spPr bwMode="auto">
              <a:xfrm>
                <a:off x="8759825" y="515143"/>
                <a:ext cx="114300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88579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团队管理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沟通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5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5589" y="2742238"/>
            <a:ext cx="5387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04040"/>
                </a:solidFill>
              </a:rPr>
              <a:t>在固定地点进行</a:t>
            </a:r>
            <a:endParaRPr lang="en-US" altLang="zh-CN" sz="2800" dirty="0">
              <a:solidFill>
                <a:srgbClr val="404040"/>
              </a:solidFill>
            </a:endParaRPr>
          </a:p>
          <a:p>
            <a:r>
              <a:rPr lang="zh-CN" altLang="en-US" sz="4400" b="1" dirty="0">
                <a:solidFill>
                  <a:srgbClr val="7766FF"/>
                </a:solidFill>
              </a:rPr>
              <a:t>            开会与办公</a:t>
            </a:r>
            <a:endParaRPr lang="zh-CN" altLang="en-US" sz="2800" b="1" dirty="0">
              <a:solidFill>
                <a:srgbClr val="7766FF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55147" y="5780049"/>
            <a:ext cx="913071" cy="91307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95738" y="5959608"/>
            <a:ext cx="423863" cy="561975"/>
            <a:chOff x="8555038" y="305593"/>
            <a:chExt cx="423863" cy="561975"/>
          </a:xfrm>
          <a:solidFill>
            <a:srgbClr val="7766FF"/>
          </a:solidFill>
        </p:grpSpPr>
        <p:sp>
          <p:nvSpPr>
            <p:cNvPr id="25" name="Freeform 333"/>
            <p:cNvSpPr>
              <a:spLocks noEditPoints="1"/>
            </p:cNvSpPr>
            <p:nvPr/>
          </p:nvSpPr>
          <p:spPr bwMode="auto">
            <a:xfrm>
              <a:off x="8555038" y="305593"/>
              <a:ext cx="285750" cy="561975"/>
            </a:xfrm>
            <a:custGeom>
              <a:avLst/>
              <a:gdLst>
                <a:gd name="T0" fmla="*/ 153 w 163"/>
                <a:gd name="T1" fmla="*/ 214 h 322"/>
                <a:gd name="T2" fmla="*/ 153 w 163"/>
                <a:gd name="T3" fmla="*/ 259 h 322"/>
                <a:gd name="T4" fmla="*/ 11 w 163"/>
                <a:gd name="T5" fmla="*/ 259 h 322"/>
                <a:gd name="T6" fmla="*/ 11 w 163"/>
                <a:gd name="T7" fmla="*/ 49 h 322"/>
                <a:gd name="T8" fmla="*/ 153 w 163"/>
                <a:gd name="T9" fmla="*/ 49 h 322"/>
                <a:gd name="T10" fmla="*/ 153 w 163"/>
                <a:gd name="T11" fmla="*/ 91 h 322"/>
                <a:gd name="T12" fmla="*/ 163 w 163"/>
                <a:gd name="T13" fmla="*/ 92 h 322"/>
                <a:gd name="T14" fmla="*/ 163 w 163"/>
                <a:gd name="T15" fmla="*/ 25 h 322"/>
                <a:gd name="T16" fmla="*/ 139 w 163"/>
                <a:gd name="T17" fmla="*/ 0 h 322"/>
                <a:gd name="T18" fmla="*/ 25 w 163"/>
                <a:gd name="T19" fmla="*/ 0 h 322"/>
                <a:gd name="T20" fmla="*/ 0 w 163"/>
                <a:gd name="T21" fmla="*/ 25 h 322"/>
                <a:gd name="T22" fmla="*/ 0 w 163"/>
                <a:gd name="T23" fmla="*/ 297 h 322"/>
                <a:gd name="T24" fmla="*/ 25 w 163"/>
                <a:gd name="T25" fmla="*/ 322 h 322"/>
                <a:gd name="T26" fmla="*/ 139 w 163"/>
                <a:gd name="T27" fmla="*/ 322 h 322"/>
                <a:gd name="T28" fmla="*/ 163 w 163"/>
                <a:gd name="T29" fmla="*/ 297 h 322"/>
                <a:gd name="T30" fmla="*/ 163 w 163"/>
                <a:gd name="T31" fmla="*/ 213 h 322"/>
                <a:gd name="T32" fmla="*/ 153 w 163"/>
                <a:gd name="T33" fmla="*/ 214 h 322"/>
                <a:gd name="T34" fmla="*/ 60 w 163"/>
                <a:gd name="T35" fmla="*/ 18 h 322"/>
                <a:gd name="T36" fmla="*/ 103 w 163"/>
                <a:gd name="T37" fmla="*/ 18 h 322"/>
                <a:gd name="T38" fmla="*/ 105 w 163"/>
                <a:gd name="T39" fmla="*/ 21 h 322"/>
                <a:gd name="T40" fmla="*/ 103 w 163"/>
                <a:gd name="T41" fmla="*/ 24 h 322"/>
                <a:gd name="T42" fmla="*/ 60 w 163"/>
                <a:gd name="T43" fmla="*/ 24 h 322"/>
                <a:gd name="T44" fmla="*/ 58 w 163"/>
                <a:gd name="T45" fmla="*/ 21 h 322"/>
                <a:gd name="T46" fmla="*/ 60 w 163"/>
                <a:gd name="T47" fmla="*/ 18 h 322"/>
                <a:gd name="T48" fmla="*/ 82 w 163"/>
                <a:gd name="T49" fmla="*/ 304 h 322"/>
                <a:gd name="T50" fmla="*/ 67 w 163"/>
                <a:gd name="T51" fmla="*/ 289 h 322"/>
                <a:gd name="T52" fmla="*/ 82 w 163"/>
                <a:gd name="T53" fmla="*/ 275 h 322"/>
                <a:gd name="T54" fmla="*/ 96 w 163"/>
                <a:gd name="T55" fmla="*/ 289 h 322"/>
                <a:gd name="T56" fmla="*/ 82 w 163"/>
                <a:gd name="T57" fmla="*/ 304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3" h="322">
                  <a:moveTo>
                    <a:pt x="153" y="214"/>
                  </a:moveTo>
                  <a:cubicBezTo>
                    <a:pt x="153" y="259"/>
                    <a:pt x="153" y="259"/>
                    <a:pt x="153" y="259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6" y="91"/>
                    <a:pt x="160" y="91"/>
                    <a:pt x="163" y="92"/>
                  </a:cubicBezTo>
                  <a:cubicBezTo>
                    <a:pt x="163" y="25"/>
                    <a:pt x="163" y="25"/>
                    <a:pt x="163" y="25"/>
                  </a:cubicBezTo>
                  <a:cubicBezTo>
                    <a:pt x="163" y="11"/>
                    <a:pt x="152" y="0"/>
                    <a:pt x="13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311"/>
                    <a:pt x="11" y="322"/>
                    <a:pt x="25" y="322"/>
                  </a:cubicBezTo>
                  <a:cubicBezTo>
                    <a:pt x="139" y="322"/>
                    <a:pt x="139" y="322"/>
                    <a:pt x="139" y="322"/>
                  </a:cubicBezTo>
                  <a:cubicBezTo>
                    <a:pt x="152" y="322"/>
                    <a:pt x="163" y="311"/>
                    <a:pt x="163" y="297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60" y="213"/>
                    <a:pt x="156" y="214"/>
                    <a:pt x="153" y="214"/>
                  </a:cubicBezTo>
                  <a:close/>
                  <a:moveTo>
                    <a:pt x="60" y="18"/>
                  </a:moveTo>
                  <a:cubicBezTo>
                    <a:pt x="103" y="18"/>
                    <a:pt x="103" y="18"/>
                    <a:pt x="103" y="18"/>
                  </a:cubicBezTo>
                  <a:cubicBezTo>
                    <a:pt x="104" y="18"/>
                    <a:pt x="105" y="19"/>
                    <a:pt x="105" y="21"/>
                  </a:cubicBezTo>
                  <a:cubicBezTo>
                    <a:pt x="105" y="23"/>
                    <a:pt x="104" y="24"/>
                    <a:pt x="103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59" y="24"/>
                    <a:pt x="58" y="23"/>
                    <a:pt x="58" y="21"/>
                  </a:cubicBezTo>
                  <a:cubicBezTo>
                    <a:pt x="58" y="19"/>
                    <a:pt x="59" y="18"/>
                    <a:pt x="60" y="18"/>
                  </a:cubicBezTo>
                  <a:close/>
                  <a:moveTo>
                    <a:pt x="82" y="304"/>
                  </a:moveTo>
                  <a:cubicBezTo>
                    <a:pt x="74" y="304"/>
                    <a:pt x="67" y="297"/>
                    <a:pt x="67" y="289"/>
                  </a:cubicBezTo>
                  <a:cubicBezTo>
                    <a:pt x="67" y="281"/>
                    <a:pt x="74" y="275"/>
                    <a:pt x="82" y="275"/>
                  </a:cubicBezTo>
                  <a:cubicBezTo>
                    <a:pt x="90" y="275"/>
                    <a:pt x="96" y="281"/>
                    <a:pt x="96" y="289"/>
                  </a:cubicBezTo>
                  <a:cubicBezTo>
                    <a:pt x="96" y="297"/>
                    <a:pt x="90" y="304"/>
                    <a:pt x="82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334"/>
            <p:cNvSpPr>
              <a:spLocks noEditPoints="1"/>
            </p:cNvSpPr>
            <p:nvPr/>
          </p:nvSpPr>
          <p:spPr bwMode="auto">
            <a:xfrm>
              <a:off x="8653463" y="408781"/>
              <a:ext cx="325438" cy="325438"/>
            </a:xfrm>
            <a:custGeom>
              <a:avLst/>
              <a:gdLst>
                <a:gd name="T0" fmla="*/ 186 w 186"/>
                <a:gd name="T1" fmla="*/ 103 h 186"/>
                <a:gd name="T2" fmla="*/ 186 w 186"/>
                <a:gd name="T3" fmla="*/ 86 h 186"/>
                <a:gd name="T4" fmla="*/ 167 w 186"/>
                <a:gd name="T5" fmla="*/ 72 h 186"/>
                <a:gd name="T6" fmla="*/ 179 w 186"/>
                <a:gd name="T7" fmla="*/ 56 h 186"/>
                <a:gd name="T8" fmla="*/ 170 w 186"/>
                <a:gd name="T9" fmla="*/ 40 h 186"/>
                <a:gd name="T10" fmla="*/ 147 w 186"/>
                <a:gd name="T11" fmla="*/ 37 h 186"/>
                <a:gd name="T12" fmla="*/ 149 w 186"/>
                <a:gd name="T13" fmla="*/ 18 h 186"/>
                <a:gd name="T14" fmla="*/ 133 w 186"/>
                <a:gd name="T15" fmla="*/ 9 h 186"/>
                <a:gd name="T16" fmla="*/ 111 w 186"/>
                <a:gd name="T17" fmla="*/ 18 h 186"/>
                <a:gd name="T18" fmla="*/ 103 w 186"/>
                <a:gd name="T19" fmla="*/ 0 h 186"/>
                <a:gd name="T20" fmla="*/ 86 w 186"/>
                <a:gd name="T21" fmla="*/ 0 h 186"/>
                <a:gd name="T22" fmla="*/ 71 w 186"/>
                <a:gd name="T23" fmla="*/ 19 h 186"/>
                <a:gd name="T24" fmla="*/ 56 w 186"/>
                <a:gd name="T25" fmla="*/ 8 h 186"/>
                <a:gd name="T26" fmla="*/ 40 w 186"/>
                <a:gd name="T27" fmla="*/ 17 h 186"/>
                <a:gd name="T28" fmla="*/ 37 w 186"/>
                <a:gd name="T29" fmla="*/ 40 h 186"/>
                <a:gd name="T30" fmla="*/ 18 w 186"/>
                <a:gd name="T31" fmla="*/ 38 h 186"/>
                <a:gd name="T32" fmla="*/ 9 w 186"/>
                <a:gd name="T33" fmla="*/ 54 h 186"/>
                <a:gd name="T34" fmla="*/ 19 w 186"/>
                <a:gd name="T35" fmla="*/ 75 h 186"/>
                <a:gd name="T36" fmla="*/ 0 w 186"/>
                <a:gd name="T37" fmla="*/ 83 h 186"/>
                <a:gd name="T38" fmla="*/ 0 w 186"/>
                <a:gd name="T39" fmla="*/ 101 h 186"/>
                <a:gd name="T40" fmla="*/ 20 w 186"/>
                <a:gd name="T41" fmla="*/ 115 h 186"/>
                <a:gd name="T42" fmla="*/ 8 w 186"/>
                <a:gd name="T43" fmla="*/ 131 h 186"/>
                <a:gd name="T44" fmla="*/ 17 w 186"/>
                <a:gd name="T45" fmla="*/ 147 h 186"/>
                <a:gd name="T46" fmla="*/ 40 w 186"/>
                <a:gd name="T47" fmla="*/ 150 h 186"/>
                <a:gd name="T48" fmla="*/ 38 w 186"/>
                <a:gd name="T49" fmla="*/ 169 h 186"/>
                <a:gd name="T50" fmla="*/ 54 w 186"/>
                <a:gd name="T51" fmla="*/ 178 h 186"/>
                <a:gd name="T52" fmla="*/ 76 w 186"/>
                <a:gd name="T53" fmla="*/ 169 h 186"/>
                <a:gd name="T54" fmla="*/ 83 w 186"/>
                <a:gd name="T55" fmla="*/ 186 h 186"/>
                <a:gd name="T56" fmla="*/ 101 w 186"/>
                <a:gd name="T57" fmla="*/ 186 h 186"/>
                <a:gd name="T58" fmla="*/ 116 w 186"/>
                <a:gd name="T59" fmla="*/ 168 h 186"/>
                <a:gd name="T60" fmla="*/ 131 w 186"/>
                <a:gd name="T61" fmla="*/ 179 h 186"/>
                <a:gd name="T62" fmla="*/ 147 w 186"/>
                <a:gd name="T63" fmla="*/ 170 h 186"/>
                <a:gd name="T64" fmla="*/ 149 w 186"/>
                <a:gd name="T65" fmla="*/ 146 h 186"/>
                <a:gd name="T66" fmla="*/ 169 w 186"/>
                <a:gd name="T67" fmla="*/ 149 h 186"/>
                <a:gd name="T68" fmla="*/ 178 w 186"/>
                <a:gd name="T69" fmla="*/ 133 h 186"/>
                <a:gd name="T70" fmla="*/ 168 w 186"/>
                <a:gd name="T71" fmla="*/ 111 h 186"/>
                <a:gd name="T72" fmla="*/ 93 w 186"/>
                <a:gd name="T73" fmla="*/ 148 h 186"/>
                <a:gd name="T74" fmla="*/ 93 w 186"/>
                <a:gd name="T75" fmla="*/ 39 h 186"/>
                <a:gd name="T76" fmla="*/ 93 w 186"/>
                <a:gd name="T77" fmla="*/ 14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6" h="186">
                  <a:moveTo>
                    <a:pt x="186" y="109"/>
                  </a:moveTo>
                  <a:cubicBezTo>
                    <a:pt x="186" y="103"/>
                    <a:pt x="186" y="103"/>
                    <a:pt x="186" y="103"/>
                  </a:cubicBezTo>
                  <a:cubicBezTo>
                    <a:pt x="186" y="91"/>
                    <a:pt x="186" y="91"/>
                    <a:pt x="186" y="91"/>
                  </a:cubicBezTo>
                  <a:cubicBezTo>
                    <a:pt x="186" y="86"/>
                    <a:pt x="186" y="86"/>
                    <a:pt x="186" y="86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69" y="79"/>
                    <a:pt x="168" y="75"/>
                    <a:pt x="167" y="72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73" y="45"/>
                    <a:pt x="173" y="45"/>
                    <a:pt x="173" y="45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3"/>
                    <a:pt x="149" y="40"/>
                    <a:pt x="147" y="37"/>
                  </a:cubicBezTo>
                  <a:cubicBezTo>
                    <a:pt x="153" y="20"/>
                    <a:pt x="153" y="20"/>
                    <a:pt x="153" y="20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19" y="20"/>
                    <a:pt x="115" y="19"/>
                    <a:pt x="111" y="18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79" y="17"/>
                    <a:pt x="75" y="18"/>
                    <a:pt x="71" y="19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3" y="35"/>
                    <a:pt x="40" y="37"/>
                    <a:pt x="37" y="4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8"/>
                    <a:pt x="20" y="72"/>
                    <a:pt x="19" y="7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8" y="108"/>
                    <a:pt x="19" y="112"/>
                    <a:pt x="20" y="115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32" y="141"/>
                    <a:pt x="32" y="141"/>
                    <a:pt x="32" y="141"/>
                  </a:cubicBezTo>
                  <a:cubicBezTo>
                    <a:pt x="35" y="144"/>
                    <a:pt x="37" y="147"/>
                    <a:pt x="40" y="150"/>
                  </a:cubicBezTo>
                  <a:cubicBezTo>
                    <a:pt x="34" y="166"/>
                    <a:pt x="34" y="166"/>
                    <a:pt x="34" y="166"/>
                  </a:cubicBezTo>
                  <a:cubicBezTo>
                    <a:pt x="38" y="169"/>
                    <a:pt x="38" y="169"/>
                    <a:pt x="38" y="169"/>
                  </a:cubicBezTo>
                  <a:cubicBezTo>
                    <a:pt x="49" y="175"/>
                    <a:pt x="49" y="175"/>
                    <a:pt x="49" y="175"/>
                  </a:cubicBezTo>
                  <a:cubicBezTo>
                    <a:pt x="54" y="178"/>
                    <a:pt x="54" y="178"/>
                    <a:pt x="54" y="178"/>
                  </a:cubicBezTo>
                  <a:cubicBezTo>
                    <a:pt x="64" y="165"/>
                    <a:pt x="64" y="165"/>
                    <a:pt x="64" y="165"/>
                  </a:cubicBezTo>
                  <a:cubicBezTo>
                    <a:pt x="68" y="167"/>
                    <a:pt x="72" y="168"/>
                    <a:pt x="76" y="169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83" y="186"/>
                    <a:pt x="83" y="186"/>
                    <a:pt x="83" y="186"/>
                  </a:cubicBezTo>
                  <a:cubicBezTo>
                    <a:pt x="96" y="186"/>
                    <a:pt x="96" y="186"/>
                    <a:pt x="96" y="186"/>
                  </a:cubicBezTo>
                  <a:cubicBezTo>
                    <a:pt x="101" y="186"/>
                    <a:pt x="101" y="186"/>
                    <a:pt x="101" y="186"/>
                  </a:cubicBezTo>
                  <a:cubicBezTo>
                    <a:pt x="104" y="170"/>
                    <a:pt x="104" y="170"/>
                    <a:pt x="104" y="170"/>
                  </a:cubicBezTo>
                  <a:cubicBezTo>
                    <a:pt x="108" y="170"/>
                    <a:pt x="112" y="169"/>
                    <a:pt x="116" y="168"/>
                  </a:cubicBezTo>
                  <a:cubicBezTo>
                    <a:pt x="127" y="182"/>
                    <a:pt x="127" y="182"/>
                    <a:pt x="127" y="182"/>
                  </a:cubicBezTo>
                  <a:cubicBezTo>
                    <a:pt x="131" y="179"/>
                    <a:pt x="131" y="179"/>
                    <a:pt x="131" y="179"/>
                  </a:cubicBezTo>
                  <a:cubicBezTo>
                    <a:pt x="142" y="173"/>
                    <a:pt x="142" y="173"/>
                    <a:pt x="142" y="173"/>
                  </a:cubicBezTo>
                  <a:cubicBezTo>
                    <a:pt x="147" y="170"/>
                    <a:pt x="147" y="170"/>
                    <a:pt x="147" y="170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4" y="152"/>
                    <a:pt x="147" y="149"/>
                    <a:pt x="149" y="146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9" y="149"/>
                    <a:pt x="169" y="149"/>
                    <a:pt x="169" y="149"/>
                  </a:cubicBezTo>
                  <a:cubicBezTo>
                    <a:pt x="175" y="138"/>
                    <a:pt x="175" y="138"/>
                    <a:pt x="175" y="138"/>
                  </a:cubicBezTo>
                  <a:cubicBezTo>
                    <a:pt x="178" y="133"/>
                    <a:pt x="178" y="133"/>
                    <a:pt x="178" y="133"/>
                  </a:cubicBezTo>
                  <a:cubicBezTo>
                    <a:pt x="165" y="123"/>
                    <a:pt x="165" y="123"/>
                    <a:pt x="165" y="123"/>
                  </a:cubicBezTo>
                  <a:cubicBezTo>
                    <a:pt x="166" y="119"/>
                    <a:pt x="167" y="115"/>
                    <a:pt x="168" y="111"/>
                  </a:cubicBezTo>
                  <a:lnTo>
                    <a:pt x="186" y="109"/>
                  </a:lnTo>
                  <a:close/>
                  <a:moveTo>
                    <a:pt x="93" y="148"/>
                  </a:moveTo>
                  <a:cubicBezTo>
                    <a:pt x="64" y="148"/>
                    <a:pt x="40" y="123"/>
                    <a:pt x="40" y="93"/>
                  </a:cubicBezTo>
                  <a:cubicBezTo>
                    <a:pt x="40" y="63"/>
                    <a:pt x="64" y="39"/>
                    <a:pt x="93" y="39"/>
                  </a:cubicBezTo>
                  <a:cubicBezTo>
                    <a:pt x="123" y="39"/>
                    <a:pt x="147" y="63"/>
                    <a:pt x="147" y="93"/>
                  </a:cubicBezTo>
                  <a:cubicBezTo>
                    <a:pt x="147" y="123"/>
                    <a:pt x="123" y="148"/>
                    <a:pt x="93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Oval 335"/>
            <p:cNvSpPr>
              <a:spLocks noChangeArrowheads="1"/>
            </p:cNvSpPr>
            <p:nvPr/>
          </p:nvSpPr>
          <p:spPr bwMode="auto">
            <a:xfrm>
              <a:off x="8759825" y="515143"/>
              <a:ext cx="114300" cy="1127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1965" y="5359358"/>
            <a:ext cx="921095" cy="921095"/>
            <a:chOff x="5671965" y="5359358"/>
            <a:chExt cx="921095" cy="921095"/>
          </a:xfrm>
        </p:grpSpPr>
        <p:sp>
          <p:nvSpPr>
            <p:cNvPr id="24" name="椭圆 23"/>
            <p:cNvSpPr/>
            <p:nvPr/>
          </p:nvSpPr>
          <p:spPr>
            <a:xfrm>
              <a:off x="5671965" y="5359358"/>
              <a:ext cx="921095" cy="921095"/>
            </a:xfrm>
            <a:prstGeom prst="ellipse">
              <a:avLst/>
            </a:prstGeom>
            <a:solidFill>
              <a:srgbClr val="7766FF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819775" y="5569154"/>
              <a:ext cx="625475" cy="461645"/>
              <a:chOff x="11230" y="2764"/>
              <a:chExt cx="985" cy="727"/>
            </a:xfrm>
            <a:solidFill>
              <a:schemeClr val="bg1"/>
            </a:solidFill>
          </p:grpSpPr>
          <p:sp>
            <p:nvSpPr>
              <p:cNvPr id="32" name="Freeform 262"/>
              <p:cNvSpPr/>
              <p:nvPr/>
            </p:nvSpPr>
            <p:spPr bwMode="auto">
              <a:xfrm>
                <a:off x="11230" y="2764"/>
                <a:ext cx="688" cy="660"/>
              </a:xfrm>
              <a:custGeom>
                <a:avLst/>
                <a:gdLst>
                  <a:gd name="T0" fmla="*/ 104 w 250"/>
                  <a:gd name="T1" fmla="*/ 181 h 240"/>
                  <a:gd name="T2" fmla="*/ 91 w 250"/>
                  <a:gd name="T3" fmla="*/ 177 h 240"/>
                  <a:gd name="T4" fmla="*/ 89 w 250"/>
                  <a:gd name="T5" fmla="*/ 177 h 240"/>
                  <a:gd name="T6" fmla="*/ 88 w 250"/>
                  <a:gd name="T7" fmla="*/ 177 h 240"/>
                  <a:gd name="T8" fmla="*/ 56 w 250"/>
                  <a:gd name="T9" fmla="*/ 190 h 240"/>
                  <a:gd name="T10" fmla="*/ 65 w 250"/>
                  <a:gd name="T11" fmla="*/ 166 h 240"/>
                  <a:gd name="T12" fmla="*/ 57 w 250"/>
                  <a:gd name="T13" fmla="*/ 161 h 240"/>
                  <a:gd name="T14" fmla="*/ 22 w 250"/>
                  <a:gd name="T15" fmla="*/ 103 h 240"/>
                  <a:gd name="T16" fmla="*/ 134 w 250"/>
                  <a:gd name="T17" fmla="*/ 23 h 240"/>
                  <a:gd name="T18" fmla="*/ 219 w 250"/>
                  <a:gd name="T19" fmla="*/ 51 h 240"/>
                  <a:gd name="T20" fmla="*/ 234 w 250"/>
                  <a:gd name="T21" fmla="*/ 50 h 240"/>
                  <a:gd name="T22" fmla="*/ 250 w 250"/>
                  <a:gd name="T23" fmla="*/ 51 h 240"/>
                  <a:gd name="T24" fmla="*/ 134 w 250"/>
                  <a:gd name="T25" fmla="*/ 0 h 240"/>
                  <a:gd name="T26" fmla="*/ 0 w 250"/>
                  <a:gd name="T27" fmla="*/ 103 h 240"/>
                  <a:gd name="T28" fmla="*/ 37 w 250"/>
                  <a:gd name="T29" fmla="*/ 175 h 240"/>
                  <a:gd name="T30" fmla="*/ 15 w 250"/>
                  <a:gd name="T31" fmla="*/ 240 h 240"/>
                  <a:gd name="T32" fmla="*/ 41 w 250"/>
                  <a:gd name="T33" fmla="*/ 224 h 240"/>
                  <a:gd name="T34" fmla="*/ 87 w 250"/>
                  <a:gd name="T35" fmla="*/ 200 h 240"/>
                  <a:gd name="T36" fmla="*/ 118 w 250"/>
                  <a:gd name="T37" fmla="*/ 206 h 240"/>
                  <a:gd name="T38" fmla="*/ 104 w 250"/>
                  <a:gd name="T39" fmla="*/ 18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0" h="240">
                    <a:moveTo>
                      <a:pt x="104" y="181"/>
                    </a:moveTo>
                    <a:cubicBezTo>
                      <a:pt x="100" y="180"/>
                      <a:pt x="96" y="179"/>
                      <a:pt x="91" y="177"/>
                    </a:cubicBezTo>
                    <a:cubicBezTo>
                      <a:pt x="89" y="177"/>
                      <a:pt x="89" y="177"/>
                      <a:pt x="89" y="177"/>
                    </a:cubicBezTo>
                    <a:cubicBezTo>
                      <a:pt x="88" y="177"/>
                      <a:pt x="88" y="177"/>
                      <a:pt x="88" y="177"/>
                    </a:cubicBezTo>
                    <a:cubicBezTo>
                      <a:pt x="85" y="177"/>
                      <a:pt x="81" y="177"/>
                      <a:pt x="56" y="190"/>
                    </a:cubicBezTo>
                    <a:cubicBezTo>
                      <a:pt x="65" y="166"/>
                      <a:pt x="65" y="166"/>
                      <a:pt x="65" y="166"/>
                    </a:cubicBezTo>
                    <a:cubicBezTo>
                      <a:pt x="57" y="161"/>
                      <a:pt x="57" y="161"/>
                      <a:pt x="57" y="161"/>
                    </a:cubicBezTo>
                    <a:cubicBezTo>
                      <a:pt x="35" y="146"/>
                      <a:pt x="22" y="125"/>
                      <a:pt x="22" y="103"/>
                    </a:cubicBezTo>
                    <a:cubicBezTo>
                      <a:pt x="22" y="59"/>
                      <a:pt x="73" y="23"/>
                      <a:pt x="134" y="23"/>
                    </a:cubicBezTo>
                    <a:cubicBezTo>
                      <a:pt x="168" y="23"/>
                      <a:pt x="198" y="34"/>
                      <a:pt x="219" y="51"/>
                    </a:cubicBezTo>
                    <a:cubicBezTo>
                      <a:pt x="224" y="50"/>
                      <a:pt x="229" y="50"/>
                      <a:pt x="234" y="50"/>
                    </a:cubicBezTo>
                    <a:cubicBezTo>
                      <a:pt x="240" y="50"/>
                      <a:pt x="245" y="50"/>
                      <a:pt x="250" y="51"/>
                    </a:cubicBezTo>
                    <a:cubicBezTo>
                      <a:pt x="226" y="21"/>
                      <a:pt x="184" y="0"/>
                      <a:pt x="134" y="0"/>
                    </a:cubicBezTo>
                    <a:cubicBezTo>
                      <a:pt x="60" y="0"/>
                      <a:pt x="0" y="47"/>
                      <a:pt x="0" y="103"/>
                    </a:cubicBezTo>
                    <a:cubicBezTo>
                      <a:pt x="0" y="130"/>
                      <a:pt x="13" y="156"/>
                      <a:pt x="37" y="175"/>
                    </a:cubicBezTo>
                    <a:cubicBezTo>
                      <a:pt x="15" y="240"/>
                      <a:pt x="15" y="240"/>
                      <a:pt x="15" y="240"/>
                    </a:cubicBezTo>
                    <a:cubicBezTo>
                      <a:pt x="41" y="224"/>
                      <a:pt x="41" y="224"/>
                      <a:pt x="41" y="224"/>
                    </a:cubicBezTo>
                    <a:cubicBezTo>
                      <a:pt x="59" y="214"/>
                      <a:pt x="80" y="203"/>
                      <a:pt x="87" y="200"/>
                    </a:cubicBezTo>
                    <a:cubicBezTo>
                      <a:pt x="97" y="203"/>
                      <a:pt x="108" y="205"/>
                      <a:pt x="118" y="206"/>
                    </a:cubicBezTo>
                    <a:cubicBezTo>
                      <a:pt x="112" y="198"/>
                      <a:pt x="108" y="190"/>
                      <a:pt x="104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" name="Freeform 263"/>
              <p:cNvSpPr>
                <a:spLocks noEditPoints="1"/>
              </p:cNvSpPr>
              <p:nvPr/>
            </p:nvSpPr>
            <p:spPr bwMode="auto">
              <a:xfrm>
                <a:off x="11535" y="2931"/>
                <a:ext cx="680" cy="560"/>
              </a:xfrm>
              <a:custGeom>
                <a:avLst/>
                <a:gdLst>
                  <a:gd name="T0" fmla="*/ 247 w 247"/>
                  <a:gd name="T1" fmla="*/ 92 h 203"/>
                  <a:gd name="T2" fmla="*/ 123 w 247"/>
                  <a:gd name="T3" fmla="*/ 0 h 203"/>
                  <a:gd name="T4" fmla="*/ 0 w 247"/>
                  <a:gd name="T5" fmla="*/ 92 h 203"/>
                  <a:gd name="T6" fmla="*/ 123 w 247"/>
                  <a:gd name="T7" fmla="*/ 184 h 203"/>
                  <a:gd name="T8" fmla="*/ 169 w 247"/>
                  <a:gd name="T9" fmla="*/ 177 h 203"/>
                  <a:gd name="T10" fmla="*/ 222 w 247"/>
                  <a:gd name="T11" fmla="*/ 203 h 203"/>
                  <a:gd name="T12" fmla="*/ 206 w 247"/>
                  <a:gd name="T13" fmla="*/ 159 h 203"/>
                  <a:gd name="T14" fmla="*/ 247 w 247"/>
                  <a:gd name="T15" fmla="*/ 92 h 203"/>
                  <a:gd name="T16" fmla="*/ 76 w 247"/>
                  <a:gd name="T17" fmla="*/ 105 h 203"/>
                  <a:gd name="T18" fmla="*/ 64 w 247"/>
                  <a:gd name="T19" fmla="*/ 99 h 203"/>
                  <a:gd name="T20" fmla="*/ 53 w 247"/>
                  <a:gd name="T21" fmla="*/ 105 h 203"/>
                  <a:gd name="T22" fmla="*/ 55 w 247"/>
                  <a:gd name="T23" fmla="*/ 93 h 203"/>
                  <a:gd name="T24" fmla="*/ 46 w 247"/>
                  <a:gd name="T25" fmla="*/ 84 h 203"/>
                  <a:gd name="T26" fmla="*/ 59 w 247"/>
                  <a:gd name="T27" fmla="*/ 82 h 203"/>
                  <a:gd name="T28" fmla="*/ 64 w 247"/>
                  <a:gd name="T29" fmla="*/ 71 h 203"/>
                  <a:gd name="T30" fmla="*/ 70 w 247"/>
                  <a:gd name="T31" fmla="*/ 82 h 203"/>
                  <a:gd name="T32" fmla="*/ 82 w 247"/>
                  <a:gd name="T33" fmla="*/ 84 h 203"/>
                  <a:gd name="T34" fmla="*/ 73 w 247"/>
                  <a:gd name="T35" fmla="*/ 93 h 203"/>
                  <a:gd name="T36" fmla="*/ 76 w 247"/>
                  <a:gd name="T37" fmla="*/ 105 h 203"/>
                  <a:gd name="T38" fmla="*/ 140 w 247"/>
                  <a:gd name="T39" fmla="*/ 110 h 203"/>
                  <a:gd name="T40" fmla="*/ 123 w 247"/>
                  <a:gd name="T41" fmla="*/ 101 h 203"/>
                  <a:gd name="T42" fmla="*/ 105 w 247"/>
                  <a:gd name="T43" fmla="*/ 110 h 203"/>
                  <a:gd name="T44" fmla="*/ 109 w 247"/>
                  <a:gd name="T45" fmla="*/ 91 h 203"/>
                  <a:gd name="T46" fmla="*/ 95 w 247"/>
                  <a:gd name="T47" fmla="*/ 77 h 203"/>
                  <a:gd name="T48" fmla="*/ 114 w 247"/>
                  <a:gd name="T49" fmla="*/ 74 h 203"/>
                  <a:gd name="T50" fmla="*/ 123 w 247"/>
                  <a:gd name="T51" fmla="*/ 57 h 203"/>
                  <a:gd name="T52" fmla="*/ 131 w 247"/>
                  <a:gd name="T53" fmla="*/ 74 h 203"/>
                  <a:gd name="T54" fmla="*/ 151 w 247"/>
                  <a:gd name="T55" fmla="*/ 77 h 203"/>
                  <a:gd name="T56" fmla="*/ 137 w 247"/>
                  <a:gd name="T57" fmla="*/ 91 h 203"/>
                  <a:gd name="T58" fmla="*/ 140 w 247"/>
                  <a:gd name="T59" fmla="*/ 110 h 203"/>
                  <a:gd name="T60" fmla="*/ 192 w 247"/>
                  <a:gd name="T61" fmla="*/ 105 h 203"/>
                  <a:gd name="T62" fmla="*/ 181 w 247"/>
                  <a:gd name="T63" fmla="*/ 99 h 203"/>
                  <a:gd name="T64" fmla="*/ 170 w 247"/>
                  <a:gd name="T65" fmla="*/ 105 h 203"/>
                  <a:gd name="T66" fmla="*/ 172 w 247"/>
                  <a:gd name="T67" fmla="*/ 93 h 203"/>
                  <a:gd name="T68" fmla="*/ 163 w 247"/>
                  <a:gd name="T69" fmla="*/ 84 h 203"/>
                  <a:gd name="T70" fmla="*/ 175 w 247"/>
                  <a:gd name="T71" fmla="*/ 82 h 203"/>
                  <a:gd name="T72" fmla="*/ 181 w 247"/>
                  <a:gd name="T73" fmla="*/ 71 h 203"/>
                  <a:gd name="T74" fmla="*/ 186 w 247"/>
                  <a:gd name="T75" fmla="*/ 82 h 203"/>
                  <a:gd name="T76" fmla="*/ 199 w 247"/>
                  <a:gd name="T77" fmla="*/ 84 h 203"/>
                  <a:gd name="T78" fmla="*/ 190 w 247"/>
                  <a:gd name="T79" fmla="*/ 93 h 203"/>
                  <a:gd name="T80" fmla="*/ 192 w 247"/>
                  <a:gd name="T81" fmla="*/ 10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7" h="203">
                    <a:moveTo>
                      <a:pt x="247" y="92"/>
                    </a:moveTo>
                    <a:cubicBezTo>
                      <a:pt x="247" y="41"/>
                      <a:pt x="191" y="0"/>
                      <a:pt x="123" y="0"/>
                    </a:cubicBezTo>
                    <a:cubicBezTo>
                      <a:pt x="55" y="0"/>
                      <a:pt x="0" y="41"/>
                      <a:pt x="0" y="92"/>
                    </a:cubicBezTo>
                    <a:cubicBezTo>
                      <a:pt x="0" y="143"/>
                      <a:pt x="55" y="184"/>
                      <a:pt x="123" y="184"/>
                    </a:cubicBezTo>
                    <a:cubicBezTo>
                      <a:pt x="140" y="184"/>
                      <a:pt x="155" y="181"/>
                      <a:pt x="169" y="177"/>
                    </a:cubicBezTo>
                    <a:cubicBezTo>
                      <a:pt x="174" y="175"/>
                      <a:pt x="222" y="203"/>
                      <a:pt x="222" y="203"/>
                    </a:cubicBezTo>
                    <a:cubicBezTo>
                      <a:pt x="206" y="159"/>
                      <a:pt x="206" y="159"/>
                      <a:pt x="206" y="159"/>
                    </a:cubicBezTo>
                    <a:cubicBezTo>
                      <a:pt x="231" y="143"/>
                      <a:pt x="247" y="119"/>
                      <a:pt x="247" y="92"/>
                    </a:cubicBezTo>
                    <a:close/>
                    <a:moveTo>
                      <a:pt x="76" y="105"/>
                    </a:moveTo>
                    <a:cubicBezTo>
                      <a:pt x="64" y="99"/>
                      <a:pt x="64" y="99"/>
                      <a:pt x="64" y="99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59" y="82"/>
                      <a:pt x="59" y="82"/>
                      <a:pt x="59" y="82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70" y="82"/>
                      <a:pt x="70" y="82"/>
                      <a:pt x="70" y="82"/>
                    </a:cubicBezTo>
                    <a:cubicBezTo>
                      <a:pt x="82" y="84"/>
                      <a:pt x="82" y="84"/>
                      <a:pt x="82" y="84"/>
                    </a:cubicBezTo>
                    <a:cubicBezTo>
                      <a:pt x="73" y="93"/>
                      <a:pt x="73" y="93"/>
                      <a:pt x="73" y="93"/>
                    </a:cubicBezTo>
                    <a:lnTo>
                      <a:pt x="76" y="105"/>
                    </a:lnTo>
                    <a:close/>
                    <a:moveTo>
                      <a:pt x="140" y="110"/>
                    </a:moveTo>
                    <a:cubicBezTo>
                      <a:pt x="123" y="101"/>
                      <a:pt x="123" y="101"/>
                      <a:pt x="123" y="101"/>
                    </a:cubicBezTo>
                    <a:cubicBezTo>
                      <a:pt x="105" y="110"/>
                      <a:pt x="105" y="110"/>
                      <a:pt x="105" y="110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114" y="74"/>
                      <a:pt x="114" y="74"/>
                      <a:pt x="114" y="74"/>
                    </a:cubicBezTo>
                    <a:cubicBezTo>
                      <a:pt x="123" y="57"/>
                      <a:pt x="123" y="57"/>
                      <a:pt x="123" y="57"/>
                    </a:cubicBezTo>
                    <a:cubicBezTo>
                      <a:pt x="131" y="74"/>
                      <a:pt x="131" y="74"/>
                      <a:pt x="131" y="74"/>
                    </a:cubicBezTo>
                    <a:cubicBezTo>
                      <a:pt x="151" y="77"/>
                      <a:pt x="151" y="77"/>
                      <a:pt x="151" y="77"/>
                    </a:cubicBezTo>
                    <a:cubicBezTo>
                      <a:pt x="137" y="91"/>
                      <a:pt x="137" y="91"/>
                      <a:pt x="137" y="91"/>
                    </a:cubicBezTo>
                    <a:lnTo>
                      <a:pt x="140" y="110"/>
                    </a:lnTo>
                    <a:close/>
                    <a:moveTo>
                      <a:pt x="192" y="105"/>
                    </a:moveTo>
                    <a:cubicBezTo>
                      <a:pt x="181" y="99"/>
                      <a:pt x="181" y="99"/>
                      <a:pt x="181" y="99"/>
                    </a:cubicBezTo>
                    <a:cubicBezTo>
                      <a:pt x="170" y="105"/>
                      <a:pt x="170" y="105"/>
                      <a:pt x="170" y="105"/>
                    </a:cubicBezTo>
                    <a:cubicBezTo>
                      <a:pt x="172" y="93"/>
                      <a:pt x="172" y="93"/>
                      <a:pt x="172" y="93"/>
                    </a:cubicBezTo>
                    <a:cubicBezTo>
                      <a:pt x="163" y="84"/>
                      <a:pt x="163" y="84"/>
                      <a:pt x="163" y="84"/>
                    </a:cubicBezTo>
                    <a:cubicBezTo>
                      <a:pt x="175" y="82"/>
                      <a:pt x="175" y="82"/>
                      <a:pt x="175" y="82"/>
                    </a:cubicBezTo>
                    <a:cubicBezTo>
                      <a:pt x="181" y="71"/>
                      <a:pt x="181" y="71"/>
                      <a:pt x="181" y="71"/>
                    </a:cubicBezTo>
                    <a:cubicBezTo>
                      <a:pt x="186" y="82"/>
                      <a:pt x="186" y="82"/>
                      <a:pt x="186" y="82"/>
                    </a:cubicBezTo>
                    <a:cubicBezTo>
                      <a:pt x="199" y="84"/>
                      <a:pt x="199" y="84"/>
                      <a:pt x="199" y="84"/>
                    </a:cubicBezTo>
                    <a:cubicBezTo>
                      <a:pt x="190" y="93"/>
                      <a:pt x="190" y="93"/>
                      <a:pt x="190" y="93"/>
                    </a:cubicBezTo>
                    <a:lnTo>
                      <a:pt x="19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 rot="20459220">
            <a:off x="5080535" y="5715037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766FF"/>
                </a:solidFill>
              </a:rPr>
              <a:t>&gt;&gt;</a:t>
            </a:r>
            <a:endParaRPr lang="zh-CN" altLang="en-US" sz="2000" b="1" dirty="0">
              <a:solidFill>
                <a:srgbClr val="7766FF"/>
              </a:solidFill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6343914" y="1682398"/>
            <a:ext cx="5521515" cy="3493203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/>
          <p:cNvSpPr/>
          <p:nvPr/>
        </p:nvSpPr>
        <p:spPr>
          <a:xfrm>
            <a:off x="6343914" y="1682398"/>
            <a:ext cx="5521515" cy="3493203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/>
          <p:cNvSpPr/>
          <p:nvPr/>
        </p:nvSpPr>
        <p:spPr>
          <a:xfrm>
            <a:off x="6343913" y="1682397"/>
            <a:ext cx="5521515" cy="3493203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/>
          <p:cNvSpPr/>
          <p:nvPr/>
        </p:nvSpPr>
        <p:spPr>
          <a:xfrm>
            <a:off x="6328415" y="1682397"/>
            <a:ext cx="5521515" cy="3493203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550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34" grpId="0" animBg="1"/>
      <p:bldP spid="35" grpId="0" animBg="1"/>
      <p:bldP spid="36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团队管理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规划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83990" y="5367382"/>
            <a:ext cx="913071" cy="91307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5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255147" y="5780049"/>
            <a:ext cx="913071" cy="913071"/>
            <a:chOff x="4255147" y="5780049"/>
            <a:chExt cx="913071" cy="913071"/>
          </a:xfrm>
        </p:grpSpPr>
        <p:grpSp>
          <p:nvGrpSpPr>
            <p:cNvPr id="14" name="组合 13"/>
            <p:cNvGrpSpPr/>
            <p:nvPr/>
          </p:nvGrpSpPr>
          <p:grpSpPr>
            <a:xfrm>
              <a:off x="4255147" y="5780049"/>
              <a:ext cx="913071" cy="91307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" name="同心圆 69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495738" y="5959608"/>
              <a:ext cx="423863" cy="561975"/>
              <a:chOff x="8555038" y="305593"/>
              <a:chExt cx="423863" cy="561975"/>
            </a:xfrm>
            <a:solidFill>
              <a:srgbClr val="7766FF"/>
            </a:solidFill>
          </p:grpSpPr>
          <p:sp>
            <p:nvSpPr>
              <p:cNvPr id="29" name="Freeform 333"/>
              <p:cNvSpPr>
                <a:spLocks noEditPoints="1"/>
              </p:cNvSpPr>
              <p:nvPr/>
            </p:nvSpPr>
            <p:spPr bwMode="auto">
              <a:xfrm>
                <a:off x="8555038" y="305593"/>
                <a:ext cx="285750" cy="561975"/>
              </a:xfrm>
              <a:custGeom>
                <a:avLst/>
                <a:gdLst>
                  <a:gd name="T0" fmla="*/ 153 w 163"/>
                  <a:gd name="T1" fmla="*/ 214 h 322"/>
                  <a:gd name="T2" fmla="*/ 153 w 163"/>
                  <a:gd name="T3" fmla="*/ 259 h 322"/>
                  <a:gd name="T4" fmla="*/ 11 w 163"/>
                  <a:gd name="T5" fmla="*/ 259 h 322"/>
                  <a:gd name="T6" fmla="*/ 11 w 163"/>
                  <a:gd name="T7" fmla="*/ 49 h 322"/>
                  <a:gd name="T8" fmla="*/ 153 w 163"/>
                  <a:gd name="T9" fmla="*/ 49 h 322"/>
                  <a:gd name="T10" fmla="*/ 153 w 163"/>
                  <a:gd name="T11" fmla="*/ 91 h 322"/>
                  <a:gd name="T12" fmla="*/ 163 w 163"/>
                  <a:gd name="T13" fmla="*/ 92 h 322"/>
                  <a:gd name="T14" fmla="*/ 163 w 163"/>
                  <a:gd name="T15" fmla="*/ 25 h 322"/>
                  <a:gd name="T16" fmla="*/ 139 w 163"/>
                  <a:gd name="T17" fmla="*/ 0 h 322"/>
                  <a:gd name="T18" fmla="*/ 25 w 163"/>
                  <a:gd name="T19" fmla="*/ 0 h 322"/>
                  <a:gd name="T20" fmla="*/ 0 w 163"/>
                  <a:gd name="T21" fmla="*/ 25 h 322"/>
                  <a:gd name="T22" fmla="*/ 0 w 163"/>
                  <a:gd name="T23" fmla="*/ 297 h 322"/>
                  <a:gd name="T24" fmla="*/ 25 w 163"/>
                  <a:gd name="T25" fmla="*/ 322 h 322"/>
                  <a:gd name="T26" fmla="*/ 139 w 163"/>
                  <a:gd name="T27" fmla="*/ 322 h 322"/>
                  <a:gd name="T28" fmla="*/ 163 w 163"/>
                  <a:gd name="T29" fmla="*/ 297 h 322"/>
                  <a:gd name="T30" fmla="*/ 163 w 163"/>
                  <a:gd name="T31" fmla="*/ 213 h 322"/>
                  <a:gd name="T32" fmla="*/ 153 w 163"/>
                  <a:gd name="T33" fmla="*/ 214 h 322"/>
                  <a:gd name="T34" fmla="*/ 60 w 163"/>
                  <a:gd name="T35" fmla="*/ 18 h 322"/>
                  <a:gd name="T36" fmla="*/ 103 w 163"/>
                  <a:gd name="T37" fmla="*/ 18 h 322"/>
                  <a:gd name="T38" fmla="*/ 105 w 163"/>
                  <a:gd name="T39" fmla="*/ 21 h 322"/>
                  <a:gd name="T40" fmla="*/ 103 w 163"/>
                  <a:gd name="T41" fmla="*/ 24 h 322"/>
                  <a:gd name="T42" fmla="*/ 60 w 163"/>
                  <a:gd name="T43" fmla="*/ 24 h 322"/>
                  <a:gd name="T44" fmla="*/ 58 w 163"/>
                  <a:gd name="T45" fmla="*/ 21 h 322"/>
                  <a:gd name="T46" fmla="*/ 60 w 163"/>
                  <a:gd name="T47" fmla="*/ 18 h 322"/>
                  <a:gd name="T48" fmla="*/ 82 w 163"/>
                  <a:gd name="T49" fmla="*/ 304 h 322"/>
                  <a:gd name="T50" fmla="*/ 67 w 163"/>
                  <a:gd name="T51" fmla="*/ 289 h 322"/>
                  <a:gd name="T52" fmla="*/ 82 w 163"/>
                  <a:gd name="T53" fmla="*/ 275 h 322"/>
                  <a:gd name="T54" fmla="*/ 96 w 163"/>
                  <a:gd name="T55" fmla="*/ 289 h 322"/>
                  <a:gd name="T56" fmla="*/ 82 w 163"/>
                  <a:gd name="T57" fmla="*/ 304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3" h="322">
                    <a:moveTo>
                      <a:pt x="153" y="214"/>
                    </a:moveTo>
                    <a:cubicBezTo>
                      <a:pt x="153" y="259"/>
                      <a:pt x="153" y="259"/>
                      <a:pt x="153" y="259"/>
                    </a:cubicBezTo>
                    <a:cubicBezTo>
                      <a:pt x="11" y="259"/>
                      <a:pt x="11" y="259"/>
                      <a:pt x="11" y="25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53" y="49"/>
                      <a:pt x="153" y="49"/>
                      <a:pt x="153" y="49"/>
                    </a:cubicBezTo>
                    <a:cubicBezTo>
                      <a:pt x="153" y="91"/>
                      <a:pt x="153" y="91"/>
                      <a:pt x="153" y="91"/>
                    </a:cubicBezTo>
                    <a:cubicBezTo>
                      <a:pt x="156" y="91"/>
                      <a:pt x="160" y="91"/>
                      <a:pt x="163" y="92"/>
                    </a:cubicBezTo>
                    <a:cubicBezTo>
                      <a:pt x="163" y="25"/>
                      <a:pt x="163" y="25"/>
                      <a:pt x="163" y="25"/>
                    </a:cubicBezTo>
                    <a:cubicBezTo>
                      <a:pt x="163" y="11"/>
                      <a:pt x="152" y="0"/>
                      <a:pt x="139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0" y="311"/>
                      <a:pt x="11" y="322"/>
                      <a:pt x="25" y="322"/>
                    </a:cubicBezTo>
                    <a:cubicBezTo>
                      <a:pt x="139" y="322"/>
                      <a:pt x="139" y="322"/>
                      <a:pt x="139" y="322"/>
                    </a:cubicBezTo>
                    <a:cubicBezTo>
                      <a:pt x="152" y="322"/>
                      <a:pt x="163" y="311"/>
                      <a:pt x="163" y="297"/>
                    </a:cubicBezTo>
                    <a:cubicBezTo>
                      <a:pt x="163" y="213"/>
                      <a:pt x="163" y="213"/>
                      <a:pt x="163" y="213"/>
                    </a:cubicBezTo>
                    <a:cubicBezTo>
                      <a:pt x="160" y="213"/>
                      <a:pt x="156" y="214"/>
                      <a:pt x="153" y="214"/>
                    </a:cubicBezTo>
                    <a:close/>
                    <a:moveTo>
                      <a:pt x="60" y="18"/>
                    </a:moveTo>
                    <a:cubicBezTo>
                      <a:pt x="103" y="18"/>
                      <a:pt x="103" y="18"/>
                      <a:pt x="103" y="18"/>
                    </a:cubicBezTo>
                    <a:cubicBezTo>
                      <a:pt x="104" y="18"/>
                      <a:pt x="105" y="19"/>
                      <a:pt x="105" y="21"/>
                    </a:cubicBezTo>
                    <a:cubicBezTo>
                      <a:pt x="105" y="23"/>
                      <a:pt x="104" y="24"/>
                      <a:pt x="103" y="24"/>
                    </a:cubicBezTo>
                    <a:cubicBezTo>
                      <a:pt x="60" y="24"/>
                      <a:pt x="60" y="24"/>
                      <a:pt x="60" y="24"/>
                    </a:cubicBezTo>
                    <a:cubicBezTo>
                      <a:pt x="59" y="24"/>
                      <a:pt x="58" y="23"/>
                      <a:pt x="58" y="21"/>
                    </a:cubicBezTo>
                    <a:cubicBezTo>
                      <a:pt x="58" y="19"/>
                      <a:pt x="59" y="18"/>
                      <a:pt x="60" y="18"/>
                    </a:cubicBezTo>
                    <a:close/>
                    <a:moveTo>
                      <a:pt x="82" y="304"/>
                    </a:moveTo>
                    <a:cubicBezTo>
                      <a:pt x="74" y="304"/>
                      <a:pt x="67" y="297"/>
                      <a:pt x="67" y="289"/>
                    </a:cubicBezTo>
                    <a:cubicBezTo>
                      <a:pt x="67" y="281"/>
                      <a:pt x="74" y="275"/>
                      <a:pt x="82" y="275"/>
                    </a:cubicBezTo>
                    <a:cubicBezTo>
                      <a:pt x="90" y="275"/>
                      <a:pt x="96" y="281"/>
                      <a:pt x="96" y="289"/>
                    </a:cubicBezTo>
                    <a:cubicBezTo>
                      <a:pt x="96" y="297"/>
                      <a:pt x="90" y="304"/>
                      <a:pt x="82" y="3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0" name="Freeform 334"/>
              <p:cNvSpPr>
                <a:spLocks noEditPoints="1"/>
              </p:cNvSpPr>
              <p:nvPr/>
            </p:nvSpPr>
            <p:spPr bwMode="auto">
              <a:xfrm>
                <a:off x="8653463" y="408781"/>
                <a:ext cx="325438" cy="325438"/>
              </a:xfrm>
              <a:custGeom>
                <a:avLst/>
                <a:gdLst>
                  <a:gd name="T0" fmla="*/ 186 w 186"/>
                  <a:gd name="T1" fmla="*/ 103 h 186"/>
                  <a:gd name="T2" fmla="*/ 186 w 186"/>
                  <a:gd name="T3" fmla="*/ 86 h 186"/>
                  <a:gd name="T4" fmla="*/ 167 w 186"/>
                  <a:gd name="T5" fmla="*/ 72 h 186"/>
                  <a:gd name="T6" fmla="*/ 179 w 186"/>
                  <a:gd name="T7" fmla="*/ 56 h 186"/>
                  <a:gd name="T8" fmla="*/ 170 w 186"/>
                  <a:gd name="T9" fmla="*/ 40 h 186"/>
                  <a:gd name="T10" fmla="*/ 147 w 186"/>
                  <a:gd name="T11" fmla="*/ 37 h 186"/>
                  <a:gd name="T12" fmla="*/ 149 w 186"/>
                  <a:gd name="T13" fmla="*/ 18 h 186"/>
                  <a:gd name="T14" fmla="*/ 133 w 186"/>
                  <a:gd name="T15" fmla="*/ 9 h 186"/>
                  <a:gd name="T16" fmla="*/ 111 w 186"/>
                  <a:gd name="T17" fmla="*/ 18 h 186"/>
                  <a:gd name="T18" fmla="*/ 103 w 186"/>
                  <a:gd name="T19" fmla="*/ 0 h 186"/>
                  <a:gd name="T20" fmla="*/ 86 w 186"/>
                  <a:gd name="T21" fmla="*/ 0 h 186"/>
                  <a:gd name="T22" fmla="*/ 71 w 186"/>
                  <a:gd name="T23" fmla="*/ 19 h 186"/>
                  <a:gd name="T24" fmla="*/ 56 w 186"/>
                  <a:gd name="T25" fmla="*/ 8 h 186"/>
                  <a:gd name="T26" fmla="*/ 40 w 186"/>
                  <a:gd name="T27" fmla="*/ 17 h 186"/>
                  <a:gd name="T28" fmla="*/ 37 w 186"/>
                  <a:gd name="T29" fmla="*/ 40 h 186"/>
                  <a:gd name="T30" fmla="*/ 18 w 186"/>
                  <a:gd name="T31" fmla="*/ 38 h 186"/>
                  <a:gd name="T32" fmla="*/ 9 w 186"/>
                  <a:gd name="T33" fmla="*/ 54 h 186"/>
                  <a:gd name="T34" fmla="*/ 19 w 186"/>
                  <a:gd name="T35" fmla="*/ 75 h 186"/>
                  <a:gd name="T36" fmla="*/ 0 w 186"/>
                  <a:gd name="T37" fmla="*/ 83 h 186"/>
                  <a:gd name="T38" fmla="*/ 0 w 186"/>
                  <a:gd name="T39" fmla="*/ 101 h 186"/>
                  <a:gd name="T40" fmla="*/ 20 w 186"/>
                  <a:gd name="T41" fmla="*/ 115 h 186"/>
                  <a:gd name="T42" fmla="*/ 8 w 186"/>
                  <a:gd name="T43" fmla="*/ 131 h 186"/>
                  <a:gd name="T44" fmla="*/ 17 w 186"/>
                  <a:gd name="T45" fmla="*/ 147 h 186"/>
                  <a:gd name="T46" fmla="*/ 40 w 186"/>
                  <a:gd name="T47" fmla="*/ 150 h 186"/>
                  <a:gd name="T48" fmla="*/ 38 w 186"/>
                  <a:gd name="T49" fmla="*/ 169 h 186"/>
                  <a:gd name="T50" fmla="*/ 54 w 186"/>
                  <a:gd name="T51" fmla="*/ 178 h 186"/>
                  <a:gd name="T52" fmla="*/ 76 w 186"/>
                  <a:gd name="T53" fmla="*/ 169 h 186"/>
                  <a:gd name="T54" fmla="*/ 83 w 186"/>
                  <a:gd name="T55" fmla="*/ 186 h 186"/>
                  <a:gd name="T56" fmla="*/ 101 w 186"/>
                  <a:gd name="T57" fmla="*/ 186 h 186"/>
                  <a:gd name="T58" fmla="*/ 116 w 186"/>
                  <a:gd name="T59" fmla="*/ 168 h 186"/>
                  <a:gd name="T60" fmla="*/ 131 w 186"/>
                  <a:gd name="T61" fmla="*/ 179 h 186"/>
                  <a:gd name="T62" fmla="*/ 147 w 186"/>
                  <a:gd name="T63" fmla="*/ 170 h 186"/>
                  <a:gd name="T64" fmla="*/ 149 w 186"/>
                  <a:gd name="T65" fmla="*/ 146 h 186"/>
                  <a:gd name="T66" fmla="*/ 169 w 186"/>
                  <a:gd name="T67" fmla="*/ 149 h 186"/>
                  <a:gd name="T68" fmla="*/ 178 w 186"/>
                  <a:gd name="T69" fmla="*/ 133 h 186"/>
                  <a:gd name="T70" fmla="*/ 168 w 186"/>
                  <a:gd name="T71" fmla="*/ 111 h 186"/>
                  <a:gd name="T72" fmla="*/ 93 w 186"/>
                  <a:gd name="T73" fmla="*/ 148 h 186"/>
                  <a:gd name="T74" fmla="*/ 93 w 186"/>
                  <a:gd name="T75" fmla="*/ 39 h 186"/>
                  <a:gd name="T76" fmla="*/ 93 w 186"/>
                  <a:gd name="T77" fmla="*/ 14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86" h="186">
                    <a:moveTo>
                      <a:pt x="186" y="109"/>
                    </a:move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91"/>
                      <a:pt x="186" y="91"/>
                      <a:pt x="186" y="91"/>
                    </a:cubicBezTo>
                    <a:cubicBezTo>
                      <a:pt x="186" y="86"/>
                      <a:pt x="186" y="86"/>
                      <a:pt x="186" y="86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69" y="79"/>
                      <a:pt x="168" y="75"/>
                      <a:pt x="167" y="72"/>
                    </a:cubicBezTo>
                    <a:cubicBezTo>
                      <a:pt x="182" y="60"/>
                      <a:pt x="182" y="60"/>
                      <a:pt x="182" y="60"/>
                    </a:cubicBezTo>
                    <a:cubicBezTo>
                      <a:pt x="179" y="56"/>
                      <a:pt x="179" y="56"/>
                      <a:pt x="179" y="56"/>
                    </a:cubicBezTo>
                    <a:cubicBezTo>
                      <a:pt x="173" y="45"/>
                      <a:pt x="173" y="45"/>
                      <a:pt x="173" y="45"/>
                    </a:cubicBezTo>
                    <a:cubicBezTo>
                      <a:pt x="170" y="40"/>
                      <a:pt x="170" y="40"/>
                      <a:pt x="170" y="40"/>
                    </a:cubicBezTo>
                    <a:cubicBezTo>
                      <a:pt x="154" y="46"/>
                      <a:pt x="154" y="46"/>
                      <a:pt x="154" y="46"/>
                    </a:cubicBezTo>
                    <a:cubicBezTo>
                      <a:pt x="152" y="43"/>
                      <a:pt x="149" y="40"/>
                      <a:pt x="147" y="37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49" y="18"/>
                      <a:pt x="149" y="18"/>
                      <a:pt x="149" y="18"/>
                    </a:cubicBezTo>
                    <a:cubicBezTo>
                      <a:pt x="138" y="11"/>
                      <a:pt x="138" y="11"/>
                      <a:pt x="138" y="11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23" y="22"/>
                      <a:pt x="123" y="22"/>
                      <a:pt x="123" y="22"/>
                    </a:cubicBezTo>
                    <a:cubicBezTo>
                      <a:pt x="119" y="20"/>
                      <a:pt x="115" y="19"/>
                      <a:pt x="111" y="18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79" y="17"/>
                      <a:pt x="75" y="18"/>
                      <a:pt x="71" y="19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3" y="35"/>
                      <a:pt x="40" y="37"/>
                      <a:pt x="37" y="4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1" y="68"/>
                      <a:pt x="20" y="72"/>
                      <a:pt x="19" y="75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8" y="108"/>
                      <a:pt x="19" y="112"/>
                      <a:pt x="20" y="115"/>
                    </a:cubicBezTo>
                    <a:cubicBezTo>
                      <a:pt x="5" y="127"/>
                      <a:pt x="5" y="127"/>
                      <a:pt x="5" y="127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14" y="142"/>
                      <a:pt x="14" y="142"/>
                      <a:pt x="14" y="142"/>
                    </a:cubicBezTo>
                    <a:cubicBezTo>
                      <a:pt x="17" y="147"/>
                      <a:pt x="17" y="147"/>
                      <a:pt x="17" y="147"/>
                    </a:cubicBezTo>
                    <a:cubicBezTo>
                      <a:pt x="32" y="141"/>
                      <a:pt x="32" y="141"/>
                      <a:pt x="32" y="141"/>
                    </a:cubicBezTo>
                    <a:cubicBezTo>
                      <a:pt x="35" y="144"/>
                      <a:pt x="37" y="147"/>
                      <a:pt x="40" y="150"/>
                    </a:cubicBezTo>
                    <a:cubicBezTo>
                      <a:pt x="34" y="166"/>
                      <a:pt x="34" y="166"/>
                      <a:pt x="34" y="166"/>
                    </a:cubicBezTo>
                    <a:cubicBezTo>
                      <a:pt x="38" y="169"/>
                      <a:pt x="38" y="169"/>
                      <a:pt x="38" y="169"/>
                    </a:cubicBezTo>
                    <a:cubicBezTo>
                      <a:pt x="49" y="175"/>
                      <a:pt x="49" y="175"/>
                      <a:pt x="49" y="175"/>
                    </a:cubicBezTo>
                    <a:cubicBezTo>
                      <a:pt x="54" y="178"/>
                      <a:pt x="54" y="178"/>
                      <a:pt x="54" y="178"/>
                    </a:cubicBezTo>
                    <a:cubicBezTo>
                      <a:pt x="64" y="165"/>
                      <a:pt x="64" y="165"/>
                      <a:pt x="64" y="165"/>
                    </a:cubicBezTo>
                    <a:cubicBezTo>
                      <a:pt x="68" y="167"/>
                      <a:pt x="72" y="168"/>
                      <a:pt x="76" y="169"/>
                    </a:cubicBezTo>
                    <a:cubicBezTo>
                      <a:pt x="78" y="186"/>
                      <a:pt x="78" y="186"/>
                      <a:pt x="78" y="186"/>
                    </a:cubicBezTo>
                    <a:cubicBezTo>
                      <a:pt x="83" y="186"/>
                      <a:pt x="83" y="186"/>
                      <a:pt x="83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101" y="186"/>
                      <a:pt x="101" y="186"/>
                      <a:pt x="101" y="186"/>
                    </a:cubicBezTo>
                    <a:cubicBezTo>
                      <a:pt x="104" y="170"/>
                      <a:pt x="104" y="170"/>
                      <a:pt x="104" y="170"/>
                    </a:cubicBezTo>
                    <a:cubicBezTo>
                      <a:pt x="108" y="170"/>
                      <a:pt x="112" y="169"/>
                      <a:pt x="116" y="168"/>
                    </a:cubicBezTo>
                    <a:cubicBezTo>
                      <a:pt x="127" y="182"/>
                      <a:pt x="127" y="182"/>
                      <a:pt x="127" y="182"/>
                    </a:cubicBezTo>
                    <a:cubicBezTo>
                      <a:pt x="131" y="179"/>
                      <a:pt x="131" y="179"/>
                      <a:pt x="131" y="179"/>
                    </a:cubicBezTo>
                    <a:cubicBezTo>
                      <a:pt x="142" y="173"/>
                      <a:pt x="142" y="173"/>
                      <a:pt x="142" y="173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4" y="152"/>
                      <a:pt x="147" y="149"/>
                      <a:pt x="149" y="146"/>
                    </a:cubicBezTo>
                    <a:cubicBezTo>
                      <a:pt x="166" y="153"/>
                      <a:pt x="166" y="153"/>
                      <a:pt x="166" y="153"/>
                    </a:cubicBezTo>
                    <a:cubicBezTo>
                      <a:pt x="169" y="149"/>
                      <a:pt x="169" y="149"/>
                      <a:pt x="169" y="149"/>
                    </a:cubicBezTo>
                    <a:cubicBezTo>
                      <a:pt x="175" y="138"/>
                      <a:pt x="175" y="138"/>
                      <a:pt x="175" y="138"/>
                    </a:cubicBezTo>
                    <a:cubicBezTo>
                      <a:pt x="178" y="133"/>
                      <a:pt x="178" y="133"/>
                      <a:pt x="178" y="133"/>
                    </a:cubicBezTo>
                    <a:cubicBezTo>
                      <a:pt x="165" y="123"/>
                      <a:pt x="165" y="123"/>
                      <a:pt x="165" y="123"/>
                    </a:cubicBezTo>
                    <a:cubicBezTo>
                      <a:pt x="166" y="119"/>
                      <a:pt x="167" y="115"/>
                      <a:pt x="168" y="111"/>
                    </a:cubicBezTo>
                    <a:lnTo>
                      <a:pt x="186" y="109"/>
                    </a:lnTo>
                    <a:close/>
                    <a:moveTo>
                      <a:pt x="93" y="148"/>
                    </a:moveTo>
                    <a:cubicBezTo>
                      <a:pt x="64" y="148"/>
                      <a:pt x="40" y="123"/>
                      <a:pt x="40" y="93"/>
                    </a:cubicBezTo>
                    <a:cubicBezTo>
                      <a:pt x="40" y="63"/>
                      <a:pt x="64" y="39"/>
                      <a:pt x="93" y="39"/>
                    </a:cubicBezTo>
                    <a:cubicBezTo>
                      <a:pt x="123" y="39"/>
                      <a:pt x="147" y="63"/>
                      <a:pt x="147" y="93"/>
                    </a:cubicBezTo>
                    <a:cubicBezTo>
                      <a:pt x="147" y="123"/>
                      <a:pt x="123" y="148"/>
                      <a:pt x="93" y="1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" name="Oval 335"/>
              <p:cNvSpPr>
                <a:spLocks noChangeArrowheads="1"/>
              </p:cNvSpPr>
              <p:nvPr/>
            </p:nvSpPr>
            <p:spPr bwMode="auto">
              <a:xfrm>
                <a:off x="8759825" y="515143"/>
                <a:ext cx="114300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5819775" y="5569154"/>
            <a:ext cx="625475" cy="461645"/>
            <a:chOff x="11230" y="2764"/>
            <a:chExt cx="985" cy="727"/>
          </a:xfrm>
          <a:solidFill>
            <a:srgbClr val="7766FF"/>
          </a:solidFill>
        </p:grpSpPr>
        <p:sp>
          <p:nvSpPr>
            <p:cNvPr id="35" name="Freeform 262"/>
            <p:cNvSpPr/>
            <p:nvPr/>
          </p:nvSpPr>
          <p:spPr bwMode="auto">
            <a:xfrm>
              <a:off x="11230" y="2764"/>
              <a:ext cx="688" cy="660"/>
            </a:xfrm>
            <a:custGeom>
              <a:avLst/>
              <a:gdLst>
                <a:gd name="T0" fmla="*/ 104 w 250"/>
                <a:gd name="T1" fmla="*/ 181 h 240"/>
                <a:gd name="T2" fmla="*/ 91 w 250"/>
                <a:gd name="T3" fmla="*/ 177 h 240"/>
                <a:gd name="T4" fmla="*/ 89 w 250"/>
                <a:gd name="T5" fmla="*/ 177 h 240"/>
                <a:gd name="T6" fmla="*/ 88 w 250"/>
                <a:gd name="T7" fmla="*/ 177 h 240"/>
                <a:gd name="T8" fmla="*/ 56 w 250"/>
                <a:gd name="T9" fmla="*/ 190 h 240"/>
                <a:gd name="T10" fmla="*/ 65 w 250"/>
                <a:gd name="T11" fmla="*/ 166 h 240"/>
                <a:gd name="T12" fmla="*/ 57 w 250"/>
                <a:gd name="T13" fmla="*/ 161 h 240"/>
                <a:gd name="T14" fmla="*/ 22 w 250"/>
                <a:gd name="T15" fmla="*/ 103 h 240"/>
                <a:gd name="T16" fmla="*/ 134 w 250"/>
                <a:gd name="T17" fmla="*/ 23 h 240"/>
                <a:gd name="T18" fmla="*/ 219 w 250"/>
                <a:gd name="T19" fmla="*/ 51 h 240"/>
                <a:gd name="T20" fmla="*/ 234 w 250"/>
                <a:gd name="T21" fmla="*/ 50 h 240"/>
                <a:gd name="T22" fmla="*/ 250 w 250"/>
                <a:gd name="T23" fmla="*/ 51 h 240"/>
                <a:gd name="T24" fmla="*/ 134 w 250"/>
                <a:gd name="T25" fmla="*/ 0 h 240"/>
                <a:gd name="T26" fmla="*/ 0 w 250"/>
                <a:gd name="T27" fmla="*/ 103 h 240"/>
                <a:gd name="T28" fmla="*/ 37 w 250"/>
                <a:gd name="T29" fmla="*/ 175 h 240"/>
                <a:gd name="T30" fmla="*/ 15 w 250"/>
                <a:gd name="T31" fmla="*/ 240 h 240"/>
                <a:gd name="T32" fmla="*/ 41 w 250"/>
                <a:gd name="T33" fmla="*/ 224 h 240"/>
                <a:gd name="T34" fmla="*/ 87 w 250"/>
                <a:gd name="T35" fmla="*/ 200 h 240"/>
                <a:gd name="T36" fmla="*/ 118 w 250"/>
                <a:gd name="T37" fmla="*/ 206 h 240"/>
                <a:gd name="T38" fmla="*/ 104 w 250"/>
                <a:gd name="T39" fmla="*/ 1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240">
                  <a:moveTo>
                    <a:pt x="104" y="181"/>
                  </a:moveTo>
                  <a:cubicBezTo>
                    <a:pt x="100" y="180"/>
                    <a:pt x="96" y="179"/>
                    <a:pt x="91" y="177"/>
                  </a:cubicBezTo>
                  <a:cubicBezTo>
                    <a:pt x="89" y="177"/>
                    <a:pt x="89" y="177"/>
                    <a:pt x="89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5" y="177"/>
                    <a:pt x="81" y="177"/>
                    <a:pt x="56" y="190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35" y="146"/>
                    <a:pt x="22" y="125"/>
                    <a:pt x="22" y="103"/>
                  </a:cubicBezTo>
                  <a:cubicBezTo>
                    <a:pt x="22" y="59"/>
                    <a:pt x="73" y="23"/>
                    <a:pt x="134" y="23"/>
                  </a:cubicBezTo>
                  <a:cubicBezTo>
                    <a:pt x="168" y="23"/>
                    <a:pt x="198" y="34"/>
                    <a:pt x="219" y="51"/>
                  </a:cubicBezTo>
                  <a:cubicBezTo>
                    <a:pt x="224" y="50"/>
                    <a:pt x="229" y="50"/>
                    <a:pt x="234" y="50"/>
                  </a:cubicBezTo>
                  <a:cubicBezTo>
                    <a:pt x="240" y="50"/>
                    <a:pt x="245" y="50"/>
                    <a:pt x="250" y="51"/>
                  </a:cubicBezTo>
                  <a:cubicBezTo>
                    <a:pt x="226" y="21"/>
                    <a:pt x="184" y="0"/>
                    <a:pt x="134" y="0"/>
                  </a:cubicBezTo>
                  <a:cubicBezTo>
                    <a:pt x="60" y="0"/>
                    <a:pt x="0" y="47"/>
                    <a:pt x="0" y="103"/>
                  </a:cubicBezTo>
                  <a:cubicBezTo>
                    <a:pt x="0" y="130"/>
                    <a:pt x="13" y="156"/>
                    <a:pt x="37" y="175"/>
                  </a:cubicBezTo>
                  <a:cubicBezTo>
                    <a:pt x="15" y="240"/>
                    <a:pt x="15" y="240"/>
                    <a:pt x="15" y="240"/>
                  </a:cubicBezTo>
                  <a:cubicBezTo>
                    <a:pt x="41" y="224"/>
                    <a:pt x="41" y="224"/>
                    <a:pt x="41" y="224"/>
                  </a:cubicBezTo>
                  <a:cubicBezTo>
                    <a:pt x="59" y="214"/>
                    <a:pt x="80" y="203"/>
                    <a:pt x="87" y="200"/>
                  </a:cubicBezTo>
                  <a:cubicBezTo>
                    <a:pt x="97" y="203"/>
                    <a:pt x="108" y="205"/>
                    <a:pt x="118" y="206"/>
                  </a:cubicBezTo>
                  <a:cubicBezTo>
                    <a:pt x="112" y="198"/>
                    <a:pt x="108" y="190"/>
                    <a:pt x="104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263"/>
            <p:cNvSpPr>
              <a:spLocks noEditPoints="1"/>
            </p:cNvSpPr>
            <p:nvPr/>
          </p:nvSpPr>
          <p:spPr bwMode="auto">
            <a:xfrm>
              <a:off x="11535" y="2931"/>
              <a:ext cx="680" cy="560"/>
            </a:xfrm>
            <a:custGeom>
              <a:avLst/>
              <a:gdLst>
                <a:gd name="T0" fmla="*/ 247 w 247"/>
                <a:gd name="T1" fmla="*/ 92 h 203"/>
                <a:gd name="T2" fmla="*/ 123 w 247"/>
                <a:gd name="T3" fmla="*/ 0 h 203"/>
                <a:gd name="T4" fmla="*/ 0 w 247"/>
                <a:gd name="T5" fmla="*/ 92 h 203"/>
                <a:gd name="T6" fmla="*/ 123 w 247"/>
                <a:gd name="T7" fmla="*/ 184 h 203"/>
                <a:gd name="T8" fmla="*/ 169 w 247"/>
                <a:gd name="T9" fmla="*/ 177 h 203"/>
                <a:gd name="T10" fmla="*/ 222 w 247"/>
                <a:gd name="T11" fmla="*/ 203 h 203"/>
                <a:gd name="T12" fmla="*/ 206 w 247"/>
                <a:gd name="T13" fmla="*/ 159 h 203"/>
                <a:gd name="T14" fmla="*/ 247 w 247"/>
                <a:gd name="T15" fmla="*/ 92 h 203"/>
                <a:gd name="T16" fmla="*/ 76 w 247"/>
                <a:gd name="T17" fmla="*/ 105 h 203"/>
                <a:gd name="T18" fmla="*/ 64 w 247"/>
                <a:gd name="T19" fmla="*/ 99 h 203"/>
                <a:gd name="T20" fmla="*/ 53 w 247"/>
                <a:gd name="T21" fmla="*/ 105 h 203"/>
                <a:gd name="T22" fmla="*/ 55 w 247"/>
                <a:gd name="T23" fmla="*/ 93 h 203"/>
                <a:gd name="T24" fmla="*/ 46 w 247"/>
                <a:gd name="T25" fmla="*/ 84 h 203"/>
                <a:gd name="T26" fmla="*/ 59 w 247"/>
                <a:gd name="T27" fmla="*/ 82 h 203"/>
                <a:gd name="T28" fmla="*/ 64 w 247"/>
                <a:gd name="T29" fmla="*/ 71 h 203"/>
                <a:gd name="T30" fmla="*/ 70 w 247"/>
                <a:gd name="T31" fmla="*/ 82 h 203"/>
                <a:gd name="T32" fmla="*/ 82 w 247"/>
                <a:gd name="T33" fmla="*/ 84 h 203"/>
                <a:gd name="T34" fmla="*/ 73 w 247"/>
                <a:gd name="T35" fmla="*/ 93 h 203"/>
                <a:gd name="T36" fmla="*/ 76 w 247"/>
                <a:gd name="T37" fmla="*/ 105 h 203"/>
                <a:gd name="T38" fmla="*/ 140 w 247"/>
                <a:gd name="T39" fmla="*/ 110 h 203"/>
                <a:gd name="T40" fmla="*/ 123 w 247"/>
                <a:gd name="T41" fmla="*/ 101 h 203"/>
                <a:gd name="T42" fmla="*/ 105 w 247"/>
                <a:gd name="T43" fmla="*/ 110 h 203"/>
                <a:gd name="T44" fmla="*/ 109 w 247"/>
                <a:gd name="T45" fmla="*/ 91 h 203"/>
                <a:gd name="T46" fmla="*/ 95 w 247"/>
                <a:gd name="T47" fmla="*/ 77 h 203"/>
                <a:gd name="T48" fmla="*/ 114 w 247"/>
                <a:gd name="T49" fmla="*/ 74 h 203"/>
                <a:gd name="T50" fmla="*/ 123 w 247"/>
                <a:gd name="T51" fmla="*/ 57 h 203"/>
                <a:gd name="T52" fmla="*/ 131 w 247"/>
                <a:gd name="T53" fmla="*/ 74 h 203"/>
                <a:gd name="T54" fmla="*/ 151 w 247"/>
                <a:gd name="T55" fmla="*/ 77 h 203"/>
                <a:gd name="T56" fmla="*/ 137 w 247"/>
                <a:gd name="T57" fmla="*/ 91 h 203"/>
                <a:gd name="T58" fmla="*/ 140 w 247"/>
                <a:gd name="T59" fmla="*/ 110 h 203"/>
                <a:gd name="T60" fmla="*/ 192 w 247"/>
                <a:gd name="T61" fmla="*/ 105 h 203"/>
                <a:gd name="T62" fmla="*/ 181 w 247"/>
                <a:gd name="T63" fmla="*/ 99 h 203"/>
                <a:gd name="T64" fmla="*/ 170 w 247"/>
                <a:gd name="T65" fmla="*/ 105 h 203"/>
                <a:gd name="T66" fmla="*/ 172 w 247"/>
                <a:gd name="T67" fmla="*/ 93 h 203"/>
                <a:gd name="T68" fmla="*/ 163 w 247"/>
                <a:gd name="T69" fmla="*/ 84 h 203"/>
                <a:gd name="T70" fmla="*/ 175 w 247"/>
                <a:gd name="T71" fmla="*/ 82 h 203"/>
                <a:gd name="T72" fmla="*/ 181 w 247"/>
                <a:gd name="T73" fmla="*/ 71 h 203"/>
                <a:gd name="T74" fmla="*/ 186 w 247"/>
                <a:gd name="T75" fmla="*/ 82 h 203"/>
                <a:gd name="T76" fmla="*/ 199 w 247"/>
                <a:gd name="T77" fmla="*/ 84 h 203"/>
                <a:gd name="T78" fmla="*/ 190 w 247"/>
                <a:gd name="T79" fmla="*/ 93 h 203"/>
                <a:gd name="T80" fmla="*/ 192 w 247"/>
                <a:gd name="T81" fmla="*/ 10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7" h="203">
                  <a:moveTo>
                    <a:pt x="247" y="92"/>
                  </a:moveTo>
                  <a:cubicBezTo>
                    <a:pt x="247" y="41"/>
                    <a:pt x="191" y="0"/>
                    <a:pt x="123" y="0"/>
                  </a:cubicBezTo>
                  <a:cubicBezTo>
                    <a:pt x="55" y="0"/>
                    <a:pt x="0" y="41"/>
                    <a:pt x="0" y="92"/>
                  </a:cubicBezTo>
                  <a:cubicBezTo>
                    <a:pt x="0" y="143"/>
                    <a:pt x="55" y="184"/>
                    <a:pt x="123" y="184"/>
                  </a:cubicBezTo>
                  <a:cubicBezTo>
                    <a:pt x="140" y="184"/>
                    <a:pt x="155" y="181"/>
                    <a:pt x="169" y="177"/>
                  </a:cubicBezTo>
                  <a:cubicBezTo>
                    <a:pt x="174" y="175"/>
                    <a:pt x="222" y="203"/>
                    <a:pt x="222" y="203"/>
                  </a:cubicBezTo>
                  <a:cubicBezTo>
                    <a:pt x="206" y="159"/>
                    <a:pt x="206" y="159"/>
                    <a:pt x="206" y="159"/>
                  </a:cubicBezTo>
                  <a:cubicBezTo>
                    <a:pt x="231" y="143"/>
                    <a:pt x="247" y="119"/>
                    <a:pt x="247" y="92"/>
                  </a:cubicBezTo>
                  <a:close/>
                  <a:moveTo>
                    <a:pt x="76" y="105"/>
                  </a:moveTo>
                  <a:cubicBezTo>
                    <a:pt x="64" y="99"/>
                    <a:pt x="64" y="99"/>
                    <a:pt x="64" y="99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73" y="93"/>
                    <a:pt x="73" y="93"/>
                    <a:pt x="73" y="93"/>
                  </a:cubicBezTo>
                  <a:lnTo>
                    <a:pt x="76" y="105"/>
                  </a:lnTo>
                  <a:close/>
                  <a:moveTo>
                    <a:pt x="140" y="110"/>
                  </a:moveTo>
                  <a:cubicBezTo>
                    <a:pt x="123" y="101"/>
                    <a:pt x="123" y="101"/>
                    <a:pt x="123" y="101"/>
                  </a:cubicBezTo>
                  <a:cubicBezTo>
                    <a:pt x="105" y="110"/>
                    <a:pt x="105" y="110"/>
                    <a:pt x="105" y="110"/>
                  </a:cubicBezTo>
                  <a:cubicBezTo>
                    <a:pt x="109" y="91"/>
                    <a:pt x="109" y="91"/>
                    <a:pt x="109" y="91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23" y="57"/>
                    <a:pt x="123" y="57"/>
                    <a:pt x="123" y="5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37" y="91"/>
                    <a:pt x="137" y="91"/>
                    <a:pt x="137" y="91"/>
                  </a:cubicBezTo>
                  <a:lnTo>
                    <a:pt x="140" y="110"/>
                  </a:lnTo>
                  <a:close/>
                  <a:moveTo>
                    <a:pt x="192" y="105"/>
                  </a:moveTo>
                  <a:cubicBezTo>
                    <a:pt x="181" y="99"/>
                    <a:pt x="181" y="99"/>
                    <a:pt x="181" y="99"/>
                  </a:cubicBezTo>
                  <a:cubicBezTo>
                    <a:pt x="170" y="105"/>
                    <a:pt x="170" y="105"/>
                    <a:pt x="170" y="105"/>
                  </a:cubicBezTo>
                  <a:cubicBezTo>
                    <a:pt x="172" y="93"/>
                    <a:pt x="172" y="93"/>
                    <a:pt x="172" y="93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81" y="71"/>
                    <a:pt x="181" y="71"/>
                    <a:pt x="181" y="71"/>
                  </a:cubicBezTo>
                  <a:cubicBezTo>
                    <a:pt x="186" y="82"/>
                    <a:pt x="186" y="82"/>
                    <a:pt x="186" y="82"/>
                  </a:cubicBezTo>
                  <a:cubicBezTo>
                    <a:pt x="199" y="84"/>
                    <a:pt x="199" y="84"/>
                    <a:pt x="199" y="84"/>
                  </a:cubicBezTo>
                  <a:cubicBezTo>
                    <a:pt x="190" y="93"/>
                    <a:pt x="190" y="93"/>
                    <a:pt x="190" y="93"/>
                  </a:cubicBezTo>
                  <a:lnTo>
                    <a:pt x="192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7" name="文本框 36"/>
          <p:cNvSpPr txBox="1"/>
          <p:nvPr/>
        </p:nvSpPr>
        <p:spPr>
          <a:xfrm rot="20459220">
            <a:off x="5080535" y="5715037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766FF"/>
                </a:solidFill>
              </a:rPr>
              <a:t>&gt;&gt;</a:t>
            </a:r>
            <a:endParaRPr lang="zh-CN" altLang="en-US" sz="2000" b="1" dirty="0">
              <a:solidFill>
                <a:srgbClr val="7766FF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 rot="808817">
            <a:off x="6598646" y="5914324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766FF"/>
                </a:solidFill>
              </a:rPr>
              <a:t>&gt;&gt;</a:t>
            </a:r>
            <a:endParaRPr lang="zh-CN" altLang="en-US" sz="2000" b="1" dirty="0">
              <a:solidFill>
                <a:srgbClr val="7766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075503" y="5789357"/>
            <a:ext cx="921095" cy="921095"/>
            <a:chOff x="7075503" y="5789357"/>
            <a:chExt cx="921095" cy="921095"/>
          </a:xfrm>
        </p:grpSpPr>
        <p:sp>
          <p:nvSpPr>
            <p:cNvPr id="53" name="椭圆 52"/>
            <p:cNvSpPr/>
            <p:nvPr/>
          </p:nvSpPr>
          <p:spPr>
            <a:xfrm>
              <a:off x="7075503" y="5789357"/>
              <a:ext cx="921095" cy="921095"/>
            </a:xfrm>
            <a:prstGeom prst="ellipse">
              <a:avLst/>
            </a:prstGeom>
            <a:solidFill>
              <a:srgbClr val="7766FF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7252681" y="6014160"/>
              <a:ext cx="566738" cy="471488"/>
              <a:chOff x="5826125" y="193675"/>
              <a:chExt cx="566738" cy="471488"/>
            </a:xfrm>
            <a:solidFill>
              <a:schemeClr val="bg1"/>
            </a:solidFill>
          </p:grpSpPr>
          <p:sp>
            <p:nvSpPr>
              <p:cNvPr id="55" name="Freeform 148"/>
              <p:cNvSpPr/>
              <p:nvPr/>
            </p:nvSpPr>
            <p:spPr bwMode="auto">
              <a:xfrm>
                <a:off x="5894388" y="277813"/>
                <a:ext cx="423863" cy="196850"/>
              </a:xfrm>
              <a:custGeom>
                <a:avLst/>
                <a:gdLst>
                  <a:gd name="T0" fmla="*/ 8 w 242"/>
                  <a:gd name="T1" fmla="*/ 112 h 112"/>
                  <a:gd name="T2" fmla="*/ 2 w 242"/>
                  <a:gd name="T3" fmla="*/ 108 h 112"/>
                  <a:gd name="T4" fmla="*/ 4 w 242"/>
                  <a:gd name="T5" fmla="*/ 99 h 112"/>
                  <a:gd name="T6" fmla="*/ 54 w 242"/>
                  <a:gd name="T7" fmla="*/ 66 h 112"/>
                  <a:gd name="T8" fmla="*/ 107 w 242"/>
                  <a:gd name="T9" fmla="*/ 81 h 112"/>
                  <a:gd name="T10" fmla="*/ 150 w 242"/>
                  <a:gd name="T11" fmla="*/ 30 h 112"/>
                  <a:gd name="T12" fmla="*/ 190 w 242"/>
                  <a:gd name="T13" fmla="*/ 60 h 112"/>
                  <a:gd name="T14" fmla="*/ 229 w 242"/>
                  <a:gd name="T15" fmla="*/ 4 h 112"/>
                  <a:gd name="T16" fmla="*/ 238 w 242"/>
                  <a:gd name="T17" fmla="*/ 3 h 112"/>
                  <a:gd name="T18" fmla="*/ 240 w 242"/>
                  <a:gd name="T19" fmla="*/ 12 h 112"/>
                  <a:gd name="T20" fmla="*/ 193 w 242"/>
                  <a:gd name="T21" fmla="*/ 80 h 112"/>
                  <a:gd name="T22" fmla="*/ 152 w 242"/>
                  <a:gd name="T23" fmla="*/ 49 h 112"/>
                  <a:gd name="T24" fmla="*/ 111 w 242"/>
                  <a:gd name="T25" fmla="*/ 96 h 112"/>
                  <a:gd name="T26" fmla="*/ 57 w 242"/>
                  <a:gd name="T27" fmla="*/ 81 h 112"/>
                  <a:gd name="T28" fmla="*/ 12 w 242"/>
                  <a:gd name="T29" fmla="*/ 110 h 112"/>
                  <a:gd name="T30" fmla="*/ 8 w 242"/>
                  <a:gd name="T3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2" h="112">
                    <a:moveTo>
                      <a:pt x="8" y="112"/>
                    </a:moveTo>
                    <a:cubicBezTo>
                      <a:pt x="6" y="112"/>
                      <a:pt x="4" y="110"/>
                      <a:pt x="2" y="108"/>
                    </a:cubicBezTo>
                    <a:cubicBezTo>
                      <a:pt x="0" y="105"/>
                      <a:pt x="1" y="101"/>
                      <a:pt x="4" y="99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107" y="81"/>
                      <a:pt x="107" y="81"/>
                      <a:pt x="107" y="81"/>
                    </a:cubicBezTo>
                    <a:cubicBezTo>
                      <a:pt x="150" y="30"/>
                      <a:pt x="150" y="30"/>
                      <a:pt x="150" y="30"/>
                    </a:cubicBezTo>
                    <a:cubicBezTo>
                      <a:pt x="190" y="60"/>
                      <a:pt x="190" y="60"/>
                      <a:pt x="190" y="60"/>
                    </a:cubicBezTo>
                    <a:cubicBezTo>
                      <a:pt x="229" y="4"/>
                      <a:pt x="229" y="4"/>
                      <a:pt x="229" y="4"/>
                    </a:cubicBezTo>
                    <a:cubicBezTo>
                      <a:pt x="231" y="1"/>
                      <a:pt x="235" y="0"/>
                      <a:pt x="238" y="3"/>
                    </a:cubicBezTo>
                    <a:cubicBezTo>
                      <a:pt x="241" y="5"/>
                      <a:pt x="242" y="9"/>
                      <a:pt x="240" y="12"/>
                    </a:cubicBezTo>
                    <a:cubicBezTo>
                      <a:pt x="193" y="80"/>
                      <a:pt x="193" y="80"/>
                      <a:pt x="193" y="80"/>
                    </a:cubicBezTo>
                    <a:cubicBezTo>
                      <a:pt x="152" y="49"/>
                      <a:pt x="152" y="49"/>
                      <a:pt x="152" y="49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1" y="111"/>
                      <a:pt x="9" y="112"/>
                      <a:pt x="8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6" name="Rectangle 149"/>
              <p:cNvSpPr>
                <a:spLocks noChangeArrowheads="1"/>
              </p:cNvSpPr>
              <p:nvPr/>
            </p:nvSpPr>
            <p:spPr bwMode="auto">
              <a:xfrm>
                <a:off x="6035675" y="614363"/>
                <a:ext cx="14763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7" name="Freeform 150"/>
              <p:cNvSpPr>
                <a:spLocks noEditPoints="1"/>
              </p:cNvSpPr>
              <p:nvPr/>
            </p:nvSpPr>
            <p:spPr bwMode="auto">
              <a:xfrm>
                <a:off x="5826125" y="193675"/>
                <a:ext cx="566738" cy="411163"/>
              </a:xfrm>
              <a:custGeom>
                <a:avLst/>
                <a:gdLst>
                  <a:gd name="T0" fmla="*/ 315 w 324"/>
                  <a:gd name="T1" fmla="*/ 0 h 235"/>
                  <a:gd name="T2" fmla="*/ 8 w 324"/>
                  <a:gd name="T3" fmla="*/ 0 h 235"/>
                  <a:gd name="T4" fmla="*/ 0 w 324"/>
                  <a:gd name="T5" fmla="*/ 8 h 235"/>
                  <a:gd name="T6" fmla="*/ 0 w 324"/>
                  <a:gd name="T7" fmla="*/ 227 h 235"/>
                  <a:gd name="T8" fmla="*/ 8 w 324"/>
                  <a:gd name="T9" fmla="*/ 235 h 235"/>
                  <a:gd name="T10" fmla="*/ 315 w 324"/>
                  <a:gd name="T11" fmla="*/ 235 h 235"/>
                  <a:gd name="T12" fmla="*/ 324 w 324"/>
                  <a:gd name="T13" fmla="*/ 227 h 235"/>
                  <a:gd name="T14" fmla="*/ 324 w 324"/>
                  <a:gd name="T15" fmla="*/ 8 h 235"/>
                  <a:gd name="T16" fmla="*/ 315 w 324"/>
                  <a:gd name="T17" fmla="*/ 0 h 235"/>
                  <a:gd name="T18" fmla="*/ 303 w 324"/>
                  <a:gd name="T19" fmla="*/ 184 h 235"/>
                  <a:gd name="T20" fmla="*/ 20 w 324"/>
                  <a:gd name="T21" fmla="*/ 184 h 235"/>
                  <a:gd name="T22" fmla="*/ 20 w 324"/>
                  <a:gd name="T23" fmla="*/ 19 h 235"/>
                  <a:gd name="T24" fmla="*/ 303 w 324"/>
                  <a:gd name="T25" fmla="*/ 19 h 235"/>
                  <a:gd name="T26" fmla="*/ 303 w 324"/>
                  <a:gd name="T27" fmla="*/ 18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4" h="235">
                    <a:moveTo>
                      <a:pt x="31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1"/>
                      <a:pt x="3" y="235"/>
                      <a:pt x="8" y="235"/>
                    </a:cubicBezTo>
                    <a:cubicBezTo>
                      <a:pt x="315" y="235"/>
                      <a:pt x="315" y="235"/>
                      <a:pt x="315" y="235"/>
                    </a:cubicBezTo>
                    <a:cubicBezTo>
                      <a:pt x="320" y="235"/>
                      <a:pt x="324" y="231"/>
                      <a:pt x="324" y="227"/>
                    </a:cubicBezTo>
                    <a:cubicBezTo>
                      <a:pt x="324" y="8"/>
                      <a:pt x="324" y="8"/>
                      <a:pt x="324" y="8"/>
                    </a:cubicBezTo>
                    <a:cubicBezTo>
                      <a:pt x="324" y="3"/>
                      <a:pt x="320" y="0"/>
                      <a:pt x="315" y="0"/>
                    </a:cubicBezTo>
                    <a:close/>
                    <a:moveTo>
                      <a:pt x="303" y="184"/>
                    </a:moveTo>
                    <a:cubicBezTo>
                      <a:pt x="20" y="184"/>
                      <a:pt x="20" y="184"/>
                      <a:pt x="20" y="18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303" y="19"/>
                      <a:pt x="303" y="19"/>
                      <a:pt x="303" y="19"/>
                    </a:cubicBezTo>
                    <a:lnTo>
                      <a:pt x="303" y="1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58" name="Freeform 151"/>
              <p:cNvSpPr/>
              <p:nvPr/>
            </p:nvSpPr>
            <p:spPr bwMode="auto">
              <a:xfrm>
                <a:off x="5988050" y="650875"/>
                <a:ext cx="242888" cy="14288"/>
              </a:xfrm>
              <a:custGeom>
                <a:avLst/>
                <a:gdLst>
                  <a:gd name="T0" fmla="*/ 133 w 139"/>
                  <a:gd name="T1" fmla="*/ 0 h 8"/>
                  <a:gd name="T2" fmla="*/ 6 w 139"/>
                  <a:gd name="T3" fmla="*/ 0 h 8"/>
                  <a:gd name="T4" fmla="*/ 0 w 139"/>
                  <a:gd name="T5" fmla="*/ 6 h 8"/>
                  <a:gd name="T6" fmla="*/ 0 w 139"/>
                  <a:gd name="T7" fmla="*/ 8 h 8"/>
                  <a:gd name="T8" fmla="*/ 139 w 139"/>
                  <a:gd name="T9" fmla="*/ 8 h 8"/>
                  <a:gd name="T10" fmla="*/ 139 w 139"/>
                  <a:gd name="T11" fmla="*/ 6 h 8"/>
                  <a:gd name="T12" fmla="*/ 133 w 13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8">
                    <a:moveTo>
                      <a:pt x="133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39" y="8"/>
                      <a:pt x="139" y="8"/>
                      <a:pt x="139" y="8"/>
                    </a:cubicBezTo>
                    <a:cubicBezTo>
                      <a:pt x="139" y="6"/>
                      <a:pt x="139" y="6"/>
                      <a:pt x="139" y="6"/>
                    </a:cubicBezTo>
                    <a:cubicBezTo>
                      <a:pt x="139" y="3"/>
                      <a:pt x="136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9" name="Oval 152"/>
              <p:cNvSpPr>
                <a:spLocks noChangeArrowheads="1"/>
              </p:cNvSpPr>
              <p:nvPr/>
            </p:nvSpPr>
            <p:spPr bwMode="auto">
              <a:xfrm>
                <a:off x="5876925" y="428625"/>
                <a:ext cx="65088" cy="650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0" name="Oval 153"/>
              <p:cNvSpPr>
                <a:spLocks noChangeArrowheads="1"/>
              </p:cNvSpPr>
              <p:nvPr/>
            </p:nvSpPr>
            <p:spPr bwMode="auto">
              <a:xfrm>
                <a:off x="5959475" y="374650"/>
                <a:ext cx="65088" cy="650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1" name="Oval 154"/>
              <p:cNvSpPr>
                <a:spLocks noChangeArrowheads="1"/>
              </p:cNvSpPr>
              <p:nvPr/>
            </p:nvSpPr>
            <p:spPr bwMode="auto">
              <a:xfrm>
                <a:off x="6053138" y="400050"/>
                <a:ext cx="65088" cy="650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2" name="Oval 155"/>
              <p:cNvSpPr>
                <a:spLocks noChangeArrowheads="1"/>
              </p:cNvSpPr>
              <p:nvPr/>
            </p:nvSpPr>
            <p:spPr bwMode="auto">
              <a:xfrm>
                <a:off x="6126163" y="314325"/>
                <a:ext cx="65088" cy="650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3" name="Oval 156"/>
              <p:cNvSpPr>
                <a:spLocks noChangeArrowheads="1"/>
              </p:cNvSpPr>
              <p:nvPr/>
            </p:nvSpPr>
            <p:spPr bwMode="auto">
              <a:xfrm>
                <a:off x="6197600" y="366713"/>
                <a:ext cx="65088" cy="650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4" name="Oval 157"/>
              <p:cNvSpPr>
                <a:spLocks noChangeArrowheads="1"/>
              </p:cNvSpPr>
              <p:nvPr/>
            </p:nvSpPr>
            <p:spPr bwMode="auto">
              <a:xfrm>
                <a:off x="6272213" y="260350"/>
                <a:ext cx="65088" cy="650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20" y="1608264"/>
            <a:ext cx="10782560" cy="3480485"/>
          </a:xfrm>
          <a:prstGeom prst="rect">
            <a:avLst/>
          </a:prstGeom>
          <a:effectLst>
            <a:outerShdw blurRad="2286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193674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8"/>
          <p:cNvSpPr>
            <a:spLocks noEditPoints="1"/>
          </p:cNvSpPr>
          <p:nvPr/>
        </p:nvSpPr>
        <p:spPr bwMode="auto">
          <a:xfrm>
            <a:off x="697831" y="731135"/>
            <a:ext cx="10796337" cy="5726233"/>
          </a:xfrm>
          <a:custGeom>
            <a:avLst/>
            <a:gdLst>
              <a:gd name="T0" fmla="*/ 156 w 181"/>
              <a:gd name="T1" fmla="*/ 20 h 96"/>
              <a:gd name="T2" fmla="*/ 148 w 181"/>
              <a:gd name="T3" fmla="*/ 34 h 96"/>
              <a:gd name="T4" fmla="*/ 135 w 181"/>
              <a:gd name="T5" fmla="*/ 45 h 96"/>
              <a:gd name="T6" fmla="*/ 101 w 181"/>
              <a:gd name="T7" fmla="*/ 41 h 96"/>
              <a:gd name="T8" fmla="*/ 86 w 181"/>
              <a:gd name="T9" fmla="*/ 60 h 96"/>
              <a:gd name="T10" fmla="*/ 85 w 181"/>
              <a:gd name="T11" fmla="*/ 20 h 96"/>
              <a:gd name="T12" fmla="*/ 110 w 181"/>
              <a:gd name="T13" fmla="*/ 9 h 96"/>
              <a:gd name="T14" fmla="*/ 137 w 181"/>
              <a:gd name="T15" fmla="*/ 7 h 96"/>
              <a:gd name="T16" fmla="*/ 95 w 181"/>
              <a:gd name="T17" fmla="*/ 18 h 96"/>
              <a:gd name="T18" fmla="*/ 91 w 181"/>
              <a:gd name="T19" fmla="*/ 31 h 96"/>
              <a:gd name="T20" fmla="*/ 102 w 181"/>
              <a:gd name="T21" fmla="*/ 29 h 96"/>
              <a:gd name="T22" fmla="*/ 109 w 181"/>
              <a:gd name="T23" fmla="*/ 33 h 96"/>
              <a:gd name="T24" fmla="*/ 110 w 181"/>
              <a:gd name="T25" fmla="*/ 68 h 96"/>
              <a:gd name="T26" fmla="*/ 159 w 181"/>
              <a:gd name="T27" fmla="*/ 61 h 96"/>
              <a:gd name="T28" fmla="*/ 79 w 181"/>
              <a:gd name="T29" fmla="*/ 19 h 96"/>
              <a:gd name="T30" fmla="*/ 154 w 181"/>
              <a:gd name="T31" fmla="*/ 37 h 96"/>
              <a:gd name="T32" fmla="*/ 179 w 181"/>
              <a:gd name="T33" fmla="*/ 83 h 96"/>
              <a:gd name="T34" fmla="*/ 37 w 181"/>
              <a:gd name="T35" fmla="*/ 44 h 96"/>
              <a:gd name="T36" fmla="*/ 152 w 181"/>
              <a:gd name="T37" fmla="*/ 49 h 96"/>
              <a:gd name="T38" fmla="*/ 153 w 181"/>
              <a:gd name="T39" fmla="*/ 59 h 96"/>
              <a:gd name="T40" fmla="*/ 154 w 181"/>
              <a:gd name="T41" fmla="*/ 50 h 96"/>
              <a:gd name="T42" fmla="*/ 151 w 181"/>
              <a:gd name="T43" fmla="*/ 64 h 96"/>
              <a:gd name="T44" fmla="*/ 156 w 181"/>
              <a:gd name="T45" fmla="*/ 60 h 96"/>
              <a:gd name="T46" fmla="*/ 160 w 181"/>
              <a:gd name="T47" fmla="*/ 62 h 96"/>
              <a:gd name="T48" fmla="*/ 167 w 181"/>
              <a:gd name="T49" fmla="*/ 73 h 96"/>
              <a:gd name="T50" fmla="*/ 157 w 181"/>
              <a:gd name="T51" fmla="*/ 81 h 96"/>
              <a:gd name="T52" fmla="*/ 161 w 181"/>
              <a:gd name="T53" fmla="*/ 59 h 96"/>
              <a:gd name="T54" fmla="*/ 181 w 181"/>
              <a:gd name="T55" fmla="*/ 89 h 96"/>
              <a:gd name="T56" fmla="*/ 151 w 181"/>
              <a:gd name="T57" fmla="*/ 50 h 96"/>
              <a:gd name="T58" fmla="*/ 153 w 181"/>
              <a:gd name="T59" fmla="*/ 65 h 96"/>
              <a:gd name="T60" fmla="*/ 156 w 181"/>
              <a:gd name="T61" fmla="*/ 33 h 96"/>
              <a:gd name="T62" fmla="*/ 45 w 181"/>
              <a:gd name="T63" fmla="*/ 49 h 96"/>
              <a:gd name="T64" fmla="*/ 139 w 181"/>
              <a:gd name="T65" fmla="*/ 54 h 96"/>
              <a:gd name="T66" fmla="*/ 120 w 181"/>
              <a:gd name="T67" fmla="*/ 2 h 96"/>
              <a:gd name="T68" fmla="*/ 87 w 181"/>
              <a:gd name="T69" fmla="*/ 13 h 96"/>
              <a:gd name="T70" fmla="*/ 138 w 181"/>
              <a:gd name="T71" fmla="*/ 57 h 96"/>
              <a:gd name="T72" fmla="*/ 145 w 181"/>
              <a:gd name="T73" fmla="*/ 56 h 96"/>
              <a:gd name="T74" fmla="*/ 39 w 181"/>
              <a:gd name="T75" fmla="*/ 23 h 96"/>
              <a:gd name="T76" fmla="*/ 42 w 181"/>
              <a:gd name="T77" fmla="*/ 6 h 96"/>
              <a:gd name="T78" fmla="*/ 41 w 181"/>
              <a:gd name="T79" fmla="*/ 8 h 96"/>
              <a:gd name="T80" fmla="*/ 35 w 181"/>
              <a:gd name="T81" fmla="*/ 9 h 96"/>
              <a:gd name="T82" fmla="*/ 51 w 181"/>
              <a:gd name="T83" fmla="*/ 18 h 96"/>
              <a:gd name="T84" fmla="*/ 34 w 181"/>
              <a:gd name="T85" fmla="*/ 14 h 96"/>
              <a:gd name="T86" fmla="*/ 36 w 181"/>
              <a:gd name="T87" fmla="*/ 11 h 96"/>
              <a:gd name="T88" fmla="*/ 41 w 181"/>
              <a:gd name="T89" fmla="*/ 88 h 96"/>
              <a:gd name="T90" fmla="*/ 35 w 181"/>
              <a:gd name="T91" fmla="*/ 13 h 96"/>
              <a:gd name="T92" fmla="*/ 170 w 181"/>
              <a:gd name="T93" fmla="*/ 64 h 96"/>
              <a:gd name="T94" fmla="*/ 85 w 181"/>
              <a:gd name="T95" fmla="*/ 32 h 96"/>
              <a:gd name="T96" fmla="*/ 94 w 181"/>
              <a:gd name="T97" fmla="*/ 31 h 96"/>
              <a:gd name="T98" fmla="*/ 160 w 181"/>
              <a:gd name="T99" fmla="*/ 26 h 96"/>
              <a:gd name="T100" fmla="*/ 106 w 181"/>
              <a:gd name="T101" fmla="*/ 8 h 96"/>
              <a:gd name="T102" fmla="*/ 41 w 181"/>
              <a:gd name="T103" fmla="*/ 88 h 96"/>
              <a:gd name="T104" fmla="*/ 43 w 181"/>
              <a:gd name="T105" fmla="*/ 93 h 96"/>
              <a:gd name="T106" fmla="*/ 17 w 181"/>
              <a:gd name="T107" fmla="*/ 42 h 96"/>
              <a:gd name="T108" fmla="*/ 10 w 181"/>
              <a:gd name="T109" fmla="*/ 19 h 96"/>
              <a:gd name="T110" fmla="*/ 28 w 181"/>
              <a:gd name="T111" fmla="*/ 13 h 96"/>
              <a:gd name="T112" fmla="*/ 40 w 181"/>
              <a:gd name="T113" fmla="*/ 11 h 96"/>
              <a:gd name="T114" fmla="*/ 38 w 181"/>
              <a:gd name="T115" fmla="*/ 18 h 96"/>
              <a:gd name="T116" fmla="*/ 45 w 181"/>
              <a:gd name="T117" fmla="*/ 28 h 96"/>
              <a:gd name="T118" fmla="*/ 26 w 181"/>
              <a:gd name="T119" fmla="*/ 39 h 96"/>
              <a:gd name="T120" fmla="*/ 54 w 181"/>
              <a:gd name="T121" fmla="*/ 59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1" h="96">
                <a:moveTo>
                  <a:pt x="146" y="32"/>
                </a:moveTo>
                <a:cubicBezTo>
                  <a:pt x="146" y="32"/>
                  <a:pt x="146" y="32"/>
                  <a:pt x="146" y="32"/>
                </a:cubicBez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  <a:close/>
                <a:moveTo>
                  <a:pt x="38" y="50"/>
                </a:moveTo>
                <a:cubicBezTo>
                  <a:pt x="38" y="50"/>
                  <a:pt x="38" y="50"/>
                  <a:pt x="38" y="50"/>
                </a:cubicBezTo>
                <a:close/>
                <a:moveTo>
                  <a:pt x="85" y="25"/>
                </a:moveTo>
                <a:cubicBezTo>
                  <a:pt x="85" y="25"/>
                  <a:pt x="85" y="25"/>
                  <a:pt x="85" y="25"/>
                </a:cubicBezTo>
                <a:close/>
                <a:moveTo>
                  <a:pt x="88" y="50"/>
                </a:moveTo>
                <a:cubicBezTo>
                  <a:pt x="88" y="50"/>
                  <a:pt x="88" y="50"/>
                  <a:pt x="88" y="50"/>
                </a:cubicBezTo>
                <a:close/>
                <a:moveTo>
                  <a:pt x="168" y="9"/>
                </a:moveTo>
                <a:cubicBezTo>
                  <a:pt x="168" y="9"/>
                  <a:pt x="169" y="10"/>
                  <a:pt x="169" y="10"/>
                </a:cubicBezTo>
                <a:cubicBezTo>
                  <a:pt x="168" y="11"/>
                  <a:pt x="167" y="11"/>
                  <a:pt x="166" y="10"/>
                </a:cubicBezTo>
                <a:cubicBezTo>
                  <a:pt x="165" y="10"/>
                  <a:pt x="164" y="11"/>
                  <a:pt x="164" y="11"/>
                </a:cubicBezTo>
                <a:cubicBezTo>
                  <a:pt x="163" y="10"/>
                  <a:pt x="163" y="11"/>
                  <a:pt x="163" y="10"/>
                </a:cubicBezTo>
                <a:cubicBezTo>
                  <a:pt x="163" y="10"/>
                  <a:pt x="163" y="11"/>
                  <a:pt x="163" y="11"/>
                </a:cubicBezTo>
                <a:cubicBezTo>
                  <a:pt x="163" y="12"/>
                  <a:pt x="163" y="12"/>
                  <a:pt x="162" y="13"/>
                </a:cubicBezTo>
                <a:cubicBezTo>
                  <a:pt x="163" y="13"/>
                  <a:pt x="165" y="14"/>
                  <a:pt x="164" y="15"/>
                </a:cubicBezTo>
                <a:cubicBezTo>
                  <a:pt x="165" y="15"/>
                  <a:pt x="163" y="15"/>
                  <a:pt x="163" y="15"/>
                </a:cubicBezTo>
                <a:cubicBezTo>
                  <a:pt x="162" y="16"/>
                  <a:pt x="162" y="17"/>
                  <a:pt x="161" y="18"/>
                </a:cubicBezTo>
                <a:cubicBezTo>
                  <a:pt x="161" y="18"/>
                  <a:pt x="161" y="18"/>
                  <a:pt x="161" y="18"/>
                </a:cubicBezTo>
                <a:cubicBezTo>
                  <a:pt x="160" y="17"/>
                  <a:pt x="160" y="18"/>
                  <a:pt x="159" y="18"/>
                </a:cubicBezTo>
                <a:cubicBezTo>
                  <a:pt x="158" y="18"/>
                  <a:pt x="158" y="19"/>
                  <a:pt x="159" y="20"/>
                </a:cubicBezTo>
                <a:cubicBezTo>
                  <a:pt x="159" y="20"/>
                  <a:pt x="160" y="21"/>
                  <a:pt x="160" y="21"/>
                </a:cubicBezTo>
                <a:cubicBezTo>
                  <a:pt x="160" y="21"/>
                  <a:pt x="159" y="22"/>
                  <a:pt x="160" y="22"/>
                </a:cubicBezTo>
                <a:cubicBezTo>
                  <a:pt x="160" y="22"/>
                  <a:pt x="160" y="22"/>
                  <a:pt x="160" y="22"/>
                </a:cubicBezTo>
                <a:cubicBezTo>
                  <a:pt x="160" y="22"/>
                  <a:pt x="160" y="25"/>
                  <a:pt x="160" y="25"/>
                </a:cubicBezTo>
                <a:cubicBezTo>
                  <a:pt x="159" y="24"/>
                  <a:pt x="158" y="23"/>
                  <a:pt x="157" y="22"/>
                </a:cubicBezTo>
                <a:cubicBezTo>
                  <a:pt x="157" y="21"/>
                  <a:pt x="157" y="20"/>
                  <a:pt x="156" y="20"/>
                </a:cubicBezTo>
                <a:cubicBezTo>
                  <a:pt x="157" y="19"/>
                  <a:pt x="158" y="16"/>
                  <a:pt x="157" y="16"/>
                </a:cubicBezTo>
                <a:cubicBezTo>
                  <a:pt x="157" y="16"/>
                  <a:pt x="157" y="17"/>
                  <a:pt x="156" y="18"/>
                </a:cubicBezTo>
                <a:cubicBezTo>
                  <a:pt x="155" y="17"/>
                  <a:pt x="156" y="17"/>
                  <a:pt x="154" y="17"/>
                </a:cubicBezTo>
                <a:cubicBezTo>
                  <a:pt x="153" y="17"/>
                  <a:pt x="155" y="19"/>
                  <a:pt x="155" y="19"/>
                </a:cubicBezTo>
                <a:cubicBezTo>
                  <a:pt x="154" y="20"/>
                  <a:pt x="152" y="18"/>
                  <a:pt x="151" y="19"/>
                </a:cubicBezTo>
                <a:cubicBezTo>
                  <a:pt x="150" y="20"/>
                  <a:pt x="149" y="18"/>
                  <a:pt x="149" y="20"/>
                </a:cubicBezTo>
                <a:cubicBezTo>
                  <a:pt x="149" y="20"/>
                  <a:pt x="148" y="21"/>
                  <a:pt x="148" y="22"/>
                </a:cubicBezTo>
                <a:cubicBezTo>
                  <a:pt x="148" y="22"/>
                  <a:pt x="150" y="23"/>
                  <a:pt x="150" y="23"/>
                </a:cubicBezTo>
                <a:cubicBezTo>
                  <a:pt x="150" y="23"/>
                  <a:pt x="150" y="22"/>
                  <a:pt x="151" y="23"/>
                </a:cubicBezTo>
                <a:cubicBezTo>
                  <a:pt x="152" y="24"/>
                  <a:pt x="152" y="23"/>
                  <a:pt x="152" y="23"/>
                </a:cubicBezTo>
                <a:cubicBezTo>
                  <a:pt x="152" y="23"/>
                  <a:pt x="152" y="23"/>
                  <a:pt x="152" y="22"/>
                </a:cubicBezTo>
                <a:cubicBezTo>
                  <a:pt x="152" y="22"/>
                  <a:pt x="154" y="26"/>
                  <a:pt x="155" y="26"/>
                </a:cubicBezTo>
                <a:cubicBezTo>
                  <a:pt x="155" y="26"/>
                  <a:pt x="154" y="26"/>
                  <a:pt x="154" y="26"/>
                </a:cubicBezTo>
                <a:cubicBezTo>
                  <a:pt x="154" y="26"/>
                  <a:pt x="155" y="28"/>
                  <a:pt x="156" y="28"/>
                </a:cubicBezTo>
                <a:cubicBezTo>
                  <a:pt x="155" y="28"/>
                  <a:pt x="155" y="28"/>
                  <a:pt x="155" y="28"/>
                </a:cubicBezTo>
                <a:cubicBezTo>
                  <a:pt x="154" y="28"/>
                  <a:pt x="154" y="25"/>
                  <a:pt x="152" y="24"/>
                </a:cubicBezTo>
                <a:cubicBezTo>
                  <a:pt x="152" y="25"/>
                  <a:pt x="153" y="26"/>
                  <a:pt x="153" y="27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3" y="2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52" y="30"/>
                  <a:pt x="150" y="30"/>
                  <a:pt x="151" y="31"/>
                </a:cubicBezTo>
                <a:cubicBezTo>
                  <a:pt x="151" y="31"/>
                  <a:pt x="151" y="32"/>
                  <a:pt x="150" y="32"/>
                </a:cubicBezTo>
                <a:cubicBezTo>
                  <a:pt x="150" y="32"/>
                  <a:pt x="151" y="33"/>
                  <a:pt x="151" y="33"/>
                </a:cubicBezTo>
                <a:cubicBezTo>
                  <a:pt x="152" y="33"/>
                  <a:pt x="153" y="36"/>
                  <a:pt x="151" y="35"/>
                </a:cubicBezTo>
                <a:cubicBezTo>
                  <a:pt x="152" y="35"/>
                  <a:pt x="149" y="32"/>
                  <a:pt x="149" y="32"/>
                </a:cubicBezTo>
                <a:cubicBezTo>
                  <a:pt x="148" y="31"/>
                  <a:pt x="147" y="32"/>
                  <a:pt x="147" y="32"/>
                </a:cubicBezTo>
                <a:cubicBezTo>
                  <a:pt x="147" y="32"/>
                  <a:pt x="147" y="32"/>
                  <a:pt x="147" y="31"/>
                </a:cubicBezTo>
                <a:cubicBezTo>
                  <a:pt x="147" y="31"/>
                  <a:pt x="145" y="32"/>
                  <a:pt x="146" y="32"/>
                </a:cubicBezTo>
                <a:cubicBezTo>
                  <a:pt x="146" y="33"/>
                  <a:pt x="149" y="33"/>
                  <a:pt x="148" y="34"/>
                </a:cubicBezTo>
                <a:cubicBezTo>
                  <a:pt x="148" y="34"/>
                  <a:pt x="147" y="34"/>
                  <a:pt x="147" y="35"/>
                </a:cubicBezTo>
                <a:cubicBezTo>
                  <a:pt x="148" y="35"/>
                  <a:pt x="149" y="36"/>
                  <a:pt x="150" y="37"/>
                </a:cubicBezTo>
                <a:cubicBezTo>
                  <a:pt x="150" y="37"/>
                  <a:pt x="149" y="37"/>
                  <a:pt x="149" y="38"/>
                </a:cubicBezTo>
                <a:cubicBezTo>
                  <a:pt x="149" y="38"/>
                  <a:pt x="150" y="38"/>
                  <a:pt x="150" y="38"/>
                </a:cubicBezTo>
                <a:cubicBezTo>
                  <a:pt x="150" y="38"/>
                  <a:pt x="150" y="38"/>
                  <a:pt x="150" y="38"/>
                </a:cubicBezTo>
                <a:cubicBezTo>
                  <a:pt x="150" y="39"/>
                  <a:pt x="150" y="40"/>
                  <a:pt x="150" y="40"/>
                </a:cubicBezTo>
                <a:cubicBezTo>
                  <a:pt x="150" y="40"/>
                  <a:pt x="149" y="41"/>
                  <a:pt x="149" y="41"/>
                </a:cubicBezTo>
                <a:cubicBezTo>
                  <a:pt x="148" y="42"/>
                  <a:pt x="147" y="43"/>
                  <a:pt x="146" y="43"/>
                </a:cubicBezTo>
                <a:cubicBezTo>
                  <a:pt x="145" y="43"/>
                  <a:pt x="145" y="44"/>
                  <a:pt x="145" y="44"/>
                </a:cubicBezTo>
                <a:cubicBezTo>
                  <a:pt x="144" y="44"/>
                  <a:pt x="144" y="44"/>
                  <a:pt x="144" y="44"/>
                </a:cubicBezTo>
                <a:cubicBezTo>
                  <a:pt x="144" y="44"/>
                  <a:pt x="144" y="44"/>
                  <a:pt x="144" y="44"/>
                </a:cubicBezTo>
                <a:cubicBezTo>
                  <a:pt x="144" y="44"/>
                  <a:pt x="144" y="44"/>
                  <a:pt x="143" y="44"/>
                </a:cubicBezTo>
                <a:cubicBezTo>
                  <a:pt x="141" y="45"/>
                  <a:pt x="143" y="46"/>
                  <a:pt x="144" y="48"/>
                </a:cubicBezTo>
                <a:cubicBezTo>
                  <a:pt x="146" y="49"/>
                  <a:pt x="144" y="51"/>
                  <a:pt x="143" y="51"/>
                </a:cubicBezTo>
                <a:cubicBezTo>
                  <a:pt x="143" y="52"/>
                  <a:pt x="143" y="52"/>
                  <a:pt x="142" y="52"/>
                </a:cubicBezTo>
                <a:cubicBezTo>
                  <a:pt x="142" y="52"/>
                  <a:pt x="142" y="51"/>
                  <a:pt x="142" y="51"/>
                </a:cubicBezTo>
                <a:cubicBezTo>
                  <a:pt x="142" y="51"/>
                  <a:pt x="142" y="52"/>
                  <a:pt x="142" y="51"/>
                </a:cubicBezTo>
                <a:cubicBezTo>
                  <a:pt x="142" y="51"/>
                  <a:pt x="140" y="50"/>
                  <a:pt x="140" y="49"/>
                </a:cubicBezTo>
                <a:cubicBezTo>
                  <a:pt x="139" y="49"/>
                  <a:pt x="139" y="50"/>
                  <a:pt x="139" y="51"/>
                </a:cubicBezTo>
                <a:cubicBezTo>
                  <a:pt x="139" y="52"/>
                  <a:pt x="140" y="53"/>
                  <a:pt x="140" y="54"/>
                </a:cubicBezTo>
                <a:cubicBezTo>
                  <a:pt x="141" y="54"/>
                  <a:pt x="141" y="56"/>
                  <a:pt x="142" y="57"/>
                </a:cubicBezTo>
                <a:cubicBezTo>
                  <a:pt x="142" y="57"/>
                  <a:pt x="142" y="57"/>
                  <a:pt x="142" y="58"/>
                </a:cubicBezTo>
                <a:cubicBezTo>
                  <a:pt x="139" y="57"/>
                  <a:pt x="141" y="55"/>
                  <a:pt x="139" y="53"/>
                </a:cubicBezTo>
                <a:cubicBezTo>
                  <a:pt x="138" y="53"/>
                  <a:pt x="138" y="52"/>
                  <a:pt x="138" y="51"/>
                </a:cubicBezTo>
                <a:cubicBezTo>
                  <a:pt x="138" y="51"/>
                  <a:pt x="138" y="50"/>
                  <a:pt x="138" y="50"/>
                </a:cubicBezTo>
                <a:cubicBezTo>
                  <a:pt x="138" y="49"/>
                  <a:pt x="138" y="49"/>
                  <a:pt x="138" y="49"/>
                </a:cubicBezTo>
                <a:cubicBezTo>
                  <a:pt x="138" y="48"/>
                  <a:pt x="138" y="47"/>
                  <a:pt x="137" y="47"/>
                </a:cubicBezTo>
                <a:cubicBezTo>
                  <a:pt x="137" y="47"/>
                  <a:pt x="137" y="47"/>
                  <a:pt x="137" y="47"/>
                </a:cubicBezTo>
                <a:cubicBezTo>
                  <a:pt x="136" y="48"/>
                  <a:pt x="135" y="45"/>
                  <a:pt x="135" y="45"/>
                </a:cubicBezTo>
                <a:cubicBezTo>
                  <a:pt x="134" y="44"/>
                  <a:pt x="134" y="44"/>
                  <a:pt x="133" y="43"/>
                </a:cubicBezTo>
                <a:cubicBezTo>
                  <a:pt x="133" y="43"/>
                  <a:pt x="131" y="43"/>
                  <a:pt x="131" y="44"/>
                </a:cubicBezTo>
                <a:cubicBezTo>
                  <a:pt x="131" y="44"/>
                  <a:pt x="129" y="46"/>
                  <a:pt x="128" y="47"/>
                </a:cubicBezTo>
                <a:cubicBezTo>
                  <a:pt x="128" y="47"/>
                  <a:pt x="128" y="48"/>
                  <a:pt x="128" y="47"/>
                </a:cubicBezTo>
                <a:cubicBezTo>
                  <a:pt x="127" y="48"/>
                  <a:pt x="128" y="49"/>
                  <a:pt x="127" y="50"/>
                </a:cubicBezTo>
                <a:cubicBezTo>
                  <a:pt x="127" y="50"/>
                  <a:pt x="127" y="53"/>
                  <a:pt x="126" y="53"/>
                </a:cubicBezTo>
                <a:cubicBezTo>
                  <a:pt x="125" y="53"/>
                  <a:pt x="124" y="49"/>
                  <a:pt x="124" y="48"/>
                </a:cubicBezTo>
                <a:cubicBezTo>
                  <a:pt x="123" y="47"/>
                  <a:pt x="123" y="45"/>
                  <a:pt x="122" y="44"/>
                </a:cubicBezTo>
                <a:cubicBezTo>
                  <a:pt x="122" y="44"/>
                  <a:pt x="121" y="44"/>
                  <a:pt x="121" y="44"/>
                </a:cubicBezTo>
                <a:cubicBezTo>
                  <a:pt x="121" y="44"/>
                  <a:pt x="120" y="43"/>
                  <a:pt x="121" y="43"/>
                </a:cubicBezTo>
                <a:cubicBezTo>
                  <a:pt x="120" y="42"/>
                  <a:pt x="119" y="42"/>
                  <a:pt x="119" y="41"/>
                </a:cubicBezTo>
                <a:cubicBezTo>
                  <a:pt x="119" y="41"/>
                  <a:pt x="116" y="41"/>
                  <a:pt x="116" y="41"/>
                </a:cubicBezTo>
                <a:cubicBezTo>
                  <a:pt x="115" y="41"/>
                  <a:pt x="114" y="41"/>
                  <a:pt x="113" y="40"/>
                </a:cubicBezTo>
                <a:cubicBezTo>
                  <a:pt x="112" y="40"/>
                  <a:pt x="111" y="41"/>
                  <a:pt x="111" y="40"/>
                </a:cubicBezTo>
                <a:cubicBezTo>
                  <a:pt x="110" y="39"/>
                  <a:pt x="110" y="39"/>
                  <a:pt x="109" y="38"/>
                </a:cubicBezTo>
                <a:cubicBezTo>
                  <a:pt x="109" y="38"/>
                  <a:pt x="108" y="38"/>
                  <a:pt x="108" y="38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8" y="39"/>
                  <a:pt x="110" y="42"/>
                  <a:pt x="111" y="42"/>
                </a:cubicBezTo>
                <a:cubicBezTo>
                  <a:pt x="112" y="42"/>
                  <a:pt x="112" y="41"/>
                  <a:pt x="113" y="40"/>
                </a:cubicBezTo>
                <a:cubicBezTo>
                  <a:pt x="113" y="42"/>
                  <a:pt x="113" y="42"/>
                  <a:pt x="115" y="43"/>
                </a:cubicBezTo>
                <a:cubicBezTo>
                  <a:pt x="115" y="44"/>
                  <a:pt x="114" y="45"/>
                  <a:pt x="113" y="45"/>
                </a:cubicBezTo>
                <a:cubicBezTo>
                  <a:pt x="112" y="47"/>
                  <a:pt x="111" y="48"/>
                  <a:pt x="109" y="49"/>
                </a:cubicBezTo>
                <a:cubicBezTo>
                  <a:pt x="109" y="49"/>
                  <a:pt x="109" y="49"/>
                  <a:pt x="109" y="49"/>
                </a:cubicBezTo>
                <a:cubicBezTo>
                  <a:pt x="108" y="49"/>
                  <a:pt x="107" y="49"/>
                  <a:pt x="106" y="50"/>
                </a:cubicBezTo>
                <a:cubicBezTo>
                  <a:pt x="106" y="50"/>
                  <a:pt x="106" y="49"/>
                  <a:pt x="105" y="49"/>
                </a:cubicBezTo>
                <a:cubicBezTo>
                  <a:pt x="105" y="47"/>
                  <a:pt x="105" y="47"/>
                  <a:pt x="104" y="45"/>
                </a:cubicBezTo>
                <a:cubicBezTo>
                  <a:pt x="103" y="44"/>
                  <a:pt x="102" y="43"/>
                  <a:pt x="102" y="41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40"/>
                  <a:pt x="100" y="40"/>
                  <a:pt x="100" y="39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40"/>
                  <a:pt x="101" y="41"/>
                  <a:pt x="101" y="42"/>
                </a:cubicBezTo>
                <a:cubicBezTo>
                  <a:pt x="101" y="43"/>
                  <a:pt x="102" y="46"/>
                  <a:pt x="103" y="46"/>
                </a:cubicBezTo>
                <a:cubicBezTo>
                  <a:pt x="103" y="46"/>
                  <a:pt x="103" y="47"/>
                  <a:pt x="103" y="48"/>
                </a:cubicBezTo>
                <a:cubicBezTo>
                  <a:pt x="103" y="48"/>
                  <a:pt x="104" y="48"/>
                  <a:pt x="104" y="48"/>
                </a:cubicBezTo>
                <a:cubicBezTo>
                  <a:pt x="105" y="49"/>
                  <a:pt x="106" y="49"/>
                  <a:pt x="105" y="50"/>
                </a:cubicBezTo>
                <a:cubicBezTo>
                  <a:pt x="106" y="50"/>
                  <a:pt x="107" y="51"/>
                  <a:pt x="108" y="51"/>
                </a:cubicBezTo>
                <a:cubicBezTo>
                  <a:pt x="108" y="51"/>
                  <a:pt x="110" y="50"/>
                  <a:pt x="110" y="50"/>
                </a:cubicBezTo>
                <a:cubicBezTo>
                  <a:pt x="111" y="51"/>
                  <a:pt x="109" y="54"/>
                  <a:pt x="109" y="55"/>
                </a:cubicBezTo>
                <a:cubicBezTo>
                  <a:pt x="107" y="56"/>
                  <a:pt x="106" y="58"/>
                  <a:pt x="104" y="60"/>
                </a:cubicBezTo>
                <a:cubicBezTo>
                  <a:pt x="103" y="63"/>
                  <a:pt x="103" y="63"/>
                  <a:pt x="103" y="63"/>
                </a:cubicBezTo>
                <a:cubicBezTo>
                  <a:pt x="103" y="63"/>
                  <a:pt x="104" y="68"/>
                  <a:pt x="104" y="68"/>
                </a:cubicBezTo>
                <a:cubicBezTo>
                  <a:pt x="104" y="69"/>
                  <a:pt x="103" y="69"/>
                  <a:pt x="102" y="70"/>
                </a:cubicBezTo>
                <a:cubicBezTo>
                  <a:pt x="101" y="71"/>
                  <a:pt x="100" y="71"/>
                  <a:pt x="100" y="72"/>
                </a:cubicBezTo>
                <a:cubicBezTo>
                  <a:pt x="101" y="73"/>
                  <a:pt x="101" y="74"/>
                  <a:pt x="101" y="75"/>
                </a:cubicBezTo>
                <a:cubicBezTo>
                  <a:pt x="100" y="75"/>
                  <a:pt x="99" y="75"/>
                  <a:pt x="99" y="76"/>
                </a:cubicBezTo>
                <a:cubicBezTo>
                  <a:pt x="99" y="76"/>
                  <a:pt x="99" y="78"/>
                  <a:pt x="98" y="79"/>
                </a:cubicBezTo>
                <a:cubicBezTo>
                  <a:pt x="96" y="80"/>
                  <a:pt x="93" y="82"/>
                  <a:pt x="91" y="81"/>
                </a:cubicBezTo>
                <a:cubicBezTo>
                  <a:pt x="91" y="81"/>
                  <a:pt x="91" y="81"/>
                  <a:pt x="90" y="81"/>
                </a:cubicBezTo>
                <a:cubicBezTo>
                  <a:pt x="90" y="80"/>
                  <a:pt x="90" y="78"/>
                  <a:pt x="90" y="78"/>
                </a:cubicBezTo>
                <a:cubicBezTo>
                  <a:pt x="89" y="77"/>
                  <a:pt x="89" y="76"/>
                  <a:pt x="88" y="75"/>
                </a:cubicBezTo>
                <a:cubicBezTo>
                  <a:pt x="88" y="74"/>
                  <a:pt x="88" y="73"/>
                  <a:pt x="87" y="71"/>
                </a:cubicBezTo>
                <a:cubicBezTo>
                  <a:pt x="86" y="70"/>
                  <a:pt x="88" y="68"/>
                  <a:pt x="87" y="67"/>
                </a:cubicBezTo>
                <a:cubicBezTo>
                  <a:pt x="88" y="66"/>
                  <a:pt x="88" y="66"/>
                  <a:pt x="88" y="65"/>
                </a:cubicBezTo>
                <a:cubicBezTo>
                  <a:pt x="88" y="65"/>
                  <a:pt x="88" y="64"/>
                  <a:pt x="88" y="64"/>
                </a:cubicBezTo>
                <a:cubicBezTo>
                  <a:pt x="88" y="63"/>
                  <a:pt x="87" y="62"/>
                  <a:pt x="87" y="62"/>
                </a:cubicBezTo>
                <a:cubicBezTo>
                  <a:pt x="87" y="62"/>
                  <a:pt x="86" y="60"/>
                  <a:pt x="86" y="60"/>
                </a:cubicBezTo>
                <a:cubicBezTo>
                  <a:pt x="85" y="59"/>
                  <a:pt x="85" y="59"/>
                  <a:pt x="86" y="58"/>
                </a:cubicBezTo>
                <a:cubicBezTo>
                  <a:pt x="86" y="58"/>
                  <a:pt x="86" y="56"/>
                  <a:pt x="86" y="56"/>
                </a:cubicBezTo>
                <a:cubicBezTo>
                  <a:pt x="85" y="56"/>
                  <a:pt x="85" y="55"/>
                  <a:pt x="85" y="55"/>
                </a:cubicBezTo>
                <a:cubicBezTo>
                  <a:pt x="84" y="56"/>
                  <a:pt x="84" y="55"/>
                  <a:pt x="83" y="54"/>
                </a:cubicBezTo>
                <a:cubicBezTo>
                  <a:pt x="82" y="54"/>
                  <a:pt x="82" y="54"/>
                  <a:pt x="81" y="54"/>
                </a:cubicBezTo>
                <a:cubicBezTo>
                  <a:pt x="80" y="55"/>
                  <a:pt x="77" y="55"/>
                  <a:pt x="75" y="55"/>
                </a:cubicBezTo>
                <a:cubicBezTo>
                  <a:pt x="75" y="55"/>
                  <a:pt x="72" y="53"/>
                  <a:pt x="72" y="53"/>
                </a:cubicBezTo>
                <a:cubicBezTo>
                  <a:pt x="72" y="52"/>
                  <a:pt x="71" y="51"/>
                  <a:pt x="71" y="51"/>
                </a:cubicBezTo>
                <a:cubicBezTo>
                  <a:pt x="70" y="50"/>
                  <a:pt x="70" y="49"/>
                  <a:pt x="70" y="48"/>
                </a:cubicBezTo>
                <a:cubicBezTo>
                  <a:pt x="70" y="47"/>
                  <a:pt x="71" y="45"/>
                  <a:pt x="70" y="44"/>
                </a:cubicBezTo>
                <a:cubicBezTo>
                  <a:pt x="69" y="43"/>
                  <a:pt x="71" y="42"/>
                  <a:pt x="72" y="41"/>
                </a:cubicBezTo>
                <a:cubicBezTo>
                  <a:pt x="72" y="40"/>
                  <a:pt x="72" y="40"/>
                  <a:pt x="72" y="40"/>
                </a:cubicBezTo>
                <a:cubicBezTo>
                  <a:pt x="72" y="40"/>
                  <a:pt x="73" y="39"/>
                  <a:pt x="73" y="39"/>
                </a:cubicBezTo>
                <a:cubicBezTo>
                  <a:pt x="74" y="39"/>
                  <a:pt x="74" y="39"/>
                  <a:pt x="74" y="38"/>
                </a:cubicBezTo>
                <a:cubicBezTo>
                  <a:pt x="75" y="37"/>
                  <a:pt x="74" y="36"/>
                  <a:pt x="75" y="36"/>
                </a:cubicBezTo>
                <a:cubicBezTo>
                  <a:pt x="76" y="35"/>
                  <a:pt x="77" y="34"/>
                  <a:pt x="77" y="34"/>
                </a:cubicBezTo>
                <a:cubicBezTo>
                  <a:pt x="76" y="34"/>
                  <a:pt x="77" y="33"/>
                  <a:pt x="76" y="33"/>
                </a:cubicBezTo>
                <a:cubicBezTo>
                  <a:pt x="75" y="33"/>
                  <a:pt x="75" y="32"/>
                  <a:pt x="75" y="32"/>
                </a:cubicBezTo>
                <a:cubicBezTo>
                  <a:pt x="75" y="30"/>
                  <a:pt x="75" y="29"/>
                  <a:pt x="77" y="29"/>
                </a:cubicBezTo>
                <a:cubicBezTo>
                  <a:pt x="77" y="29"/>
                  <a:pt x="82" y="29"/>
                  <a:pt x="80" y="27"/>
                </a:cubicBezTo>
                <a:cubicBezTo>
                  <a:pt x="79" y="26"/>
                  <a:pt x="78" y="26"/>
                  <a:pt x="78" y="26"/>
                </a:cubicBezTo>
                <a:cubicBezTo>
                  <a:pt x="78" y="25"/>
                  <a:pt x="79" y="26"/>
                  <a:pt x="79" y="25"/>
                </a:cubicBezTo>
                <a:cubicBezTo>
                  <a:pt x="80" y="25"/>
                  <a:pt x="79" y="25"/>
                  <a:pt x="80" y="25"/>
                </a:cubicBezTo>
                <a:cubicBezTo>
                  <a:pt x="80" y="24"/>
                  <a:pt x="81" y="25"/>
                  <a:pt x="81" y="24"/>
                </a:cubicBezTo>
                <a:cubicBezTo>
                  <a:pt x="82" y="24"/>
                  <a:pt x="82" y="24"/>
                  <a:pt x="82" y="24"/>
                </a:cubicBezTo>
                <a:cubicBezTo>
                  <a:pt x="82" y="23"/>
                  <a:pt x="83" y="23"/>
                  <a:pt x="83" y="23"/>
                </a:cubicBezTo>
                <a:cubicBezTo>
                  <a:pt x="83" y="23"/>
                  <a:pt x="83" y="23"/>
                  <a:pt x="84" y="23"/>
                </a:cubicBezTo>
                <a:cubicBezTo>
                  <a:pt x="83" y="22"/>
                  <a:pt x="86" y="22"/>
                  <a:pt x="85" y="21"/>
                </a:cubicBezTo>
                <a:cubicBezTo>
                  <a:pt x="85" y="22"/>
                  <a:pt x="84" y="20"/>
                  <a:pt x="85" y="20"/>
                </a:cubicBezTo>
                <a:cubicBezTo>
                  <a:pt x="85" y="19"/>
                  <a:pt x="87" y="21"/>
                  <a:pt x="86" y="21"/>
                </a:cubicBezTo>
                <a:cubicBezTo>
                  <a:pt x="88" y="21"/>
                  <a:pt x="86" y="19"/>
                  <a:pt x="86" y="19"/>
                </a:cubicBezTo>
                <a:cubicBezTo>
                  <a:pt x="86" y="19"/>
                  <a:pt x="85" y="19"/>
                  <a:pt x="85" y="19"/>
                </a:cubicBezTo>
                <a:cubicBezTo>
                  <a:pt x="84" y="19"/>
                  <a:pt x="83" y="18"/>
                  <a:pt x="84" y="17"/>
                </a:cubicBezTo>
                <a:cubicBezTo>
                  <a:pt x="85" y="16"/>
                  <a:pt x="88" y="15"/>
                  <a:pt x="88" y="13"/>
                </a:cubicBezTo>
                <a:cubicBezTo>
                  <a:pt x="88" y="13"/>
                  <a:pt x="88" y="13"/>
                  <a:pt x="87" y="13"/>
                </a:cubicBezTo>
                <a:cubicBezTo>
                  <a:pt x="87" y="13"/>
                  <a:pt x="89" y="13"/>
                  <a:pt x="89" y="13"/>
                </a:cubicBezTo>
                <a:cubicBezTo>
                  <a:pt x="89" y="12"/>
                  <a:pt x="90" y="12"/>
                  <a:pt x="90" y="12"/>
                </a:cubicBezTo>
                <a:cubicBezTo>
                  <a:pt x="90" y="12"/>
                  <a:pt x="92" y="11"/>
                  <a:pt x="93" y="11"/>
                </a:cubicBezTo>
                <a:cubicBezTo>
                  <a:pt x="93" y="11"/>
                  <a:pt x="94" y="12"/>
                  <a:pt x="95" y="12"/>
                </a:cubicBezTo>
                <a:cubicBezTo>
                  <a:pt x="95" y="12"/>
                  <a:pt x="95" y="12"/>
                  <a:pt x="95" y="12"/>
                </a:cubicBezTo>
                <a:cubicBezTo>
                  <a:pt x="96" y="13"/>
                  <a:pt x="97" y="13"/>
                  <a:pt x="98" y="13"/>
                </a:cubicBezTo>
                <a:cubicBezTo>
                  <a:pt x="98" y="13"/>
                  <a:pt x="99" y="13"/>
                  <a:pt x="99" y="13"/>
                </a:cubicBezTo>
                <a:cubicBezTo>
                  <a:pt x="99" y="14"/>
                  <a:pt x="100" y="13"/>
                  <a:pt x="100" y="14"/>
                </a:cubicBezTo>
                <a:cubicBezTo>
                  <a:pt x="100" y="15"/>
                  <a:pt x="97" y="14"/>
                  <a:pt x="97" y="14"/>
                </a:cubicBezTo>
                <a:cubicBezTo>
                  <a:pt x="97" y="15"/>
                  <a:pt x="97" y="16"/>
                  <a:pt x="98" y="16"/>
                </a:cubicBezTo>
                <a:cubicBezTo>
                  <a:pt x="98" y="16"/>
                  <a:pt x="98" y="15"/>
                  <a:pt x="98" y="15"/>
                </a:cubicBezTo>
                <a:cubicBezTo>
                  <a:pt x="98" y="15"/>
                  <a:pt x="99" y="15"/>
                  <a:pt x="99" y="15"/>
                </a:cubicBezTo>
                <a:cubicBezTo>
                  <a:pt x="99" y="14"/>
                  <a:pt x="101" y="14"/>
                  <a:pt x="101" y="14"/>
                </a:cubicBezTo>
                <a:cubicBezTo>
                  <a:pt x="101" y="14"/>
                  <a:pt x="101" y="14"/>
                  <a:pt x="101" y="14"/>
                </a:cubicBezTo>
                <a:cubicBezTo>
                  <a:pt x="101" y="14"/>
                  <a:pt x="100" y="13"/>
                  <a:pt x="100" y="13"/>
                </a:cubicBezTo>
                <a:cubicBezTo>
                  <a:pt x="101" y="12"/>
                  <a:pt x="102" y="13"/>
                  <a:pt x="102" y="14"/>
                </a:cubicBezTo>
                <a:cubicBezTo>
                  <a:pt x="102" y="14"/>
                  <a:pt x="103" y="14"/>
                  <a:pt x="103" y="13"/>
                </a:cubicBezTo>
                <a:cubicBezTo>
                  <a:pt x="103" y="13"/>
                  <a:pt x="104" y="13"/>
                  <a:pt x="105" y="13"/>
                </a:cubicBezTo>
                <a:cubicBezTo>
                  <a:pt x="106" y="12"/>
                  <a:pt x="107" y="12"/>
                  <a:pt x="107" y="12"/>
                </a:cubicBezTo>
                <a:cubicBezTo>
                  <a:pt x="107" y="12"/>
                  <a:pt x="106" y="12"/>
                  <a:pt x="106" y="11"/>
                </a:cubicBezTo>
                <a:cubicBezTo>
                  <a:pt x="106" y="11"/>
                  <a:pt x="111" y="11"/>
                  <a:pt x="111" y="12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10" y="11"/>
                  <a:pt x="109" y="10"/>
                  <a:pt x="110" y="9"/>
                </a:cubicBezTo>
                <a:cubicBezTo>
                  <a:pt x="109" y="10"/>
                  <a:pt x="110" y="8"/>
                  <a:pt x="110" y="8"/>
                </a:cubicBezTo>
                <a:cubicBezTo>
                  <a:pt x="110" y="8"/>
                  <a:pt x="110" y="8"/>
                  <a:pt x="110" y="8"/>
                </a:cubicBezTo>
                <a:cubicBezTo>
                  <a:pt x="111" y="8"/>
                  <a:pt x="111" y="8"/>
                  <a:pt x="112" y="8"/>
                </a:cubicBezTo>
                <a:cubicBezTo>
                  <a:pt x="112" y="9"/>
                  <a:pt x="112" y="9"/>
                  <a:pt x="112" y="10"/>
                </a:cubicBezTo>
                <a:cubicBezTo>
                  <a:pt x="113" y="11"/>
                  <a:pt x="114" y="13"/>
                  <a:pt x="113" y="13"/>
                </a:cubicBezTo>
                <a:cubicBezTo>
                  <a:pt x="114" y="13"/>
                  <a:pt x="113" y="12"/>
                  <a:pt x="113" y="11"/>
                </a:cubicBezTo>
                <a:cubicBezTo>
                  <a:pt x="113" y="11"/>
                  <a:pt x="114" y="11"/>
                  <a:pt x="114" y="11"/>
                </a:cubicBezTo>
                <a:cubicBezTo>
                  <a:pt x="113" y="11"/>
                  <a:pt x="111" y="9"/>
                  <a:pt x="112" y="8"/>
                </a:cubicBezTo>
                <a:cubicBezTo>
                  <a:pt x="113" y="8"/>
                  <a:pt x="113" y="8"/>
                  <a:pt x="112" y="8"/>
                </a:cubicBezTo>
                <a:cubicBezTo>
                  <a:pt x="112" y="7"/>
                  <a:pt x="113" y="8"/>
                  <a:pt x="113" y="8"/>
                </a:cubicBezTo>
                <a:cubicBezTo>
                  <a:pt x="113" y="8"/>
                  <a:pt x="113" y="9"/>
                  <a:pt x="113" y="9"/>
                </a:cubicBezTo>
                <a:cubicBezTo>
                  <a:pt x="113" y="9"/>
                  <a:pt x="113" y="8"/>
                  <a:pt x="113" y="8"/>
                </a:cubicBezTo>
                <a:cubicBezTo>
                  <a:pt x="114" y="8"/>
                  <a:pt x="115" y="8"/>
                  <a:pt x="116" y="8"/>
                </a:cubicBezTo>
                <a:cubicBezTo>
                  <a:pt x="115" y="7"/>
                  <a:pt x="114" y="6"/>
                  <a:pt x="116" y="6"/>
                </a:cubicBezTo>
                <a:cubicBezTo>
                  <a:pt x="116" y="6"/>
                  <a:pt x="117" y="6"/>
                  <a:pt x="117" y="6"/>
                </a:cubicBezTo>
                <a:cubicBezTo>
                  <a:pt x="116" y="5"/>
                  <a:pt x="118" y="4"/>
                  <a:pt x="119" y="4"/>
                </a:cubicBezTo>
                <a:cubicBezTo>
                  <a:pt x="119" y="3"/>
                  <a:pt x="121" y="2"/>
                  <a:pt x="121" y="2"/>
                </a:cubicBezTo>
                <a:cubicBezTo>
                  <a:pt x="122" y="2"/>
                  <a:pt x="122" y="1"/>
                  <a:pt x="122" y="1"/>
                </a:cubicBezTo>
                <a:cubicBezTo>
                  <a:pt x="122" y="1"/>
                  <a:pt x="124" y="0"/>
                  <a:pt x="123" y="1"/>
                </a:cubicBezTo>
                <a:cubicBezTo>
                  <a:pt x="123" y="1"/>
                  <a:pt x="125" y="2"/>
                  <a:pt x="125" y="2"/>
                </a:cubicBezTo>
                <a:cubicBezTo>
                  <a:pt x="127" y="3"/>
                  <a:pt x="127" y="4"/>
                  <a:pt x="125" y="6"/>
                </a:cubicBezTo>
                <a:cubicBezTo>
                  <a:pt x="126" y="6"/>
                  <a:pt x="126" y="5"/>
                  <a:pt x="127" y="5"/>
                </a:cubicBezTo>
                <a:cubicBezTo>
                  <a:pt x="127" y="5"/>
                  <a:pt x="127" y="4"/>
                  <a:pt x="127" y="5"/>
                </a:cubicBezTo>
                <a:cubicBezTo>
                  <a:pt x="127" y="5"/>
                  <a:pt x="128" y="5"/>
                  <a:pt x="128" y="5"/>
                </a:cubicBezTo>
                <a:cubicBezTo>
                  <a:pt x="128" y="5"/>
                  <a:pt x="131" y="6"/>
                  <a:pt x="132" y="5"/>
                </a:cubicBezTo>
                <a:cubicBezTo>
                  <a:pt x="133" y="5"/>
                  <a:pt x="132" y="4"/>
                  <a:pt x="133" y="4"/>
                </a:cubicBezTo>
                <a:cubicBezTo>
                  <a:pt x="134" y="4"/>
                  <a:pt x="136" y="4"/>
                  <a:pt x="136" y="5"/>
                </a:cubicBezTo>
                <a:cubicBezTo>
                  <a:pt x="136" y="5"/>
                  <a:pt x="136" y="7"/>
                  <a:pt x="137" y="7"/>
                </a:cubicBezTo>
                <a:cubicBezTo>
                  <a:pt x="137" y="7"/>
                  <a:pt x="137" y="7"/>
                  <a:pt x="137" y="7"/>
                </a:cubicBezTo>
                <a:cubicBezTo>
                  <a:pt x="137" y="7"/>
                  <a:pt x="137" y="7"/>
                  <a:pt x="137" y="7"/>
                </a:cubicBezTo>
                <a:cubicBezTo>
                  <a:pt x="137" y="7"/>
                  <a:pt x="138" y="7"/>
                  <a:pt x="138" y="6"/>
                </a:cubicBezTo>
                <a:cubicBezTo>
                  <a:pt x="138" y="6"/>
                  <a:pt x="138" y="6"/>
                  <a:pt x="138" y="7"/>
                </a:cubicBezTo>
                <a:cubicBezTo>
                  <a:pt x="139" y="7"/>
                  <a:pt x="140" y="7"/>
                  <a:pt x="140" y="5"/>
                </a:cubicBezTo>
                <a:cubicBezTo>
                  <a:pt x="140" y="5"/>
                  <a:pt x="141" y="5"/>
                  <a:pt x="141" y="5"/>
                </a:cubicBezTo>
                <a:cubicBezTo>
                  <a:pt x="141" y="5"/>
                  <a:pt x="141" y="5"/>
                  <a:pt x="141" y="5"/>
                </a:cubicBezTo>
                <a:cubicBezTo>
                  <a:pt x="141" y="5"/>
                  <a:pt x="141" y="5"/>
                  <a:pt x="141" y="5"/>
                </a:cubicBezTo>
                <a:cubicBezTo>
                  <a:pt x="141" y="5"/>
                  <a:pt x="141" y="5"/>
                  <a:pt x="141" y="5"/>
                </a:cubicBezTo>
                <a:cubicBezTo>
                  <a:pt x="143" y="6"/>
                  <a:pt x="144" y="7"/>
                  <a:pt x="145" y="8"/>
                </a:cubicBezTo>
                <a:cubicBezTo>
                  <a:pt x="145" y="7"/>
                  <a:pt x="146" y="7"/>
                  <a:pt x="146" y="7"/>
                </a:cubicBezTo>
                <a:cubicBezTo>
                  <a:pt x="147" y="7"/>
                  <a:pt x="148" y="7"/>
                  <a:pt x="148" y="7"/>
                </a:cubicBezTo>
                <a:cubicBezTo>
                  <a:pt x="149" y="7"/>
                  <a:pt x="149" y="8"/>
                  <a:pt x="149" y="8"/>
                </a:cubicBezTo>
                <a:cubicBezTo>
                  <a:pt x="149" y="9"/>
                  <a:pt x="154" y="6"/>
                  <a:pt x="153" y="8"/>
                </a:cubicBezTo>
                <a:cubicBezTo>
                  <a:pt x="154" y="8"/>
                  <a:pt x="154" y="8"/>
                  <a:pt x="154" y="8"/>
                </a:cubicBezTo>
                <a:cubicBezTo>
                  <a:pt x="154" y="8"/>
                  <a:pt x="153" y="7"/>
                  <a:pt x="154" y="7"/>
                </a:cubicBezTo>
                <a:cubicBezTo>
                  <a:pt x="154" y="7"/>
                  <a:pt x="154" y="7"/>
                  <a:pt x="154" y="7"/>
                </a:cubicBezTo>
                <a:cubicBezTo>
                  <a:pt x="156" y="7"/>
                  <a:pt x="157" y="6"/>
                  <a:pt x="158" y="7"/>
                </a:cubicBezTo>
                <a:cubicBezTo>
                  <a:pt x="160" y="7"/>
                  <a:pt x="161" y="7"/>
                  <a:pt x="163" y="7"/>
                </a:cubicBezTo>
                <a:cubicBezTo>
                  <a:pt x="163" y="7"/>
                  <a:pt x="164" y="8"/>
                  <a:pt x="165" y="8"/>
                </a:cubicBezTo>
                <a:cubicBezTo>
                  <a:pt x="166" y="7"/>
                  <a:pt x="168" y="7"/>
                  <a:pt x="168" y="7"/>
                </a:cubicBezTo>
                <a:cubicBezTo>
                  <a:pt x="169" y="7"/>
                  <a:pt x="169" y="8"/>
                  <a:pt x="169" y="8"/>
                </a:cubicBezTo>
                <a:cubicBezTo>
                  <a:pt x="169" y="8"/>
                  <a:pt x="169" y="8"/>
                  <a:pt x="169" y="9"/>
                </a:cubicBezTo>
                <a:cubicBezTo>
                  <a:pt x="169" y="9"/>
                  <a:pt x="168" y="9"/>
                  <a:pt x="168" y="9"/>
                </a:cubicBezTo>
                <a:close/>
                <a:moveTo>
                  <a:pt x="87" y="22"/>
                </a:moveTo>
                <a:cubicBezTo>
                  <a:pt x="87" y="22"/>
                  <a:pt x="89" y="22"/>
                  <a:pt x="90" y="21"/>
                </a:cubicBezTo>
                <a:cubicBezTo>
                  <a:pt x="90" y="21"/>
                  <a:pt x="91" y="21"/>
                  <a:pt x="91" y="21"/>
                </a:cubicBezTo>
                <a:cubicBezTo>
                  <a:pt x="92" y="21"/>
                  <a:pt x="91" y="19"/>
                  <a:pt x="92" y="20"/>
                </a:cubicBezTo>
                <a:cubicBezTo>
                  <a:pt x="93" y="20"/>
                  <a:pt x="93" y="19"/>
                  <a:pt x="92" y="19"/>
                </a:cubicBezTo>
                <a:cubicBezTo>
                  <a:pt x="92" y="18"/>
                  <a:pt x="95" y="19"/>
                  <a:pt x="95" y="18"/>
                </a:cubicBezTo>
                <a:cubicBezTo>
                  <a:pt x="93" y="18"/>
                  <a:pt x="92" y="19"/>
                  <a:pt x="91" y="17"/>
                </a:cubicBezTo>
                <a:cubicBezTo>
                  <a:pt x="91" y="16"/>
                  <a:pt x="93" y="16"/>
                  <a:pt x="92" y="15"/>
                </a:cubicBezTo>
                <a:cubicBezTo>
                  <a:pt x="92" y="15"/>
                  <a:pt x="88" y="17"/>
                  <a:pt x="90" y="18"/>
                </a:cubicBezTo>
                <a:cubicBezTo>
                  <a:pt x="91" y="18"/>
                  <a:pt x="89" y="20"/>
                  <a:pt x="88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1"/>
                  <a:pt x="87" y="21"/>
                  <a:pt x="87" y="21"/>
                </a:cubicBezTo>
                <a:cubicBezTo>
                  <a:pt x="87" y="21"/>
                  <a:pt x="87" y="21"/>
                  <a:pt x="87" y="22"/>
                </a:cubicBezTo>
                <a:close/>
                <a:moveTo>
                  <a:pt x="85" y="25"/>
                </a:moveTo>
                <a:cubicBezTo>
                  <a:pt x="85" y="25"/>
                  <a:pt x="85" y="25"/>
                  <a:pt x="85" y="25"/>
                </a:cubicBezTo>
                <a:close/>
                <a:moveTo>
                  <a:pt x="88" y="50"/>
                </a:moveTo>
                <a:cubicBezTo>
                  <a:pt x="88" y="50"/>
                  <a:pt x="88" y="50"/>
                  <a:pt x="88" y="50"/>
                </a:cubicBezTo>
                <a:cubicBezTo>
                  <a:pt x="89" y="50"/>
                  <a:pt x="89" y="50"/>
                  <a:pt x="88" y="50"/>
                </a:cubicBezTo>
                <a:close/>
                <a:moveTo>
                  <a:pt x="100" y="60"/>
                </a:moveTo>
                <a:cubicBezTo>
                  <a:pt x="100" y="59"/>
                  <a:pt x="100" y="59"/>
                  <a:pt x="100" y="58"/>
                </a:cubicBezTo>
                <a:cubicBezTo>
                  <a:pt x="99" y="58"/>
                  <a:pt x="98" y="59"/>
                  <a:pt x="100" y="60"/>
                </a:cubicBezTo>
                <a:close/>
                <a:moveTo>
                  <a:pt x="100" y="35"/>
                </a:moveTo>
                <a:cubicBezTo>
                  <a:pt x="100" y="33"/>
                  <a:pt x="99" y="35"/>
                  <a:pt x="98" y="34"/>
                </a:cubicBezTo>
                <a:cubicBezTo>
                  <a:pt x="97" y="33"/>
                  <a:pt x="97" y="34"/>
                  <a:pt x="96" y="33"/>
                </a:cubicBezTo>
                <a:cubicBezTo>
                  <a:pt x="96" y="34"/>
                  <a:pt x="96" y="34"/>
                  <a:pt x="96" y="34"/>
                </a:cubicBezTo>
                <a:cubicBezTo>
                  <a:pt x="95" y="33"/>
                  <a:pt x="95" y="32"/>
                  <a:pt x="95" y="32"/>
                </a:cubicBezTo>
                <a:cubicBezTo>
                  <a:pt x="95" y="32"/>
                  <a:pt x="95" y="31"/>
                  <a:pt x="95" y="31"/>
                </a:cubicBezTo>
                <a:cubicBezTo>
                  <a:pt x="95" y="31"/>
                  <a:pt x="93" y="30"/>
                  <a:pt x="94" y="31"/>
                </a:cubicBezTo>
                <a:cubicBezTo>
                  <a:pt x="93" y="31"/>
                  <a:pt x="93" y="31"/>
                  <a:pt x="93" y="31"/>
                </a:cubicBezTo>
                <a:cubicBezTo>
                  <a:pt x="93" y="31"/>
                  <a:pt x="93" y="32"/>
                  <a:pt x="94" y="32"/>
                </a:cubicBezTo>
                <a:cubicBezTo>
                  <a:pt x="94" y="32"/>
                  <a:pt x="93" y="33"/>
                  <a:pt x="93" y="33"/>
                </a:cubicBezTo>
                <a:cubicBezTo>
                  <a:pt x="93" y="33"/>
                  <a:pt x="93" y="33"/>
                  <a:pt x="93" y="33"/>
                </a:cubicBezTo>
                <a:cubicBezTo>
                  <a:pt x="92" y="34"/>
                  <a:pt x="91" y="31"/>
                  <a:pt x="91" y="31"/>
                </a:cubicBezTo>
                <a:cubicBezTo>
                  <a:pt x="91" y="31"/>
                  <a:pt x="91" y="31"/>
                  <a:pt x="91" y="31"/>
                </a:cubicBezTo>
                <a:cubicBezTo>
                  <a:pt x="90" y="29"/>
                  <a:pt x="90" y="30"/>
                  <a:pt x="89" y="29"/>
                </a:cubicBezTo>
                <a:cubicBezTo>
                  <a:pt x="89" y="28"/>
                  <a:pt x="88" y="28"/>
                  <a:pt x="88" y="28"/>
                </a:cubicBezTo>
                <a:cubicBezTo>
                  <a:pt x="88" y="28"/>
                  <a:pt x="88" y="28"/>
                  <a:pt x="88" y="28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27"/>
                  <a:pt x="88" y="27"/>
                  <a:pt x="88" y="27"/>
                </a:cubicBezTo>
                <a:cubicBezTo>
                  <a:pt x="86" y="27"/>
                  <a:pt x="90" y="31"/>
                  <a:pt x="90" y="31"/>
                </a:cubicBezTo>
                <a:cubicBezTo>
                  <a:pt x="89" y="30"/>
                  <a:pt x="90" y="33"/>
                  <a:pt x="89" y="32"/>
                </a:cubicBezTo>
                <a:cubicBezTo>
                  <a:pt x="89" y="33"/>
                  <a:pt x="87" y="35"/>
                  <a:pt x="87" y="33"/>
                </a:cubicBezTo>
                <a:cubicBezTo>
                  <a:pt x="87" y="31"/>
                  <a:pt x="90" y="33"/>
                  <a:pt x="89" y="31"/>
                </a:cubicBezTo>
                <a:cubicBezTo>
                  <a:pt x="88" y="31"/>
                  <a:pt x="85" y="28"/>
                  <a:pt x="85" y="28"/>
                </a:cubicBezTo>
                <a:cubicBezTo>
                  <a:pt x="84" y="29"/>
                  <a:pt x="84" y="29"/>
                  <a:pt x="83" y="29"/>
                </a:cubicBezTo>
                <a:cubicBezTo>
                  <a:pt x="82" y="29"/>
                  <a:pt x="83" y="30"/>
                  <a:pt x="82" y="30"/>
                </a:cubicBezTo>
                <a:cubicBezTo>
                  <a:pt x="80" y="31"/>
                  <a:pt x="81" y="32"/>
                  <a:pt x="80" y="33"/>
                </a:cubicBezTo>
                <a:cubicBezTo>
                  <a:pt x="79" y="33"/>
                  <a:pt x="78" y="33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9" y="34"/>
                  <a:pt x="79" y="34"/>
                </a:cubicBezTo>
                <a:cubicBezTo>
                  <a:pt x="80" y="33"/>
                  <a:pt x="82" y="33"/>
                  <a:pt x="83" y="33"/>
                </a:cubicBezTo>
                <a:cubicBezTo>
                  <a:pt x="84" y="33"/>
                  <a:pt x="86" y="33"/>
                  <a:pt x="86" y="33"/>
                </a:cubicBezTo>
                <a:cubicBezTo>
                  <a:pt x="87" y="33"/>
                  <a:pt x="86" y="35"/>
                  <a:pt x="86" y="35"/>
                </a:cubicBezTo>
                <a:cubicBezTo>
                  <a:pt x="86" y="36"/>
                  <a:pt x="88" y="36"/>
                  <a:pt x="89" y="36"/>
                </a:cubicBezTo>
                <a:cubicBezTo>
                  <a:pt x="89" y="36"/>
                  <a:pt x="90" y="37"/>
                  <a:pt x="91" y="38"/>
                </a:cubicBezTo>
                <a:cubicBezTo>
                  <a:pt x="91" y="38"/>
                  <a:pt x="93" y="35"/>
                  <a:pt x="93" y="36"/>
                </a:cubicBezTo>
                <a:cubicBezTo>
                  <a:pt x="94" y="37"/>
                  <a:pt x="96" y="37"/>
                  <a:pt x="97" y="37"/>
                </a:cubicBezTo>
                <a:cubicBezTo>
                  <a:pt x="97" y="37"/>
                  <a:pt x="97" y="37"/>
                  <a:pt x="98" y="37"/>
                </a:cubicBezTo>
                <a:cubicBezTo>
                  <a:pt x="98" y="37"/>
                  <a:pt x="100" y="37"/>
                  <a:pt x="100" y="37"/>
                </a:cubicBezTo>
                <a:cubicBezTo>
                  <a:pt x="100" y="37"/>
                  <a:pt x="101" y="35"/>
                  <a:pt x="100" y="35"/>
                </a:cubicBezTo>
                <a:close/>
                <a:moveTo>
                  <a:pt x="102" y="29"/>
                </a:moveTo>
                <a:cubicBezTo>
                  <a:pt x="102" y="29"/>
                  <a:pt x="102" y="29"/>
                  <a:pt x="102" y="29"/>
                </a:cubicBezTo>
                <a:cubicBezTo>
                  <a:pt x="102" y="29"/>
                  <a:pt x="102" y="29"/>
                  <a:pt x="102" y="29"/>
                </a:cubicBezTo>
                <a:cubicBezTo>
                  <a:pt x="102" y="29"/>
                  <a:pt x="102" y="29"/>
                  <a:pt x="102" y="29"/>
                </a:cubicBezTo>
                <a:cubicBezTo>
                  <a:pt x="101" y="28"/>
                  <a:pt x="99" y="27"/>
                  <a:pt x="101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1" y="26"/>
                  <a:pt x="100" y="27"/>
                  <a:pt x="99" y="27"/>
                </a:cubicBezTo>
                <a:cubicBezTo>
                  <a:pt x="99" y="28"/>
                  <a:pt x="100" y="27"/>
                  <a:pt x="100" y="28"/>
                </a:cubicBezTo>
                <a:cubicBezTo>
                  <a:pt x="100" y="29"/>
                  <a:pt x="98" y="28"/>
                  <a:pt x="98" y="28"/>
                </a:cubicBezTo>
                <a:cubicBezTo>
                  <a:pt x="98" y="27"/>
                  <a:pt x="98" y="27"/>
                  <a:pt x="98" y="27"/>
                </a:cubicBezTo>
                <a:cubicBezTo>
                  <a:pt x="97" y="26"/>
                  <a:pt x="95" y="29"/>
                  <a:pt x="96" y="30"/>
                </a:cubicBezTo>
                <a:cubicBezTo>
                  <a:pt x="96" y="31"/>
                  <a:pt x="98" y="30"/>
                  <a:pt x="98" y="30"/>
                </a:cubicBezTo>
                <a:cubicBezTo>
                  <a:pt x="99" y="30"/>
                  <a:pt x="100" y="30"/>
                  <a:pt x="101" y="30"/>
                </a:cubicBezTo>
                <a:cubicBezTo>
                  <a:pt x="103" y="31"/>
                  <a:pt x="104" y="29"/>
                  <a:pt x="102" y="29"/>
                </a:cubicBezTo>
                <a:close/>
                <a:moveTo>
                  <a:pt x="110" y="33"/>
                </a:moveTo>
                <a:cubicBezTo>
                  <a:pt x="110" y="33"/>
                  <a:pt x="110" y="30"/>
                  <a:pt x="109" y="30"/>
                </a:cubicBezTo>
                <a:cubicBezTo>
                  <a:pt x="109" y="29"/>
                  <a:pt x="107" y="29"/>
                  <a:pt x="108" y="28"/>
                </a:cubicBezTo>
                <a:cubicBezTo>
                  <a:pt x="108" y="27"/>
                  <a:pt x="108" y="27"/>
                  <a:pt x="109" y="28"/>
                </a:cubicBezTo>
                <a:cubicBezTo>
                  <a:pt x="109" y="26"/>
                  <a:pt x="106" y="27"/>
                  <a:pt x="106" y="28"/>
                </a:cubicBezTo>
                <a:cubicBezTo>
                  <a:pt x="106" y="29"/>
                  <a:pt x="107" y="31"/>
                  <a:pt x="108" y="31"/>
                </a:cubicBezTo>
                <a:cubicBezTo>
                  <a:pt x="106" y="31"/>
                  <a:pt x="108" y="33"/>
                  <a:pt x="109" y="33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110" y="33"/>
                  <a:pt x="110" y="33"/>
                  <a:pt x="110" y="33"/>
                </a:cubicBezTo>
                <a:close/>
                <a:moveTo>
                  <a:pt x="77" y="34"/>
                </a:move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lose/>
                <a:moveTo>
                  <a:pt x="109" y="33"/>
                </a:moveTo>
                <a:cubicBezTo>
                  <a:pt x="109" y="33"/>
                  <a:pt x="109" y="33"/>
                  <a:pt x="109" y="33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109" y="33"/>
                  <a:pt x="109" y="33"/>
                  <a:pt x="109" y="33"/>
                </a:cubicBezTo>
                <a:close/>
                <a:moveTo>
                  <a:pt x="100" y="60"/>
                </a:moveTo>
                <a:cubicBezTo>
                  <a:pt x="100" y="59"/>
                  <a:pt x="99" y="60"/>
                  <a:pt x="100" y="60"/>
                </a:cubicBezTo>
                <a:close/>
                <a:moveTo>
                  <a:pt x="94" y="33"/>
                </a:moveTo>
                <a:cubicBezTo>
                  <a:pt x="94" y="33"/>
                  <a:pt x="94" y="33"/>
                  <a:pt x="94" y="32"/>
                </a:cubicBezTo>
                <a:cubicBezTo>
                  <a:pt x="94" y="33"/>
                  <a:pt x="94" y="33"/>
                  <a:pt x="94" y="33"/>
                </a:cubicBezTo>
                <a:cubicBezTo>
                  <a:pt x="94" y="33"/>
                  <a:pt x="94" y="33"/>
                  <a:pt x="94" y="33"/>
                </a:cubicBezTo>
                <a:close/>
                <a:moveTo>
                  <a:pt x="94" y="32"/>
                </a:moveTo>
                <a:cubicBezTo>
                  <a:pt x="94" y="32"/>
                  <a:pt x="94" y="32"/>
                  <a:pt x="94" y="32"/>
                </a:cubicBezTo>
                <a:cubicBezTo>
                  <a:pt x="94" y="32"/>
                  <a:pt x="94" y="32"/>
                  <a:pt x="94" y="32"/>
                </a:cubicBezTo>
                <a:close/>
                <a:moveTo>
                  <a:pt x="88" y="21"/>
                </a:moveTo>
                <a:cubicBezTo>
                  <a:pt x="88" y="21"/>
                  <a:pt x="88" y="21"/>
                  <a:pt x="88" y="21"/>
                </a:cubicBezTo>
                <a:cubicBezTo>
                  <a:pt x="88" y="21"/>
                  <a:pt x="88" y="21"/>
                  <a:pt x="88" y="21"/>
                </a:cubicBezTo>
                <a:close/>
                <a:moveTo>
                  <a:pt x="169" y="10"/>
                </a:moveTo>
                <a:cubicBezTo>
                  <a:pt x="169" y="10"/>
                  <a:pt x="169" y="10"/>
                  <a:pt x="169" y="10"/>
                </a:cubicBezTo>
                <a:cubicBezTo>
                  <a:pt x="169" y="10"/>
                  <a:pt x="169" y="10"/>
                  <a:pt x="169" y="10"/>
                </a:cubicBezTo>
                <a:close/>
                <a:moveTo>
                  <a:pt x="96" y="14"/>
                </a:moveTo>
                <a:cubicBezTo>
                  <a:pt x="96" y="14"/>
                  <a:pt x="96" y="14"/>
                  <a:pt x="96" y="14"/>
                </a:cubicBezTo>
                <a:close/>
                <a:moveTo>
                  <a:pt x="109" y="67"/>
                </a:moveTo>
                <a:cubicBezTo>
                  <a:pt x="110" y="67"/>
                  <a:pt x="109" y="66"/>
                  <a:pt x="109" y="66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08" y="67"/>
                  <a:pt x="108" y="68"/>
                  <a:pt x="108" y="68"/>
                </a:cubicBezTo>
                <a:cubicBezTo>
                  <a:pt x="106" y="69"/>
                  <a:pt x="105" y="69"/>
                  <a:pt x="106" y="71"/>
                </a:cubicBezTo>
                <a:cubicBezTo>
                  <a:pt x="106" y="71"/>
                  <a:pt x="106" y="72"/>
                  <a:pt x="106" y="72"/>
                </a:cubicBezTo>
                <a:cubicBezTo>
                  <a:pt x="106" y="72"/>
                  <a:pt x="106" y="73"/>
                  <a:pt x="105" y="73"/>
                </a:cubicBezTo>
                <a:cubicBezTo>
                  <a:pt x="105" y="73"/>
                  <a:pt x="105" y="75"/>
                  <a:pt x="106" y="75"/>
                </a:cubicBezTo>
                <a:cubicBezTo>
                  <a:pt x="107" y="77"/>
                  <a:pt x="107" y="74"/>
                  <a:pt x="108" y="73"/>
                </a:cubicBezTo>
                <a:cubicBezTo>
                  <a:pt x="108" y="73"/>
                  <a:pt x="110" y="68"/>
                  <a:pt x="110" y="68"/>
                </a:cubicBezTo>
                <a:cubicBezTo>
                  <a:pt x="110" y="68"/>
                  <a:pt x="110" y="68"/>
                  <a:pt x="110" y="68"/>
                </a:cubicBezTo>
                <a:cubicBezTo>
                  <a:pt x="109" y="68"/>
                  <a:pt x="110" y="67"/>
                  <a:pt x="109" y="67"/>
                </a:cubicBezTo>
                <a:close/>
                <a:moveTo>
                  <a:pt x="106" y="69"/>
                </a:moveTo>
                <a:cubicBezTo>
                  <a:pt x="106" y="69"/>
                  <a:pt x="106" y="69"/>
                  <a:pt x="106" y="69"/>
                </a:cubicBezTo>
                <a:close/>
                <a:moveTo>
                  <a:pt x="149" y="61"/>
                </a:moveTo>
                <a:cubicBezTo>
                  <a:pt x="149" y="61"/>
                  <a:pt x="150" y="59"/>
                  <a:pt x="150" y="59"/>
                </a:cubicBezTo>
                <a:cubicBezTo>
                  <a:pt x="150" y="58"/>
                  <a:pt x="150" y="58"/>
                  <a:pt x="151" y="58"/>
                </a:cubicBezTo>
                <a:cubicBezTo>
                  <a:pt x="151" y="57"/>
                  <a:pt x="150" y="57"/>
                  <a:pt x="150" y="57"/>
                </a:cubicBezTo>
                <a:cubicBezTo>
                  <a:pt x="150" y="56"/>
                  <a:pt x="150" y="54"/>
                  <a:pt x="151" y="54"/>
                </a:cubicBezTo>
                <a:cubicBezTo>
                  <a:pt x="150" y="54"/>
                  <a:pt x="149" y="53"/>
                  <a:pt x="149" y="54"/>
                </a:cubicBezTo>
                <a:cubicBezTo>
                  <a:pt x="148" y="55"/>
                  <a:pt x="146" y="57"/>
                  <a:pt x="145" y="57"/>
                </a:cubicBezTo>
                <a:cubicBezTo>
                  <a:pt x="145" y="57"/>
                  <a:pt x="145" y="57"/>
                  <a:pt x="145" y="57"/>
                </a:cubicBezTo>
                <a:cubicBezTo>
                  <a:pt x="145" y="58"/>
                  <a:pt x="145" y="59"/>
                  <a:pt x="146" y="60"/>
                </a:cubicBezTo>
                <a:cubicBezTo>
                  <a:pt x="146" y="61"/>
                  <a:pt x="148" y="60"/>
                  <a:pt x="149" y="61"/>
                </a:cubicBezTo>
                <a:cubicBezTo>
                  <a:pt x="149" y="61"/>
                  <a:pt x="149" y="61"/>
                  <a:pt x="149" y="61"/>
                </a:cubicBezTo>
                <a:close/>
                <a:moveTo>
                  <a:pt x="145" y="57"/>
                </a:moveTo>
                <a:cubicBezTo>
                  <a:pt x="145" y="57"/>
                  <a:pt x="145" y="57"/>
                  <a:pt x="145" y="57"/>
                </a:cubicBezTo>
                <a:cubicBezTo>
                  <a:pt x="146" y="57"/>
                  <a:pt x="146" y="56"/>
                  <a:pt x="145" y="57"/>
                </a:cubicBezTo>
                <a:close/>
                <a:moveTo>
                  <a:pt x="146" y="60"/>
                </a:moveTo>
                <a:cubicBezTo>
                  <a:pt x="146" y="60"/>
                  <a:pt x="146" y="60"/>
                  <a:pt x="146" y="60"/>
                </a:cubicBezTo>
                <a:close/>
                <a:moveTo>
                  <a:pt x="143" y="62"/>
                </a:moveTo>
                <a:cubicBezTo>
                  <a:pt x="143" y="62"/>
                  <a:pt x="143" y="60"/>
                  <a:pt x="143" y="60"/>
                </a:cubicBezTo>
                <a:cubicBezTo>
                  <a:pt x="143" y="60"/>
                  <a:pt x="143" y="60"/>
                  <a:pt x="144" y="60"/>
                </a:cubicBezTo>
                <a:cubicBezTo>
                  <a:pt x="144" y="60"/>
                  <a:pt x="142" y="58"/>
                  <a:pt x="143" y="60"/>
                </a:cubicBezTo>
                <a:cubicBezTo>
                  <a:pt x="143" y="59"/>
                  <a:pt x="138" y="54"/>
                  <a:pt x="137" y="54"/>
                </a:cubicBezTo>
                <a:cubicBezTo>
                  <a:pt x="136" y="54"/>
                  <a:pt x="138" y="57"/>
                  <a:pt x="139" y="57"/>
                </a:cubicBezTo>
                <a:cubicBezTo>
                  <a:pt x="139" y="57"/>
                  <a:pt x="140" y="60"/>
                  <a:pt x="141" y="60"/>
                </a:cubicBezTo>
                <a:cubicBezTo>
                  <a:pt x="141" y="61"/>
                  <a:pt x="142" y="62"/>
                  <a:pt x="143" y="62"/>
                </a:cubicBezTo>
                <a:close/>
                <a:moveTo>
                  <a:pt x="159" y="61"/>
                </a:moveTo>
                <a:cubicBezTo>
                  <a:pt x="159" y="61"/>
                  <a:pt x="159" y="61"/>
                  <a:pt x="159" y="61"/>
                </a:cubicBezTo>
                <a:close/>
                <a:moveTo>
                  <a:pt x="162" y="64"/>
                </a:moveTo>
                <a:cubicBezTo>
                  <a:pt x="162" y="64"/>
                  <a:pt x="162" y="64"/>
                  <a:pt x="162" y="64"/>
                </a:cubicBezTo>
                <a:cubicBezTo>
                  <a:pt x="162" y="64"/>
                  <a:pt x="162" y="64"/>
                  <a:pt x="162" y="64"/>
                </a:cubicBezTo>
                <a:close/>
                <a:moveTo>
                  <a:pt x="169" y="65"/>
                </a:moveTo>
                <a:cubicBezTo>
                  <a:pt x="169" y="65"/>
                  <a:pt x="169" y="64"/>
                  <a:pt x="168" y="64"/>
                </a:cubicBezTo>
                <a:cubicBezTo>
                  <a:pt x="168" y="64"/>
                  <a:pt x="167" y="63"/>
                  <a:pt x="167" y="63"/>
                </a:cubicBezTo>
                <a:cubicBezTo>
                  <a:pt x="168" y="62"/>
                  <a:pt x="168" y="63"/>
                  <a:pt x="167" y="62"/>
                </a:cubicBezTo>
                <a:cubicBezTo>
                  <a:pt x="167" y="62"/>
                  <a:pt x="166" y="61"/>
                  <a:pt x="166" y="61"/>
                </a:cubicBezTo>
                <a:cubicBezTo>
                  <a:pt x="166" y="60"/>
                  <a:pt x="164" y="60"/>
                  <a:pt x="164" y="60"/>
                </a:cubicBezTo>
                <a:cubicBezTo>
                  <a:pt x="163" y="60"/>
                  <a:pt x="162" y="59"/>
                  <a:pt x="161" y="60"/>
                </a:cubicBezTo>
                <a:cubicBezTo>
                  <a:pt x="160" y="60"/>
                  <a:pt x="160" y="61"/>
                  <a:pt x="160" y="59"/>
                </a:cubicBezTo>
                <a:cubicBezTo>
                  <a:pt x="159" y="58"/>
                  <a:pt x="158" y="59"/>
                  <a:pt x="158" y="59"/>
                </a:cubicBezTo>
                <a:cubicBezTo>
                  <a:pt x="157" y="59"/>
                  <a:pt x="159" y="60"/>
                  <a:pt x="159" y="60"/>
                </a:cubicBezTo>
                <a:cubicBezTo>
                  <a:pt x="159" y="60"/>
                  <a:pt x="158" y="60"/>
                  <a:pt x="159" y="61"/>
                </a:cubicBezTo>
                <a:cubicBezTo>
                  <a:pt x="159" y="61"/>
                  <a:pt x="160" y="61"/>
                  <a:pt x="159" y="61"/>
                </a:cubicBezTo>
                <a:cubicBezTo>
                  <a:pt x="160" y="61"/>
                  <a:pt x="161" y="61"/>
                  <a:pt x="162" y="62"/>
                </a:cubicBezTo>
                <a:cubicBezTo>
                  <a:pt x="162" y="62"/>
                  <a:pt x="162" y="62"/>
                  <a:pt x="162" y="62"/>
                </a:cubicBezTo>
                <a:cubicBezTo>
                  <a:pt x="163" y="62"/>
                  <a:pt x="162" y="63"/>
                  <a:pt x="162" y="64"/>
                </a:cubicBezTo>
                <a:cubicBezTo>
                  <a:pt x="162" y="64"/>
                  <a:pt x="164" y="64"/>
                  <a:pt x="164" y="64"/>
                </a:cubicBezTo>
                <a:cubicBezTo>
                  <a:pt x="163" y="65"/>
                  <a:pt x="166" y="64"/>
                  <a:pt x="166" y="63"/>
                </a:cubicBezTo>
                <a:cubicBezTo>
                  <a:pt x="167" y="63"/>
                  <a:pt x="167" y="64"/>
                  <a:pt x="167" y="65"/>
                </a:cubicBezTo>
                <a:cubicBezTo>
                  <a:pt x="168" y="65"/>
                  <a:pt x="169" y="65"/>
                  <a:pt x="169" y="65"/>
                </a:cubicBezTo>
                <a:cubicBezTo>
                  <a:pt x="169" y="65"/>
                  <a:pt x="169" y="65"/>
                  <a:pt x="169" y="65"/>
                </a:cubicBezTo>
                <a:close/>
                <a:moveTo>
                  <a:pt x="80" y="21"/>
                </a:moveTo>
                <a:cubicBezTo>
                  <a:pt x="80" y="21"/>
                  <a:pt x="80" y="21"/>
                  <a:pt x="80" y="21"/>
                </a:cubicBezTo>
                <a:cubicBezTo>
                  <a:pt x="80" y="21"/>
                  <a:pt x="80" y="21"/>
                  <a:pt x="80" y="21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9"/>
                  <a:pt x="79" y="20"/>
                  <a:pt x="79" y="19"/>
                </a:cubicBezTo>
                <a:cubicBezTo>
                  <a:pt x="79" y="19"/>
                  <a:pt x="80" y="19"/>
                  <a:pt x="80" y="19"/>
                </a:cubicBezTo>
                <a:cubicBezTo>
                  <a:pt x="79" y="18"/>
                  <a:pt x="78" y="19"/>
                  <a:pt x="78" y="20"/>
                </a:cubicBezTo>
                <a:cubicBezTo>
                  <a:pt x="78" y="20"/>
                  <a:pt x="78" y="20"/>
                  <a:pt x="78" y="20"/>
                </a:cubicBezTo>
                <a:cubicBezTo>
                  <a:pt x="78" y="19"/>
                  <a:pt x="78" y="19"/>
                  <a:pt x="78" y="20"/>
                </a:cubicBezTo>
                <a:cubicBezTo>
                  <a:pt x="78" y="20"/>
                  <a:pt x="78" y="21"/>
                  <a:pt x="78" y="21"/>
                </a:cubicBezTo>
                <a:cubicBezTo>
                  <a:pt x="78" y="21"/>
                  <a:pt x="78" y="21"/>
                  <a:pt x="78" y="21"/>
                </a:cubicBezTo>
                <a:cubicBezTo>
                  <a:pt x="78" y="21"/>
                  <a:pt x="80" y="22"/>
                  <a:pt x="79" y="22"/>
                </a:cubicBezTo>
                <a:cubicBezTo>
                  <a:pt x="78" y="22"/>
                  <a:pt x="79" y="23"/>
                  <a:pt x="78" y="23"/>
                </a:cubicBezTo>
                <a:cubicBezTo>
                  <a:pt x="78" y="23"/>
                  <a:pt x="78" y="23"/>
                  <a:pt x="79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5"/>
                  <a:pt x="82" y="24"/>
                  <a:pt x="81" y="24"/>
                </a:cubicBezTo>
                <a:cubicBezTo>
                  <a:pt x="82" y="23"/>
                  <a:pt x="81" y="22"/>
                  <a:pt x="80" y="21"/>
                </a:cubicBezTo>
                <a:close/>
                <a:moveTo>
                  <a:pt x="158" y="34"/>
                </a:moveTo>
                <a:cubicBezTo>
                  <a:pt x="158" y="34"/>
                  <a:pt x="157" y="32"/>
                  <a:pt x="157" y="32"/>
                </a:cubicBezTo>
                <a:cubicBezTo>
                  <a:pt x="157" y="31"/>
                  <a:pt x="156" y="31"/>
                  <a:pt x="156" y="30"/>
                </a:cubicBezTo>
                <a:cubicBezTo>
                  <a:pt x="156" y="30"/>
                  <a:pt x="156" y="30"/>
                  <a:pt x="157" y="31"/>
                </a:cubicBezTo>
                <a:cubicBezTo>
                  <a:pt x="157" y="30"/>
                  <a:pt x="157" y="30"/>
                  <a:pt x="158" y="30"/>
                </a:cubicBezTo>
                <a:cubicBezTo>
                  <a:pt x="158" y="30"/>
                  <a:pt x="158" y="29"/>
                  <a:pt x="158" y="29"/>
                </a:cubicBezTo>
                <a:cubicBezTo>
                  <a:pt x="158" y="29"/>
                  <a:pt x="157" y="30"/>
                  <a:pt x="157" y="29"/>
                </a:cubicBezTo>
                <a:cubicBezTo>
                  <a:pt x="157" y="30"/>
                  <a:pt x="155" y="28"/>
                  <a:pt x="155" y="28"/>
                </a:cubicBezTo>
                <a:cubicBezTo>
                  <a:pt x="155" y="28"/>
                  <a:pt x="155" y="30"/>
                  <a:pt x="155" y="30"/>
                </a:cubicBezTo>
                <a:cubicBezTo>
                  <a:pt x="156" y="31"/>
                  <a:pt x="155" y="31"/>
                  <a:pt x="156" y="31"/>
                </a:cubicBezTo>
                <a:cubicBezTo>
                  <a:pt x="155" y="31"/>
                  <a:pt x="157" y="33"/>
                  <a:pt x="156" y="34"/>
                </a:cubicBezTo>
                <a:cubicBezTo>
                  <a:pt x="156" y="34"/>
                  <a:pt x="156" y="34"/>
                  <a:pt x="156" y="34"/>
                </a:cubicBezTo>
                <a:cubicBezTo>
                  <a:pt x="156" y="33"/>
                  <a:pt x="156" y="33"/>
                  <a:pt x="156" y="33"/>
                </a:cubicBezTo>
                <a:cubicBezTo>
                  <a:pt x="155" y="34"/>
                  <a:pt x="156" y="35"/>
                  <a:pt x="154" y="35"/>
                </a:cubicBezTo>
                <a:cubicBezTo>
                  <a:pt x="154" y="35"/>
                  <a:pt x="153" y="36"/>
                  <a:pt x="153" y="36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153" y="36"/>
                  <a:pt x="154" y="37"/>
                  <a:pt x="154" y="37"/>
                </a:cubicBezTo>
                <a:cubicBezTo>
                  <a:pt x="154" y="37"/>
                  <a:pt x="154" y="37"/>
                  <a:pt x="154" y="37"/>
                </a:cubicBezTo>
                <a:cubicBezTo>
                  <a:pt x="154" y="37"/>
                  <a:pt x="154" y="37"/>
                  <a:pt x="155" y="36"/>
                </a:cubicBezTo>
                <a:cubicBezTo>
                  <a:pt x="155" y="37"/>
                  <a:pt x="155" y="36"/>
                  <a:pt x="155" y="35"/>
                </a:cubicBezTo>
                <a:cubicBezTo>
                  <a:pt x="155" y="35"/>
                  <a:pt x="155" y="35"/>
                  <a:pt x="155" y="35"/>
                </a:cubicBezTo>
                <a:cubicBezTo>
                  <a:pt x="156" y="36"/>
                  <a:pt x="156" y="36"/>
                  <a:pt x="156" y="36"/>
                </a:cubicBezTo>
                <a:cubicBezTo>
                  <a:pt x="157" y="34"/>
                  <a:pt x="158" y="36"/>
                  <a:pt x="158" y="34"/>
                </a:cubicBezTo>
                <a:close/>
                <a:moveTo>
                  <a:pt x="175" y="87"/>
                </a:moveTo>
                <a:cubicBezTo>
                  <a:pt x="174" y="88"/>
                  <a:pt x="173" y="88"/>
                  <a:pt x="172" y="89"/>
                </a:cubicBezTo>
                <a:cubicBezTo>
                  <a:pt x="171" y="89"/>
                  <a:pt x="170" y="91"/>
                  <a:pt x="172" y="90"/>
                </a:cubicBezTo>
                <a:cubicBezTo>
                  <a:pt x="173" y="90"/>
                  <a:pt x="174" y="89"/>
                  <a:pt x="174" y="89"/>
                </a:cubicBezTo>
                <a:cubicBezTo>
                  <a:pt x="176" y="86"/>
                  <a:pt x="175" y="89"/>
                  <a:pt x="175" y="89"/>
                </a:cubicBezTo>
                <a:cubicBezTo>
                  <a:pt x="175" y="88"/>
                  <a:pt x="176" y="88"/>
                  <a:pt x="177" y="87"/>
                </a:cubicBezTo>
                <a:cubicBezTo>
                  <a:pt x="176" y="86"/>
                  <a:pt x="175" y="86"/>
                  <a:pt x="175" y="87"/>
                </a:cubicBezTo>
                <a:close/>
                <a:moveTo>
                  <a:pt x="67" y="17"/>
                </a:moveTo>
                <a:cubicBezTo>
                  <a:pt x="66" y="16"/>
                  <a:pt x="66" y="16"/>
                  <a:pt x="65" y="17"/>
                </a:cubicBezTo>
                <a:cubicBezTo>
                  <a:pt x="64" y="17"/>
                  <a:pt x="63" y="16"/>
                  <a:pt x="63" y="17"/>
                </a:cubicBezTo>
                <a:cubicBezTo>
                  <a:pt x="63" y="17"/>
                  <a:pt x="63" y="17"/>
                  <a:pt x="63" y="17"/>
                </a:cubicBezTo>
                <a:cubicBezTo>
                  <a:pt x="63" y="17"/>
                  <a:pt x="63" y="18"/>
                  <a:pt x="63" y="18"/>
                </a:cubicBezTo>
                <a:cubicBezTo>
                  <a:pt x="64" y="18"/>
                  <a:pt x="63" y="17"/>
                  <a:pt x="64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5" y="19"/>
                  <a:pt x="67" y="18"/>
                  <a:pt x="67" y="18"/>
                </a:cubicBezTo>
                <a:cubicBezTo>
                  <a:pt x="67" y="18"/>
                  <a:pt x="67" y="17"/>
                  <a:pt x="67" y="17"/>
                </a:cubicBezTo>
                <a:cubicBezTo>
                  <a:pt x="67" y="17"/>
                  <a:pt x="67" y="17"/>
                  <a:pt x="67" y="17"/>
                </a:cubicBezTo>
                <a:close/>
                <a:moveTo>
                  <a:pt x="179" y="83"/>
                </a:moveTo>
                <a:cubicBezTo>
                  <a:pt x="179" y="83"/>
                  <a:pt x="179" y="83"/>
                  <a:pt x="179" y="83"/>
                </a:cubicBezTo>
                <a:close/>
                <a:moveTo>
                  <a:pt x="179" y="83"/>
                </a:moveTo>
                <a:cubicBezTo>
                  <a:pt x="179" y="83"/>
                  <a:pt x="179" y="83"/>
                  <a:pt x="179" y="83"/>
                </a:cubicBezTo>
                <a:cubicBezTo>
                  <a:pt x="178" y="83"/>
                  <a:pt x="178" y="83"/>
                  <a:pt x="179" y="83"/>
                </a:cubicBezTo>
                <a:close/>
                <a:moveTo>
                  <a:pt x="179" y="84"/>
                </a:moveTo>
                <a:cubicBezTo>
                  <a:pt x="179" y="84"/>
                  <a:pt x="179" y="84"/>
                  <a:pt x="179" y="84"/>
                </a:cubicBezTo>
                <a:cubicBezTo>
                  <a:pt x="179" y="85"/>
                  <a:pt x="179" y="84"/>
                  <a:pt x="179" y="83"/>
                </a:cubicBezTo>
                <a:cubicBezTo>
                  <a:pt x="178" y="83"/>
                  <a:pt x="178" y="83"/>
                  <a:pt x="178" y="84"/>
                </a:cubicBezTo>
                <a:cubicBezTo>
                  <a:pt x="178" y="83"/>
                  <a:pt x="179" y="82"/>
                  <a:pt x="178" y="82"/>
                </a:cubicBezTo>
                <a:cubicBezTo>
                  <a:pt x="178" y="82"/>
                  <a:pt x="178" y="82"/>
                  <a:pt x="178" y="82"/>
                </a:cubicBezTo>
                <a:cubicBezTo>
                  <a:pt x="179" y="84"/>
                  <a:pt x="178" y="85"/>
                  <a:pt x="177" y="85"/>
                </a:cubicBezTo>
                <a:cubicBezTo>
                  <a:pt x="177" y="86"/>
                  <a:pt x="177" y="86"/>
                  <a:pt x="177" y="86"/>
                </a:cubicBezTo>
                <a:cubicBezTo>
                  <a:pt x="177" y="87"/>
                  <a:pt x="177" y="87"/>
                  <a:pt x="177" y="87"/>
                </a:cubicBezTo>
                <a:cubicBezTo>
                  <a:pt x="178" y="88"/>
                  <a:pt x="179" y="86"/>
                  <a:pt x="179" y="86"/>
                </a:cubicBezTo>
                <a:cubicBezTo>
                  <a:pt x="179" y="85"/>
                  <a:pt x="180" y="85"/>
                  <a:pt x="180" y="84"/>
                </a:cubicBezTo>
                <a:cubicBezTo>
                  <a:pt x="180" y="84"/>
                  <a:pt x="180" y="84"/>
                  <a:pt x="179" y="84"/>
                </a:cubicBezTo>
                <a:close/>
                <a:moveTo>
                  <a:pt x="148" y="64"/>
                </a:moveTo>
                <a:cubicBezTo>
                  <a:pt x="149" y="64"/>
                  <a:pt x="148" y="63"/>
                  <a:pt x="147" y="63"/>
                </a:cubicBezTo>
                <a:cubicBezTo>
                  <a:pt x="147" y="63"/>
                  <a:pt x="148" y="63"/>
                  <a:pt x="148" y="63"/>
                </a:cubicBezTo>
                <a:cubicBezTo>
                  <a:pt x="147" y="63"/>
                  <a:pt x="142" y="62"/>
                  <a:pt x="143" y="63"/>
                </a:cubicBezTo>
                <a:cubicBezTo>
                  <a:pt x="143" y="63"/>
                  <a:pt x="144" y="63"/>
                  <a:pt x="145" y="64"/>
                </a:cubicBezTo>
                <a:cubicBezTo>
                  <a:pt x="146" y="64"/>
                  <a:pt x="148" y="64"/>
                  <a:pt x="148" y="64"/>
                </a:cubicBezTo>
                <a:close/>
                <a:moveTo>
                  <a:pt x="37" y="44"/>
                </a:moveTo>
                <a:cubicBezTo>
                  <a:pt x="36" y="44"/>
                  <a:pt x="34" y="43"/>
                  <a:pt x="34" y="43"/>
                </a:cubicBezTo>
                <a:cubicBezTo>
                  <a:pt x="33" y="42"/>
                  <a:pt x="31" y="43"/>
                  <a:pt x="3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3"/>
                  <a:pt x="32" y="43"/>
                  <a:pt x="32" y="43"/>
                </a:cubicBezTo>
                <a:cubicBezTo>
                  <a:pt x="32" y="43"/>
                  <a:pt x="33" y="43"/>
                  <a:pt x="34" y="44"/>
                </a:cubicBezTo>
                <a:cubicBezTo>
                  <a:pt x="34" y="44"/>
                  <a:pt x="35" y="44"/>
                  <a:pt x="35" y="44"/>
                </a:cubicBezTo>
                <a:cubicBezTo>
                  <a:pt x="35" y="44"/>
                  <a:pt x="35" y="44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6" y="45"/>
                </a:cubicBezTo>
                <a:cubicBezTo>
                  <a:pt x="36" y="45"/>
                  <a:pt x="36" y="45"/>
                  <a:pt x="37" y="44"/>
                </a:cubicBezTo>
                <a:close/>
                <a:moveTo>
                  <a:pt x="36" y="45"/>
                </a:moveTo>
                <a:cubicBezTo>
                  <a:pt x="36" y="45"/>
                  <a:pt x="36" y="45"/>
                  <a:pt x="36" y="45"/>
                </a:cubicBezTo>
                <a:close/>
                <a:moveTo>
                  <a:pt x="76" y="22"/>
                </a:moveTo>
                <a:cubicBezTo>
                  <a:pt x="76" y="22"/>
                  <a:pt x="75" y="23"/>
                  <a:pt x="76" y="24"/>
                </a:cubicBezTo>
                <a:cubicBezTo>
                  <a:pt x="77" y="23"/>
                  <a:pt x="78" y="23"/>
                  <a:pt x="78" y="22"/>
                </a:cubicBezTo>
                <a:cubicBezTo>
                  <a:pt x="78" y="21"/>
                  <a:pt x="76" y="21"/>
                  <a:pt x="76" y="22"/>
                </a:cubicBezTo>
                <a:close/>
                <a:moveTo>
                  <a:pt x="154" y="51"/>
                </a:moveTo>
                <a:cubicBezTo>
                  <a:pt x="155" y="53"/>
                  <a:pt x="152" y="52"/>
                  <a:pt x="152" y="53"/>
                </a:cubicBezTo>
                <a:cubicBezTo>
                  <a:pt x="153" y="54"/>
                  <a:pt x="154" y="52"/>
                  <a:pt x="154" y="54"/>
                </a:cubicBezTo>
                <a:cubicBezTo>
                  <a:pt x="154" y="54"/>
                  <a:pt x="155" y="54"/>
                  <a:pt x="155" y="54"/>
                </a:cubicBezTo>
                <a:cubicBezTo>
                  <a:pt x="155" y="54"/>
                  <a:pt x="155" y="53"/>
                  <a:pt x="155" y="53"/>
                </a:cubicBezTo>
                <a:cubicBezTo>
                  <a:pt x="155" y="53"/>
                  <a:pt x="155" y="54"/>
                  <a:pt x="155" y="54"/>
                </a:cubicBezTo>
                <a:cubicBezTo>
                  <a:pt x="155" y="54"/>
                  <a:pt x="155" y="53"/>
                  <a:pt x="155" y="53"/>
                </a:cubicBezTo>
                <a:cubicBezTo>
                  <a:pt x="155" y="53"/>
                  <a:pt x="154" y="51"/>
                  <a:pt x="154" y="51"/>
                </a:cubicBezTo>
                <a:close/>
                <a:moveTo>
                  <a:pt x="153" y="50"/>
                </a:moveTo>
                <a:cubicBezTo>
                  <a:pt x="153" y="50"/>
                  <a:pt x="153" y="50"/>
                  <a:pt x="153" y="50"/>
                </a:cubicBezTo>
                <a:cubicBezTo>
                  <a:pt x="153" y="50"/>
                  <a:pt x="153" y="50"/>
                  <a:pt x="153" y="50"/>
                </a:cubicBezTo>
                <a:cubicBezTo>
                  <a:pt x="154" y="50"/>
                  <a:pt x="153" y="48"/>
                  <a:pt x="153" y="49"/>
                </a:cubicBezTo>
                <a:cubicBezTo>
                  <a:pt x="153" y="48"/>
                  <a:pt x="152" y="48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3" y="50"/>
                  <a:pt x="153" y="50"/>
                </a:cubicBezTo>
                <a:close/>
                <a:moveTo>
                  <a:pt x="151" y="46"/>
                </a:moveTo>
                <a:cubicBezTo>
                  <a:pt x="151" y="46"/>
                  <a:pt x="151" y="46"/>
                  <a:pt x="151" y="46"/>
                </a:cubicBezTo>
                <a:cubicBezTo>
                  <a:pt x="150" y="46"/>
                  <a:pt x="151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8"/>
                  <a:pt x="152" y="45"/>
                  <a:pt x="151" y="46"/>
                </a:cubicBezTo>
                <a:cubicBezTo>
                  <a:pt x="151" y="45"/>
                  <a:pt x="151" y="45"/>
                  <a:pt x="151" y="46"/>
                </a:cubicBezTo>
                <a:close/>
                <a:moveTo>
                  <a:pt x="152" y="49"/>
                </a:move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lose/>
                <a:moveTo>
                  <a:pt x="152" y="49"/>
                </a:moveTo>
                <a:cubicBezTo>
                  <a:pt x="152" y="48"/>
                  <a:pt x="152" y="48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lose/>
                <a:moveTo>
                  <a:pt x="151" y="47"/>
                </a:moveTo>
                <a:cubicBezTo>
                  <a:pt x="151" y="47"/>
                  <a:pt x="151" y="47"/>
                  <a:pt x="151" y="47"/>
                </a:cubicBezTo>
                <a:close/>
                <a:moveTo>
                  <a:pt x="129" y="53"/>
                </a:moveTo>
                <a:cubicBezTo>
                  <a:pt x="129" y="53"/>
                  <a:pt x="129" y="53"/>
                  <a:pt x="129" y="53"/>
                </a:cubicBezTo>
                <a:close/>
                <a:moveTo>
                  <a:pt x="127" y="51"/>
                </a:moveTo>
                <a:cubicBezTo>
                  <a:pt x="127" y="52"/>
                  <a:pt x="127" y="54"/>
                  <a:pt x="128" y="54"/>
                </a:cubicBezTo>
                <a:cubicBezTo>
                  <a:pt x="128" y="54"/>
                  <a:pt x="129" y="53"/>
                  <a:pt x="129" y="53"/>
                </a:cubicBezTo>
                <a:cubicBezTo>
                  <a:pt x="128" y="52"/>
                  <a:pt x="128" y="51"/>
                  <a:pt x="127" y="51"/>
                </a:cubicBezTo>
                <a:close/>
                <a:moveTo>
                  <a:pt x="40" y="45"/>
                </a:moveTo>
                <a:cubicBezTo>
                  <a:pt x="39" y="45"/>
                  <a:pt x="38" y="45"/>
                  <a:pt x="37" y="45"/>
                </a:cubicBezTo>
                <a:cubicBezTo>
                  <a:pt x="37" y="45"/>
                  <a:pt x="38" y="45"/>
                  <a:pt x="37" y="45"/>
                </a:cubicBezTo>
                <a:cubicBezTo>
                  <a:pt x="37" y="46"/>
                  <a:pt x="36" y="45"/>
                  <a:pt x="36" y="46"/>
                </a:cubicBezTo>
                <a:cubicBezTo>
                  <a:pt x="36" y="46"/>
                  <a:pt x="38" y="46"/>
                  <a:pt x="38" y="46"/>
                </a:cubicBezTo>
                <a:cubicBezTo>
                  <a:pt x="38" y="46"/>
                  <a:pt x="40" y="46"/>
                  <a:pt x="40" y="45"/>
                </a:cubicBezTo>
                <a:close/>
                <a:moveTo>
                  <a:pt x="155" y="57"/>
                </a:moveTo>
                <a:cubicBezTo>
                  <a:pt x="155" y="57"/>
                  <a:pt x="152" y="57"/>
                  <a:pt x="152" y="57"/>
                </a:cubicBezTo>
                <a:cubicBezTo>
                  <a:pt x="152" y="57"/>
                  <a:pt x="151" y="57"/>
                  <a:pt x="151" y="58"/>
                </a:cubicBezTo>
                <a:cubicBezTo>
                  <a:pt x="151" y="59"/>
                  <a:pt x="151" y="59"/>
                  <a:pt x="151" y="60"/>
                </a:cubicBezTo>
                <a:cubicBezTo>
                  <a:pt x="151" y="60"/>
                  <a:pt x="151" y="62"/>
                  <a:pt x="151" y="62"/>
                </a:cubicBezTo>
                <a:cubicBezTo>
                  <a:pt x="152" y="62"/>
                  <a:pt x="151" y="61"/>
                  <a:pt x="152" y="60"/>
                </a:cubicBezTo>
                <a:cubicBezTo>
                  <a:pt x="152" y="60"/>
                  <a:pt x="153" y="62"/>
                  <a:pt x="153" y="62"/>
                </a:cubicBezTo>
                <a:cubicBezTo>
                  <a:pt x="153" y="62"/>
                  <a:pt x="153" y="60"/>
                  <a:pt x="153" y="60"/>
                </a:cubicBezTo>
                <a:cubicBezTo>
                  <a:pt x="153" y="59"/>
                  <a:pt x="152" y="59"/>
                  <a:pt x="153" y="59"/>
                </a:cubicBezTo>
                <a:cubicBezTo>
                  <a:pt x="154" y="59"/>
                  <a:pt x="153" y="59"/>
                  <a:pt x="153" y="59"/>
                </a:cubicBezTo>
                <a:cubicBezTo>
                  <a:pt x="153" y="58"/>
                  <a:pt x="152" y="59"/>
                  <a:pt x="152" y="59"/>
                </a:cubicBezTo>
                <a:cubicBezTo>
                  <a:pt x="151" y="58"/>
                  <a:pt x="152" y="57"/>
                  <a:pt x="153" y="58"/>
                </a:cubicBezTo>
                <a:cubicBezTo>
                  <a:pt x="154" y="58"/>
                  <a:pt x="155" y="57"/>
                  <a:pt x="155" y="57"/>
                </a:cubicBezTo>
                <a:close/>
                <a:moveTo>
                  <a:pt x="150" y="43"/>
                </a:moveTo>
                <a:cubicBezTo>
                  <a:pt x="150" y="43"/>
                  <a:pt x="150" y="43"/>
                  <a:pt x="150" y="43"/>
                </a:cubicBezTo>
                <a:cubicBezTo>
                  <a:pt x="150" y="43"/>
                  <a:pt x="150" y="43"/>
                  <a:pt x="151" y="43"/>
                </a:cubicBezTo>
                <a:cubicBezTo>
                  <a:pt x="151" y="43"/>
                  <a:pt x="151" y="41"/>
                  <a:pt x="151" y="41"/>
                </a:cubicBezTo>
                <a:cubicBezTo>
                  <a:pt x="150" y="41"/>
                  <a:pt x="150" y="42"/>
                  <a:pt x="150" y="43"/>
                </a:cubicBezTo>
                <a:close/>
                <a:moveTo>
                  <a:pt x="145" y="45"/>
                </a:moveTo>
                <a:cubicBezTo>
                  <a:pt x="145" y="45"/>
                  <a:pt x="145" y="45"/>
                  <a:pt x="145" y="45"/>
                </a:cubicBezTo>
                <a:close/>
                <a:moveTo>
                  <a:pt x="144" y="45"/>
                </a:moveTo>
                <a:cubicBezTo>
                  <a:pt x="144" y="46"/>
                  <a:pt x="144" y="46"/>
                  <a:pt x="145" y="45"/>
                </a:cubicBezTo>
                <a:cubicBezTo>
                  <a:pt x="146" y="44"/>
                  <a:pt x="144" y="44"/>
                  <a:pt x="144" y="45"/>
                </a:cubicBezTo>
                <a:close/>
                <a:moveTo>
                  <a:pt x="170" y="62"/>
                </a:moveTo>
                <a:cubicBezTo>
                  <a:pt x="171" y="62"/>
                  <a:pt x="171" y="61"/>
                  <a:pt x="171" y="61"/>
                </a:cubicBezTo>
                <a:cubicBezTo>
                  <a:pt x="171" y="62"/>
                  <a:pt x="171" y="61"/>
                  <a:pt x="170" y="60"/>
                </a:cubicBezTo>
                <a:cubicBezTo>
                  <a:pt x="170" y="60"/>
                  <a:pt x="170" y="60"/>
                  <a:pt x="170" y="60"/>
                </a:cubicBezTo>
                <a:cubicBezTo>
                  <a:pt x="170" y="60"/>
                  <a:pt x="170" y="60"/>
                  <a:pt x="170" y="60"/>
                </a:cubicBezTo>
                <a:cubicBezTo>
                  <a:pt x="170" y="60"/>
                  <a:pt x="171" y="61"/>
                  <a:pt x="171" y="61"/>
                </a:cubicBezTo>
                <a:cubicBezTo>
                  <a:pt x="171" y="61"/>
                  <a:pt x="169" y="62"/>
                  <a:pt x="168" y="62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69" y="64"/>
                  <a:pt x="168" y="62"/>
                  <a:pt x="168" y="62"/>
                </a:cubicBezTo>
                <a:cubicBezTo>
                  <a:pt x="168" y="62"/>
                  <a:pt x="168" y="62"/>
                  <a:pt x="169" y="62"/>
                </a:cubicBezTo>
                <a:cubicBezTo>
                  <a:pt x="169" y="62"/>
                  <a:pt x="170" y="62"/>
                  <a:pt x="170" y="62"/>
                </a:cubicBezTo>
                <a:cubicBezTo>
                  <a:pt x="170" y="62"/>
                  <a:pt x="171" y="62"/>
                  <a:pt x="170" y="62"/>
                </a:cubicBezTo>
                <a:close/>
                <a:moveTo>
                  <a:pt x="154" y="50"/>
                </a:moveTo>
                <a:cubicBezTo>
                  <a:pt x="154" y="50"/>
                  <a:pt x="154" y="50"/>
                  <a:pt x="154" y="50"/>
                </a:cubicBezTo>
                <a:close/>
                <a:moveTo>
                  <a:pt x="154" y="50"/>
                </a:moveTo>
                <a:cubicBezTo>
                  <a:pt x="154" y="50"/>
                  <a:pt x="154" y="50"/>
                  <a:pt x="154" y="50"/>
                </a:cubicBezTo>
                <a:cubicBezTo>
                  <a:pt x="154" y="50"/>
                  <a:pt x="154" y="50"/>
                  <a:pt x="154" y="50"/>
                </a:cubicBezTo>
                <a:cubicBezTo>
                  <a:pt x="154" y="51"/>
                  <a:pt x="154" y="51"/>
                  <a:pt x="154" y="51"/>
                </a:cubicBezTo>
                <a:cubicBezTo>
                  <a:pt x="154" y="51"/>
                  <a:pt x="155" y="50"/>
                  <a:pt x="154" y="50"/>
                </a:cubicBezTo>
                <a:cubicBezTo>
                  <a:pt x="154" y="50"/>
                  <a:pt x="154" y="50"/>
                  <a:pt x="154" y="50"/>
                </a:cubicBezTo>
                <a:cubicBezTo>
                  <a:pt x="154" y="50"/>
                  <a:pt x="154" y="50"/>
                  <a:pt x="154" y="50"/>
                </a:cubicBezTo>
                <a:close/>
                <a:moveTo>
                  <a:pt x="156" y="61"/>
                </a:moveTo>
                <a:cubicBezTo>
                  <a:pt x="156" y="61"/>
                  <a:pt x="156" y="61"/>
                  <a:pt x="156" y="61"/>
                </a:cubicBezTo>
                <a:cubicBezTo>
                  <a:pt x="156" y="61"/>
                  <a:pt x="156" y="61"/>
                  <a:pt x="156" y="61"/>
                </a:cubicBezTo>
                <a:close/>
                <a:moveTo>
                  <a:pt x="157" y="60"/>
                </a:moveTo>
                <a:cubicBezTo>
                  <a:pt x="157" y="60"/>
                  <a:pt x="157" y="60"/>
                  <a:pt x="157" y="60"/>
                </a:cubicBezTo>
                <a:cubicBezTo>
                  <a:pt x="157" y="59"/>
                  <a:pt x="156" y="60"/>
                  <a:pt x="156" y="61"/>
                </a:cubicBezTo>
                <a:cubicBezTo>
                  <a:pt x="156" y="60"/>
                  <a:pt x="158" y="61"/>
                  <a:pt x="158" y="61"/>
                </a:cubicBezTo>
                <a:cubicBezTo>
                  <a:pt x="158" y="60"/>
                  <a:pt x="158" y="60"/>
                  <a:pt x="157" y="60"/>
                </a:cubicBezTo>
                <a:close/>
                <a:moveTo>
                  <a:pt x="150" y="64"/>
                </a:moveTo>
                <a:cubicBezTo>
                  <a:pt x="151" y="64"/>
                  <a:pt x="150" y="64"/>
                  <a:pt x="151" y="64"/>
                </a:cubicBezTo>
                <a:cubicBezTo>
                  <a:pt x="150" y="64"/>
                  <a:pt x="148" y="64"/>
                  <a:pt x="149" y="64"/>
                </a:cubicBezTo>
                <a:cubicBezTo>
                  <a:pt x="149" y="64"/>
                  <a:pt x="150" y="64"/>
                  <a:pt x="150" y="64"/>
                </a:cubicBezTo>
                <a:close/>
                <a:moveTo>
                  <a:pt x="156" y="64"/>
                </a:moveTo>
                <a:cubicBezTo>
                  <a:pt x="156" y="64"/>
                  <a:pt x="152" y="64"/>
                  <a:pt x="153" y="65"/>
                </a:cubicBezTo>
                <a:cubicBezTo>
                  <a:pt x="153" y="65"/>
                  <a:pt x="156" y="64"/>
                  <a:pt x="156" y="64"/>
                </a:cubicBezTo>
                <a:close/>
                <a:moveTo>
                  <a:pt x="152" y="50"/>
                </a:moveTo>
                <a:cubicBezTo>
                  <a:pt x="152" y="50"/>
                  <a:pt x="152" y="51"/>
                  <a:pt x="152" y="51"/>
                </a:cubicBezTo>
                <a:cubicBezTo>
                  <a:pt x="153" y="51"/>
                  <a:pt x="152" y="51"/>
                  <a:pt x="153" y="51"/>
                </a:cubicBezTo>
                <a:cubicBezTo>
                  <a:pt x="153" y="52"/>
                  <a:pt x="152" y="52"/>
                  <a:pt x="153" y="52"/>
                </a:cubicBezTo>
                <a:cubicBezTo>
                  <a:pt x="153" y="52"/>
                  <a:pt x="154" y="51"/>
                  <a:pt x="153" y="50"/>
                </a:cubicBezTo>
                <a:cubicBezTo>
                  <a:pt x="153" y="51"/>
                  <a:pt x="152" y="50"/>
                  <a:pt x="152" y="50"/>
                </a:cubicBezTo>
                <a:close/>
                <a:moveTo>
                  <a:pt x="154" y="64"/>
                </a:moveTo>
                <a:cubicBezTo>
                  <a:pt x="154" y="64"/>
                  <a:pt x="152" y="64"/>
                  <a:pt x="152" y="64"/>
                </a:cubicBezTo>
                <a:cubicBezTo>
                  <a:pt x="152" y="64"/>
                  <a:pt x="151" y="63"/>
                  <a:pt x="151" y="64"/>
                </a:cubicBezTo>
                <a:cubicBezTo>
                  <a:pt x="151" y="64"/>
                  <a:pt x="152" y="64"/>
                  <a:pt x="152" y="64"/>
                </a:cubicBezTo>
                <a:cubicBezTo>
                  <a:pt x="153" y="64"/>
                  <a:pt x="154" y="64"/>
                  <a:pt x="154" y="64"/>
                </a:cubicBezTo>
                <a:close/>
                <a:moveTo>
                  <a:pt x="152" y="64"/>
                </a:moveTo>
                <a:cubicBezTo>
                  <a:pt x="152" y="64"/>
                  <a:pt x="152" y="64"/>
                  <a:pt x="152" y="64"/>
                </a:cubicBezTo>
                <a:close/>
                <a:moveTo>
                  <a:pt x="151" y="50"/>
                </a:moveTo>
                <a:cubicBezTo>
                  <a:pt x="151" y="51"/>
                  <a:pt x="150" y="52"/>
                  <a:pt x="150" y="52"/>
                </a:cubicBezTo>
                <a:cubicBezTo>
                  <a:pt x="150" y="53"/>
                  <a:pt x="151" y="51"/>
                  <a:pt x="151" y="50"/>
                </a:cubicBezTo>
                <a:close/>
                <a:moveTo>
                  <a:pt x="151" y="50"/>
                </a:moveTo>
                <a:cubicBezTo>
                  <a:pt x="151" y="50"/>
                  <a:pt x="151" y="50"/>
                  <a:pt x="151" y="50"/>
                </a:cubicBezTo>
                <a:cubicBezTo>
                  <a:pt x="151" y="50"/>
                  <a:pt x="151" y="50"/>
                  <a:pt x="151" y="50"/>
                </a:cubicBezTo>
                <a:close/>
                <a:moveTo>
                  <a:pt x="34" y="46"/>
                </a:moveTo>
                <a:cubicBezTo>
                  <a:pt x="34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5"/>
                  <a:pt x="34" y="46"/>
                </a:cubicBezTo>
                <a:close/>
                <a:moveTo>
                  <a:pt x="151" y="49"/>
                </a:moveTo>
                <a:cubicBezTo>
                  <a:pt x="151" y="49"/>
                  <a:pt x="151" y="50"/>
                  <a:pt x="152" y="50"/>
                </a:cubicBezTo>
                <a:cubicBezTo>
                  <a:pt x="152" y="50"/>
                  <a:pt x="152" y="50"/>
                  <a:pt x="152" y="50"/>
                </a:cubicBezTo>
                <a:cubicBezTo>
                  <a:pt x="152" y="49"/>
                  <a:pt x="151" y="49"/>
                  <a:pt x="151" y="49"/>
                </a:cubicBezTo>
                <a:close/>
                <a:moveTo>
                  <a:pt x="151" y="65"/>
                </a:moveTo>
                <a:cubicBezTo>
                  <a:pt x="151" y="65"/>
                  <a:pt x="151" y="65"/>
                  <a:pt x="152" y="65"/>
                </a:cubicBezTo>
                <a:cubicBezTo>
                  <a:pt x="151" y="65"/>
                  <a:pt x="150" y="64"/>
                  <a:pt x="151" y="65"/>
                </a:cubicBezTo>
                <a:close/>
                <a:moveTo>
                  <a:pt x="41" y="46"/>
                </a:moveTo>
                <a:cubicBezTo>
                  <a:pt x="41" y="45"/>
                  <a:pt x="41" y="45"/>
                  <a:pt x="41" y="46"/>
                </a:cubicBezTo>
                <a:cubicBezTo>
                  <a:pt x="40" y="46"/>
                  <a:pt x="40" y="46"/>
                  <a:pt x="41" y="46"/>
                </a:cubicBezTo>
                <a:cubicBezTo>
                  <a:pt x="41" y="46"/>
                  <a:pt x="41" y="46"/>
                  <a:pt x="41" y="46"/>
                </a:cubicBezTo>
                <a:close/>
                <a:moveTo>
                  <a:pt x="41" y="46"/>
                </a:moveTo>
                <a:cubicBezTo>
                  <a:pt x="40" y="46"/>
                  <a:pt x="41" y="46"/>
                  <a:pt x="41" y="46"/>
                </a:cubicBezTo>
                <a:close/>
                <a:moveTo>
                  <a:pt x="156" y="60"/>
                </a:moveTo>
                <a:cubicBezTo>
                  <a:pt x="154" y="61"/>
                  <a:pt x="156" y="61"/>
                  <a:pt x="156" y="60"/>
                </a:cubicBezTo>
                <a:close/>
                <a:moveTo>
                  <a:pt x="158" y="66"/>
                </a:moveTo>
                <a:cubicBezTo>
                  <a:pt x="157" y="66"/>
                  <a:pt x="157" y="66"/>
                  <a:pt x="157" y="66"/>
                </a:cubicBezTo>
                <a:cubicBezTo>
                  <a:pt x="157" y="66"/>
                  <a:pt x="158" y="66"/>
                  <a:pt x="158" y="66"/>
                </a:cubicBezTo>
                <a:close/>
                <a:moveTo>
                  <a:pt x="169" y="64"/>
                </a:moveTo>
                <a:cubicBezTo>
                  <a:pt x="169" y="64"/>
                  <a:pt x="169" y="64"/>
                  <a:pt x="169" y="64"/>
                </a:cubicBezTo>
                <a:cubicBezTo>
                  <a:pt x="169" y="64"/>
                  <a:pt x="169" y="64"/>
                  <a:pt x="169" y="64"/>
                </a:cubicBezTo>
                <a:cubicBezTo>
                  <a:pt x="169" y="64"/>
                  <a:pt x="170" y="65"/>
                  <a:pt x="170" y="65"/>
                </a:cubicBezTo>
                <a:cubicBezTo>
                  <a:pt x="170" y="65"/>
                  <a:pt x="170" y="65"/>
                  <a:pt x="169" y="64"/>
                </a:cubicBezTo>
                <a:close/>
                <a:moveTo>
                  <a:pt x="138" y="57"/>
                </a:moveTo>
                <a:cubicBezTo>
                  <a:pt x="138" y="57"/>
                  <a:pt x="138" y="57"/>
                  <a:pt x="138" y="57"/>
                </a:cubicBezTo>
                <a:close/>
                <a:moveTo>
                  <a:pt x="138" y="57"/>
                </a:moveTo>
                <a:cubicBezTo>
                  <a:pt x="138" y="57"/>
                  <a:pt x="138" y="58"/>
                  <a:pt x="138" y="58"/>
                </a:cubicBezTo>
                <a:cubicBezTo>
                  <a:pt x="138" y="58"/>
                  <a:pt x="138" y="58"/>
                  <a:pt x="138" y="58"/>
                </a:cubicBezTo>
                <a:cubicBezTo>
                  <a:pt x="138" y="58"/>
                  <a:pt x="138" y="57"/>
                  <a:pt x="138" y="57"/>
                </a:cubicBezTo>
                <a:cubicBezTo>
                  <a:pt x="138" y="57"/>
                  <a:pt x="138" y="57"/>
                  <a:pt x="138" y="57"/>
                </a:cubicBezTo>
                <a:close/>
                <a:moveTo>
                  <a:pt x="144" y="60"/>
                </a:moveTo>
                <a:cubicBezTo>
                  <a:pt x="144" y="60"/>
                  <a:pt x="144" y="60"/>
                  <a:pt x="144" y="60"/>
                </a:cubicBezTo>
                <a:cubicBezTo>
                  <a:pt x="145" y="60"/>
                  <a:pt x="144" y="60"/>
                  <a:pt x="144" y="60"/>
                </a:cubicBezTo>
                <a:cubicBezTo>
                  <a:pt x="144" y="60"/>
                  <a:pt x="144" y="60"/>
                  <a:pt x="144" y="60"/>
                </a:cubicBezTo>
                <a:cubicBezTo>
                  <a:pt x="144" y="60"/>
                  <a:pt x="144" y="60"/>
                  <a:pt x="144" y="60"/>
                </a:cubicBezTo>
                <a:cubicBezTo>
                  <a:pt x="144" y="60"/>
                  <a:pt x="144" y="60"/>
                  <a:pt x="144" y="60"/>
                </a:cubicBezTo>
                <a:close/>
                <a:moveTo>
                  <a:pt x="158" y="58"/>
                </a:moveTo>
                <a:cubicBezTo>
                  <a:pt x="158" y="58"/>
                  <a:pt x="158" y="58"/>
                  <a:pt x="158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58" y="58"/>
                  <a:pt x="158" y="59"/>
                  <a:pt x="158" y="58"/>
                </a:cubicBezTo>
                <a:close/>
                <a:moveTo>
                  <a:pt x="139" y="59"/>
                </a:moveTo>
                <a:cubicBezTo>
                  <a:pt x="138" y="59"/>
                  <a:pt x="140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lose/>
                <a:moveTo>
                  <a:pt x="160" y="62"/>
                </a:moveTo>
                <a:cubicBezTo>
                  <a:pt x="160" y="62"/>
                  <a:pt x="160" y="62"/>
                  <a:pt x="160" y="63"/>
                </a:cubicBezTo>
                <a:cubicBezTo>
                  <a:pt x="160" y="63"/>
                  <a:pt x="160" y="62"/>
                  <a:pt x="160" y="62"/>
                </a:cubicBezTo>
                <a:close/>
                <a:moveTo>
                  <a:pt x="112" y="50"/>
                </a:moveTo>
                <a:cubicBezTo>
                  <a:pt x="112" y="50"/>
                  <a:pt x="112" y="50"/>
                  <a:pt x="112" y="50"/>
                </a:cubicBezTo>
                <a:cubicBezTo>
                  <a:pt x="112" y="49"/>
                  <a:pt x="111" y="49"/>
                  <a:pt x="112" y="50"/>
                </a:cubicBezTo>
                <a:close/>
                <a:moveTo>
                  <a:pt x="36" y="8"/>
                </a:moveTo>
                <a:cubicBezTo>
                  <a:pt x="36" y="8"/>
                  <a:pt x="36" y="8"/>
                  <a:pt x="36" y="8"/>
                </a:cubicBezTo>
                <a:cubicBezTo>
                  <a:pt x="36" y="8"/>
                  <a:pt x="36" y="7"/>
                  <a:pt x="36" y="8"/>
                </a:cubicBezTo>
                <a:close/>
                <a:moveTo>
                  <a:pt x="142" y="58"/>
                </a:moveTo>
                <a:cubicBezTo>
                  <a:pt x="142" y="58"/>
                  <a:pt x="142" y="58"/>
                  <a:pt x="142" y="58"/>
                </a:cubicBezTo>
                <a:cubicBezTo>
                  <a:pt x="143" y="59"/>
                  <a:pt x="143" y="58"/>
                  <a:pt x="142" y="58"/>
                </a:cubicBezTo>
                <a:close/>
                <a:moveTo>
                  <a:pt x="171" y="90"/>
                </a:moveTo>
                <a:cubicBezTo>
                  <a:pt x="171" y="91"/>
                  <a:pt x="171" y="91"/>
                  <a:pt x="171" y="91"/>
                </a:cubicBezTo>
                <a:cubicBezTo>
                  <a:pt x="171" y="91"/>
                  <a:pt x="172" y="90"/>
                  <a:pt x="171" y="90"/>
                </a:cubicBezTo>
                <a:close/>
                <a:moveTo>
                  <a:pt x="156" y="59"/>
                </a:moveTo>
                <a:cubicBezTo>
                  <a:pt x="156" y="59"/>
                  <a:pt x="156" y="59"/>
                  <a:pt x="156" y="59"/>
                </a:cubicBezTo>
                <a:close/>
                <a:moveTo>
                  <a:pt x="156" y="59"/>
                </a:moveTo>
                <a:cubicBezTo>
                  <a:pt x="157" y="59"/>
                  <a:pt x="156" y="59"/>
                  <a:pt x="156" y="59"/>
                </a:cubicBezTo>
                <a:cubicBezTo>
                  <a:pt x="156" y="59"/>
                  <a:pt x="156" y="59"/>
                  <a:pt x="156" y="59"/>
                </a:cubicBezTo>
                <a:close/>
                <a:moveTo>
                  <a:pt x="155" y="59"/>
                </a:moveTo>
                <a:cubicBezTo>
                  <a:pt x="155" y="59"/>
                  <a:pt x="154" y="59"/>
                  <a:pt x="154" y="59"/>
                </a:cubicBezTo>
                <a:cubicBezTo>
                  <a:pt x="154" y="60"/>
                  <a:pt x="155" y="59"/>
                  <a:pt x="155" y="60"/>
                </a:cubicBezTo>
                <a:cubicBezTo>
                  <a:pt x="155" y="60"/>
                  <a:pt x="155" y="59"/>
                  <a:pt x="155" y="59"/>
                </a:cubicBezTo>
                <a:close/>
                <a:moveTo>
                  <a:pt x="169" y="75"/>
                </a:moveTo>
                <a:cubicBezTo>
                  <a:pt x="169" y="75"/>
                  <a:pt x="169" y="75"/>
                  <a:pt x="169" y="75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8" y="75"/>
                  <a:pt x="168" y="74"/>
                  <a:pt x="168" y="74"/>
                </a:cubicBezTo>
                <a:cubicBezTo>
                  <a:pt x="168" y="74"/>
                  <a:pt x="168" y="73"/>
                  <a:pt x="168" y="73"/>
                </a:cubicBezTo>
                <a:cubicBezTo>
                  <a:pt x="168" y="73"/>
                  <a:pt x="167" y="73"/>
                  <a:pt x="167" y="73"/>
                </a:cubicBezTo>
                <a:cubicBezTo>
                  <a:pt x="167" y="73"/>
                  <a:pt x="167" y="72"/>
                  <a:pt x="167" y="72"/>
                </a:cubicBezTo>
                <a:cubicBezTo>
                  <a:pt x="166" y="72"/>
                  <a:pt x="166" y="68"/>
                  <a:pt x="165" y="68"/>
                </a:cubicBezTo>
                <a:cubicBezTo>
                  <a:pt x="165" y="68"/>
                  <a:pt x="165" y="65"/>
                  <a:pt x="164" y="65"/>
                </a:cubicBezTo>
                <a:cubicBezTo>
                  <a:pt x="164" y="65"/>
                  <a:pt x="163" y="69"/>
                  <a:pt x="163" y="69"/>
                </a:cubicBezTo>
                <a:cubicBezTo>
                  <a:pt x="163" y="69"/>
                  <a:pt x="163" y="71"/>
                  <a:pt x="162" y="70"/>
                </a:cubicBezTo>
                <a:cubicBezTo>
                  <a:pt x="162" y="70"/>
                  <a:pt x="161" y="69"/>
                  <a:pt x="160" y="69"/>
                </a:cubicBezTo>
                <a:cubicBezTo>
                  <a:pt x="160" y="68"/>
                  <a:pt x="160" y="68"/>
                  <a:pt x="160" y="68"/>
                </a:cubicBezTo>
                <a:cubicBezTo>
                  <a:pt x="160" y="68"/>
                  <a:pt x="160" y="67"/>
                  <a:pt x="161" y="67"/>
                </a:cubicBezTo>
                <a:cubicBezTo>
                  <a:pt x="161" y="67"/>
                  <a:pt x="161" y="68"/>
                  <a:pt x="161" y="68"/>
                </a:cubicBezTo>
                <a:cubicBezTo>
                  <a:pt x="161" y="67"/>
                  <a:pt x="161" y="67"/>
                  <a:pt x="161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6"/>
                  <a:pt x="159" y="66"/>
                  <a:pt x="158" y="66"/>
                </a:cubicBezTo>
                <a:cubicBezTo>
                  <a:pt x="158" y="66"/>
                  <a:pt x="158" y="66"/>
                  <a:pt x="158" y="66"/>
                </a:cubicBezTo>
                <a:cubicBezTo>
                  <a:pt x="158" y="66"/>
                  <a:pt x="158" y="66"/>
                  <a:pt x="158" y="66"/>
                </a:cubicBezTo>
                <a:cubicBezTo>
                  <a:pt x="158" y="67"/>
                  <a:pt x="156" y="67"/>
                  <a:pt x="156" y="68"/>
                </a:cubicBezTo>
                <a:cubicBezTo>
                  <a:pt x="156" y="68"/>
                  <a:pt x="156" y="68"/>
                  <a:pt x="156" y="68"/>
                </a:cubicBezTo>
                <a:cubicBezTo>
                  <a:pt x="156" y="68"/>
                  <a:pt x="154" y="67"/>
                  <a:pt x="154" y="68"/>
                </a:cubicBezTo>
                <a:cubicBezTo>
                  <a:pt x="153" y="68"/>
                  <a:pt x="153" y="70"/>
                  <a:pt x="153" y="70"/>
                </a:cubicBezTo>
                <a:cubicBezTo>
                  <a:pt x="152" y="70"/>
                  <a:pt x="153" y="69"/>
                  <a:pt x="152" y="69"/>
                </a:cubicBezTo>
                <a:cubicBezTo>
                  <a:pt x="152" y="69"/>
                  <a:pt x="152" y="71"/>
                  <a:pt x="151" y="71"/>
                </a:cubicBezTo>
                <a:cubicBezTo>
                  <a:pt x="151" y="71"/>
                  <a:pt x="148" y="72"/>
                  <a:pt x="148" y="72"/>
                </a:cubicBezTo>
                <a:cubicBezTo>
                  <a:pt x="146" y="73"/>
                  <a:pt x="146" y="74"/>
                  <a:pt x="146" y="76"/>
                </a:cubicBezTo>
                <a:cubicBezTo>
                  <a:pt x="146" y="75"/>
                  <a:pt x="146" y="75"/>
                  <a:pt x="145" y="75"/>
                </a:cubicBezTo>
                <a:cubicBezTo>
                  <a:pt x="145" y="77"/>
                  <a:pt x="147" y="79"/>
                  <a:pt x="146" y="81"/>
                </a:cubicBezTo>
                <a:cubicBezTo>
                  <a:pt x="146" y="83"/>
                  <a:pt x="147" y="83"/>
                  <a:pt x="148" y="82"/>
                </a:cubicBezTo>
                <a:cubicBezTo>
                  <a:pt x="148" y="81"/>
                  <a:pt x="151" y="81"/>
                  <a:pt x="151" y="80"/>
                </a:cubicBezTo>
                <a:cubicBezTo>
                  <a:pt x="152" y="80"/>
                  <a:pt x="154" y="79"/>
                  <a:pt x="155" y="80"/>
                </a:cubicBezTo>
                <a:cubicBezTo>
                  <a:pt x="155" y="80"/>
                  <a:pt x="156" y="80"/>
                  <a:pt x="156" y="80"/>
                </a:cubicBezTo>
                <a:cubicBezTo>
                  <a:pt x="156" y="80"/>
                  <a:pt x="156" y="81"/>
                  <a:pt x="157" y="81"/>
                </a:cubicBezTo>
                <a:cubicBezTo>
                  <a:pt x="156" y="83"/>
                  <a:pt x="158" y="81"/>
                  <a:pt x="158" y="81"/>
                </a:cubicBezTo>
                <a:cubicBezTo>
                  <a:pt x="158" y="81"/>
                  <a:pt x="157" y="82"/>
                  <a:pt x="157" y="82"/>
                </a:cubicBezTo>
                <a:cubicBezTo>
                  <a:pt x="158" y="83"/>
                  <a:pt x="158" y="82"/>
                  <a:pt x="158" y="82"/>
                </a:cubicBezTo>
                <a:cubicBezTo>
                  <a:pt x="159" y="82"/>
                  <a:pt x="158" y="83"/>
                  <a:pt x="158" y="83"/>
                </a:cubicBezTo>
                <a:cubicBezTo>
                  <a:pt x="158" y="83"/>
                  <a:pt x="159" y="83"/>
                  <a:pt x="159" y="84"/>
                </a:cubicBezTo>
                <a:cubicBezTo>
                  <a:pt x="158" y="84"/>
                  <a:pt x="159" y="84"/>
                  <a:pt x="159" y="85"/>
                </a:cubicBezTo>
                <a:cubicBezTo>
                  <a:pt x="160" y="85"/>
                  <a:pt x="161" y="85"/>
                  <a:pt x="161" y="85"/>
                </a:cubicBezTo>
                <a:cubicBezTo>
                  <a:pt x="162" y="85"/>
                  <a:pt x="162" y="86"/>
                  <a:pt x="163" y="85"/>
                </a:cubicBezTo>
                <a:cubicBezTo>
                  <a:pt x="163" y="85"/>
                  <a:pt x="165" y="84"/>
                  <a:pt x="165" y="84"/>
                </a:cubicBezTo>
                <a:cubicBezTo>
                  <a:pt x="166" y="83"/>
                  <a:pt x="166" y="81"/>
                  <a:pt x="167" y="80"/>
                </a:cubicBezTo>
                <a:cubicBezTo>
                  <a:pt x="168" y="79"/>
                  <a:pt x="169" y="75"/>
                  <a:pt x="169" y="75"/>
                </a:cubicBezTo>
                <a:cubicBezTo>
                  <a:pt x="169" y="75"/>
                  <a:pt x="169" y="75"/>
                  <a:pt x="169" y="75"/>
                </a:cubicBezTo>
                <a:close/>
                <a:moveTo>
                  <a:pt x="158" y="63"/>
                </a:moveTo>
                <a:cubicBezTo>
                  <a:pt x="158" y="63"/>
                  <a:pt x="158" y="63"/>
                  <a:pt x="158" y="63"/>
                </a:cubicBezTo>
                <a:close/>
                <a:moveTo>
                  <a:pt x="158" y="63"/>
                </a:moveTo>
                <a:cubicBezTo>
                  <a:pt x="158" y="63"/>
                  <a:pt x="158" y="64"/>
                  <a:pt x="158" y="64"/>
                </a:cubicBezTo>
                <a:cubicBezTo>
                  <a:pt x="158" y="64"/>
                  <a:pt x="158" y="63"/>
                  <a:pt x="158" y="63"/>
                </a:cubicBezTo>
                <a:cubicBezTo>
                  <a:pt x="158" y="63"/>
                  <a:pt x="158" y="63"/>
                  <a:pt x="158" y="63"/>
                </a:cubicBezTo>
                <a:close/>
                <a:moveTo>
                  <a:pt x="34" y="7"/>
                </a:moveTo>
                <a:cubicBezTo>
                  <a:pt x="34" y="7"/>
                  <a:pt x="34" y="7"/>
                  <a:pt x="34" y="7"/>
                </a:cubicBezTo>
                <a:cubicBezTo>
                  <a:pt x="33" y="7"/>
                  <a:pt x="34" y="7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5" y="7"/>
                  <a:pt x="36" y="7"/>
                </a:cubicBezTo>
                <a:cubicBezTo>
                  <a:pt x="35" y="6"/>
                  <a:pt x="34" y="7"/>
                  <a:pt x="34" y="7"/>
                </a:cubicBezTo>
                <a:close/>
                <a:moveTo>
                  <a:pt x="162" y="59"/>
                </a:moveTo>
                <a:cubicBezTo>
                  <a:pt x="161" y="59"/>
                  <a:pt x="160" y="59"/>
                  <a:pt x="161" y="59"/>
                </a:cubicBezTo>
                <a:cubicBezTo>
                  <a:pt x="161" y="59"/>
                  <a:pt x="161" y="59"/>
                  <a:pt x="162" y="59"/>
                </a:cubicBezTo>
                <a:close/>
                <a:moveTo>
                  <a:pt x="161" y="59"/>
                </a:moveTo>
                <a:cubicBezTo>
                  <a:pt x="161" y="59"/>
                  <a:pt x="161" y="59"/>
                  <a:pt x="161" y="59"/>
                </a:cubicBezTo>
                <a:close/>
                <a:moveTo>
                  <a:pt x="37" y="43"/>
                </a:moveTo>
                <a:cubicBezTo>
                  <a:pt x="37" y="42"/>
                  <a:pt x="36" y="42"/>
                  <a:pt x="36" y="42"/>
                </a:cubicBezTo>
                <a:cubicBezTo>
                  <a:pt x="36" y="42"/>
                  <a:pt x="36" y="43"/>
                  <a:pt x="37" y="43"/>
                </a:cubicBezTo>
                <a:close/>
                <a:moveTo>
                  <a:pt x="135" y="49"/>
                </a:moveTo>
                <a:cubicBezTo>
                  <a:pt x="135" y="49"/>
                  <a:pt x="135" y="50"/>
                  <a:pt x="135" y="50"/>
                </a:cubicBezTo>
                <a:cubicBezTo>
                  <a:pt x="135" y="50"/>
                  <a:pt x="135" y="49"/>
                  <a:pt x="135" y="49"/>
                </a:cubicBezTo>
                <a:cubicBezTo>
                  <a:pt x="135" y="49"/>
                  <a:pt x="135" y="49"/>
                  <a:pt x="135" y="49"/>
                </a:cubicBezTo>
                <a:close/>
                <a:moveTo>
                  <a:pt x="155" y="63"/>
                </a:moveTo>
                <a:cubicBezTo>
                  <a:pt x="155" y="63"/>
                  <a:pt x="155" y="63"/>
                  <a:pt x="155" y="63"/>
                </a:cubicBezTo>
                <a:cubicBezTo>
                  <a:pt x="155" y="63"/>
                  <a:pt x="155" y="63"/>
                  <a:pt x="155" y="63"/>
                </a:cubicBezTo>
                <a:cubicBezTo>
                  <a:pt x="155" y="63"/>
                  <a:pt x="155" y="63"/>
                  <a:pt x="155" y="63"/>
                </a:cubicBezTo>
                <a:close/>
                <a:moveTo>
                  <a:pt x="35" y="41"/>
                </a:move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5" y="41"/>
                  <a:pt x="35" y="41"/>
                </a:cubicBezTo>
                <a:close/>
                <a:moveTo>
                  <a:pt x="35" y="41"/>
                </a:moveTo>
                <a:cubicBezTo>
                  <a:pt x="35" y="41"/>
                  <a:pt x="35" y="40"/>
                  <a:pt x="3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4" y="41"/>
                  <a:pt x="34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5" y="41"/>
                  <a:pt x="35" y="41"/>
                </a:cubicBezTo>
                <a:close/>
                <a:moveTo>
                  <a:pt x="140" y="60"/>
                </a:moveTo>
                <a:cubicBezTo>
                  <a:pt x="140" y="60"/>
                  <a:pt x="140" y="60"/>
                  <a:pt x="139" y="60"/>
                </a:cubicBezTo>
                <a:cubicBezTo>
                  <a:pt x="139" y="60"/>
                  <a:pt x="140" y="60"/>
                  <a:pt x="140" y="60"/>
                </a:cubicBezTo>
                <a:cubicBezTo>
                  <a:pt x="140" y="60"/>
                  <a:pt x="140" y="60"/>
                  <a:pt x="140" y="60"/>
                </a:cubicBezTo>
                <a:close/>
                <a:moveTo>
                  <a:pt x="159" y="62"/>
                </a:moveTo>
                <a:cubicBezTo>
                  <a:pt x="159" y="62"/>
                  <a:pt x="159" y="62"/>
                  <a:pt x="159" y="62"/>
                </a:cubicBezTo>
                <a:cubicBezTo>
                  <a:pt x="159" y="61"/>
                  <a:pt x="159" y="62"/>
                  <a:pt x="159" y="62"/>
                </a:cubicBezTo>
                <a:close/>
                <a:moveTo>
                  <a:pt x="180" y="89"/>
                </a:moveTo>
                <a:cubicBezTo>
                  <a:pt x="180" y="90"/>
                  <a:pt x="180" y="89"/>
                  <a:pt x="181" y="89"/>
                </a:cubicBezTo>
                <a:cubicBezTo>
                  <a:pt x="181" y="89"/>
                  <a:pt x="180" y="89"/>
                  <a:pt x="180" y="89"/>
                </a:cubicBezTo>
                <a:close/>
                <a:moveTo>
                  <a:pt x="160" y="86"/>
                </a:moveTo>
                <a:cubicBezTo>
                  <a:pt x="160" y="87"/>
                  <a:pt x="161" y="85"/>
                  <a:pt x="160" y="86"/>
                </a:cubicBezTo>
                <a:close/>
                <a:moveTo>
                  <a:pt x="31" y="44"/>
                </a:moveTo>
                <a:cubicBezTo>
                  <a:pt x="31" y="44"/>
                  <a:pt x="31" y="44"/>
                  <a:pt x="31" y="44"/>
                </a:cubicBezTo>
                <a:cubicBezTo>
                  <a:pt x="32" y="44"/>
                  <a:pt x="32" y="44"/>
                  <a:pt x="32" y="43"/>
                </a:cubicBezTo>
                <a:cubicBezTo>
                  <a:pt x="32" y="43"/>
                  <a:pt x="31" y="43"/>
                  <a:pt x="31" y="44"/>
                </a:cubicBezTo>
                <a:close/>
                <a:moveTo>
                  <a:pt x="161" y="59"/>
                </a:moveTo>
                <a:cubicBezTo>
                  <a:pt x="161" y="59"/>
                  <a:pt x="161" y="59"/>
                  <a:pt x="161" y="59"/>
                </a:cubicBezTo>
                <a:cubicBezTo>
                  <a:pt x="161" y="59"/>
                  <a:pt x="161" y="59"/>
                  <a:pt x="161" y="59"/>
                </a:cubicBezTo>
                <a:close/>
                <a:moveTo>
                  <a:pt x="37" y="44"/>
                </a:moveTo>
                <a:cubicBezTo>
                  <a:pt x="37" y="44"/>
                  <a:pt x="37" y="44"/>
                  <a:pt x="37" y="44"/>
                </a:cubicBezTo>
                <a:cubicBezTo>
                  <a:pt x="37" y="44"/>
                  <a:pt x="37" y="44"/>
                  <a:pt x="37" y="44"/>
                </a:cubicBezTo>
                <a:close/>
                <a:moveTo>
                  <a:pt x="154" y="41"/>
                </a:moveTo>
                <a:cubicBezTo>
                  <a:pt x="154" y="41"/>
                  <a:pt x="154" y="40"/>
                  <a:pt x="154" y="40"/>
                </a:cubicBezTo>
                <a:cubicBezTo>
                  <a:pt x="154" y="40"/>
                  <a:pt x="154" y="40"/>
                  <a:pt x="154" y="41"/>
                </a:cubicBezTo>
                <a:close/>
                <a:moveTo>
                  <a:pt x="170" y="60"/>
                </a:moveTo>
                <a:cubicBezTo>
                  <a:pt x="169" y="60"/>
                  <a:pt x="169" y="60"/>
                  <a:pt x="169" y="60"/>
                </a:cubicBezTo>
                <a:cubicBezTo>
                  <a:pt x="169" y="60"/>
                  <a:pt x="170" y="60"/>
                  <a:pt x="170" y="60"/>
                </a:cubicBezTo>
                <a:close/>
                <a:moveTo>
                  <a:pt x="139" y="58"/>
                </a:moveTo>
                <a:cubicBezTo>
                  <a:pt x="138" y="58"/>
                  <a:pt x="138" y="58"/>
                  <a:pt x="138" y="59"/>
                </a:cubicBezTo>
                <a:cubicBezTo>
                  <a:pt x="139" y="59"/>
                  <a:pt x="139" y="58"/>
                  <a:pt x="139" y="58"/>
                </a:cubicBezTo>
                <a:close/>
                <a:moveTo>
                  <a:pt x="157" y="56"/>
                </a:moveTo>
                <a:cubicBezTo>
                  <a:pt x="157" y="56"/>
                  <a:pt x="156" y="56"/>
                  <a:pt x="156" y="56"/>
                </a:cubicBezTo>
                <a:cubicBezTo>
                  <a:pt x="156" y="56"/>
                  <a:pt x="156" y="57"/>
                  <a:pt x="156" y="57"/>
                </a:cubicBezTo>
                <a:cubicBezTo>
                  <a:pt x="156" y="57"/>
                  <a:pt x="157" y="57"/>
                  <a:pt x="157" y="56"/>
                </a:cubicBezTo>
                <a:close/>
                <a:moveTo>
                  <a:pt x="151" y="50"/>
                </a:moveTo>
                <a:cubicBezTo>
                  <a:pt x="151" y="50"/>
                  <a:pt x="151" y="50"/>
                  <a:pt x="151" y="50"/>
                </a:cubicBezTo>
                <a:cubicBezTo>
                  <a:pt x="151" y="50"/>
                  <a:pt x="151" y="50"/>
                  <a:pt x="151" y="50"/>
                </a:cubicBezTo>
                <a:cubicBezTo>
                  <a:pt x="151" y="50"/>
                  <a:pt x="151" y="50"/>
                  <a:pt x="151" y="50"/>
                </a:cubicBezTo>
                <a:cubicBezTo>
                  <a:pt x="151" y="50"/>
                  <a:pt x="151" y="50"/>
                  <a:pt x="151" y="50"/>
                </a:cubicBezTo>
                <a:close/>
                <a:moveTo>
                  <a:pt x="145" y="55"/>
                </a:moveTo>
                <a:cubicBezTo>
                  <a:pt x="144" y="55"/>
                  <a:pt x="144" y="55"/>
                  <a:pt x="144" y="56"/>
                </a:cubicBezTo>
                <a:cubicBezTo>
                  <a:pt x="144" y="56"/>
                  <a:pt x="145" y="56"/>
                  <a:pt x="145" y="55"/>
                </a:cubicBezTo>
                <a:close/>
                <a:moveTo>
                  <a:pt x="157" y="59"/>
                </a:moveTo>
                <a:cubicBezTo>
                  <a:pt x="157" y="59"/>
                  <a:pt x="157" y="59"/>
                  <a:pt x="157" y="59"/>
                </a:cubicBezTo>
                <a:cubicBezTo>
                  <a:pt x="157" y="59"/>
                  <a:pt x="157" y="59"/>
                  <a:pt x="157" y="59"/>
                </a:cubicBezTo>
                <a:cubicBezTo>
                  <a:pt x="157" y="60"/>
                  <a:pt x="157" y="60"/>
                  <a:pt x="158" y="59"/>
                </a:cubicBezTo>
                <a:cubicBezTo>
                  <a:pt x="158" y="59"/>
                  <a:pt x="158" y="59"/>
                  <a:pt x="157" y="59"/>
                </a:cubicBezTo>
                <a:close/>
                <a:moveTo>
                  <a:pt x="137" y="56"/>
                </a:moveTo>
                <a:cubicBezTo>
                  <a:pt x="137" y="56"/>
                  <a:pt x="137" y="56"/>
                  <a:pt x="137" y="56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7" y="57"/>
                  <a:pt x="138" y="56"/>
                  <a:pt x="137" y="56"/>
                </a:cubicBezTo>
                <a:close/>
                <a:moveTo>
                  <a:pt x="49" y="95"/>
                </a:moveTo>
                <a:cubicBezTo>
                  <a:pt x="48" y="95"/>
                  <a:pt x="49" y="95"/>
                  <a:pt x="49" y="95"/>
                </a:cubicBezTo>
                <a:cubicBezTo>
                  <a:pt x="49" y="95"/>
                  <a:pt x="49" y="95"/>
                  <a:pt x="49" y="95"/>
                </a:cubicBezTo>
                <a:close/>
                <a:moveTo>
                  <a:pt x="152" y="36"/>
                </a:moveTo>
                <a:cubicBezTo>
                  <a:pt x="151" y="36"/>
                  <a:pt x="151" y="36"/>
                  <a:pt x="151" y="36"/>
                </a:cubicBezTo>
                <a:cubicBezTo>
                  <a:pt x="152" y="36"/>
                  <a:pt x="152" y="36"/>
                  <a:pt x="152" y="36"/>
                </a:cubicBezTo>
                <a:close/>
                <a:moveTo>
                  <a:pt x="44" y="47"/>
                </a:moveTo>
                <a:cubicBezTo>
                  <a:pt x="44" y="47"/>
                  <a:pt x="44" y="47"/>
                  <a:pt x="44" y="47"/>
                </a:cubicBezTo>
                <a:cubicBezTo>
                  <a:pt x="44" y="47"/>
                  <a:pt x="43" y="47"/>
                  <a:pt x="44" y="47"/>
                </a:cubicBezTo>
                <a:cubicBezTo>
                  <a:pt x="44" y="48"/>
                  <a:pt x="44" y="47"/>
                  <a:pt x="44" y="47"/>
                </a:cubicBezTo>
                <a:close/>
                <a:moveTo>
                  <a:pt x="44" y="47"/>
                </a:moveTo>
                <a:cubicBezTo>
                  <a:pt x="43" y="47"/>
                  <a:pt x="44" y="47"/>
                  <a:pt x="44" y="47"/>
                </a:cubicBez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6"/>
                  <a:pt x="153" y="65"/>
                  <a:pt x="153" y="65"/>
                </a:cubicBezTo>
                <a:close/>
                <a:moveTo>
                  <a:pt x="152" y="42"/>
                </a:moveTo>
                <a:cubicBezTo>
                  <a:pt x="152" y="42"/>
                  <a:pt x="152" y="42"/>
                  <a:pt x="152" y="42"/>
                </a:cubicBezTo>
                <a:close/>
                <a:moveTo>
                  <a:pt x="152" y="42"/>
                </a:moveTo>
                <a:cubicBezTo>
                  <a:pt x="152" y="41"/>
                  <a:pt x="152" y="42"/>
                  <a:pt x="152" y="42"/>
                </a:cubicBezTo>
                <a:cubicBezTo>
                  <a:pt x="152" y="42"/>
                  <a:pt x="152" y="42"/>
                  <a:pt x="152" y="42"/>
                </a:cubicBezTo>
                <a:close/>
                <a:moveTo>
                  <a:pt x="77" y="20"/>
                </a:moveTo>
                <a:cubicBezTo>
                  <a:pt x="77" y="20"/>
                  <a:pt x="78" y="19"/>
                  <a:pt x="78" y="19"/>
                </a:cubicBezTo>
                <a:cubicBezTo>
                  <a:pt x="78" y="19"/>
                  <a:pt x="77" y="20"/>
                  <a:pt x="77" y="20"/>
                </a:cubicBezTo>
                <a:close/>
                <a:moveTo>
                  <a:pt x="153" y="54"/>
                </a:moveTo>
                <a:cubicBezTo>
                  <a:pt x="152" y="53"/>
                  <a:pt x="152" y="54"/>
                  <a:pt x="152" y="54"/>
                </a:cubicBezTo>
                <a:cubicBezTo>
                  <a:pt x="152" y="54"/>
                  <a:pt x="153" y="54"/>
                  <a:pt x="153" y="54"/>
                </a:cubicBezTo>
                <a:close/>
                <a:moveTo>
                  <a:pt x="46" y="29"/>
                </a:moveTo>
                <a:cubicBezTo>
                  <a:pt x="46" y="30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lose/>
                <a:moveTo>
                  <a:pt x="37" y="43"/>
                </a:moveTo>
                <a:cubicBezTo>
                  <a:pt x="37" y="43"/>
                  <a:pt x="37" y="43"/>
                  <a:pt x="37" y="43"/>
                </a:cubicBezTo>
                <a:cubicBezTo>
                  <a:pt x="37" y="43"/>
                  <a:pt x="37" y="43"/>
                  <a:pt x="37" y="43"/>
                </a:cubicBezTo>
                <a:close/>
                <a:moveTo>
                  <a:pt x="168" y="93"/>
                </a:moveTo>
                <a:cubicBezTo>
                  <a:pt x="168" y="93"/>
                  <a:pt x="168" y="93"/>
                  <a:pt x="168" y="92"/>
                </a:cubicBezTo>
                <a:cubicBezTo>
                  <a:pt x="168" y="92"/>
                  <a:pt x="168" y="93"/>
                  <a:pt x="168" y="93"/>
                </a:cubicBezTo>
                <a:close/>
                <a:moveTo>
                  <a:pt x="47" y="95"/>
                </a:moveTo>
                <a:cubicBezTo>
                  <a:pt x="47" y="96"/>
                  <a:pt x="47" y="96"/>
                  <a:pt x="47" y="96"/>
                </a:cubicBezTo>
                <a:cubicBezTo>
                  <a:pt x="48" y="96"/>
                  <a:pt x="47" y="95"/>
                  <a:pt x="47" y="95"/>
                </a:cubicBezTo>
                <a:close/>
                <a:moveTo>
                  <a:pt x="156" y="33"/>
                </a:moveTo>
                <a:cubicBezTo>
                  <a:pt x="156" y="33"/>
                  <a:pt x="156" y="33"/>
                  <a:pt x="156" y="33"/>
                </a:cubicBezTo>
                <a:cubicBezTo>
                  <a:pt x="156" y="33"/>
                  <a:pt x="156" y="33"/>
                  <a:pt x="156" y="33"/>
                </a:cubicBezTo>
                <a:cubicBezTo>
                  <a:pt x="156" y="33"/>
                  <a:pt x="156" y="33"/>
                  <a:pt x="156" y="33"/>
                </a:cubicBezTo>
                <a:close/>
                <a:moveTo>
                  <a:pt x="156" y="33"/>
                </a:moveTo>
                <a:cubicBezTo>
                  <a:pt x="156" y="33"/>
                  <a:pt x="156" y="33"/>
                  <a:pt x="156" y="33"/>
                </a:cubicBezTo>
                <a:cubicBezTo>
                  <a:pt x="156" y="33"/>
                  <a:pt x="156" y="33"/>
                  <a:pt x="156" y="33"/>
                </a:cubicBezTo>
                <a:close/>
                <a:moveTo>
                  <a:pt x="171" y="66"/>
                </a:moveTo>
                <a:cubicBezTo>
                  <a:pt x="171" y="66"/>
                  <a:pt x="171" y="66"/>
                  <a:pt x="171" y="66"/>
                </a:cubicBezTo>
                <a:cubicBezTo>
                  <a:pt x="171" y="66"/>
                  <a:pt x="171" y="66"/>
                  <a:pt x="171" y="66"/>
                </a:cubicBezTo>
                <a:cubicBezTo>
                  <a:pt x="171" y="66"/>
                  <a:pt x="171" y="66"/>
                  <a:pt x="171" y="66"/>
                </a:cubicBezTo>
                <a:cubicBezTo>
                  <a:pt x="171" y="66"/>
                  <a:pt x="171" y="66"/>
                  <a:pt x="171" y="66"/>
                </a:cubicBezTo>
                <a:close/>
                <a:moveTo>
                  <a:pt x="44" y="48"/>
                </a:moveTo>
                <a:cubicBezTo>
                  <a:pt x="44" y="48"/>
                  <a:pt x="44" y="48"/>
                  <a:pt x="44" y="48"/>
                </a:cubicBezTo>
                <a:cubicBezTo>
                  <a:pt x="44" y="48"/>
                  <a:pt x="44" y="48"/>
                  <a:pt x="44" y="48"/>
                </a:cubicBezTo>
                <a:cubicBezTo>
                  <a:pt x="44" y="48"/>
                  <a:pt x="44" y="49"/>
                  <a:pt x="44" y="48"/>
                </a:cubicBezTo>
                <a:close/>
                <a:moveTo>
                  <a:pt x="153" y="35"/>
                </a:moveTo>
                <a:cubicBezTo>
                  <a:pt x="153" y="35"/>
                  <a:pt x="153" y="35"/>
                  <a:pt x="153" y="35"/>
                </a:cubicBezTo>
                <a:cubicBezTo>
                  <a:pt x="153" y="35"/>
                  <a:pt x="152" y="36"/>
                  <a:pt x="153" y="35"/>
                </a:cubicBezTo>
                <a:close/>
                <a:moveTo>
                  <a:pt x="139" y="59"/>
                </a:moveTo>
                <a:cubicBezTo>
                  <a:pt x="139" y="60"/>
                  <a:pt x="139" y="59"/>
                  <a:pt x="139" y="60"/>
                </a:cubicBezTo>
                <a:cubicBezTo>
                  <a:pt x="139" y="60"/>
                  <a:pt x="139" y="60"/>
                  <a:pt x="139" y="59"/>
                </a:cubicBezTo>
                <a:close/>
                <a:moveTo>
                  <a:pt x="168" y="59"/>
                </a:moveTo>
                <a:cubicBezTo>
                  <a:pt x="168" y="59"/>
                  <a:pt x="168" y="59"/>
                  <a:pt x="168" y="59"/>
                </a:cubicBezTo>
                <a:cubicBezTo>
                  <a:pt x="167" y="60"/>
                  <a:pt x="168" y="60"/>
                  <a:pt x="168" y="59"/>
                </a:cubicBezTo>
                <a:close/>
                <a:moveTo>
                  <a:pt x="44" y="48"/>
                </a:moveTo>
                <a:cubicBezTo>
                  <a:pt x="44" y="48"/>
                  <a:pt x="44" y="48"/>
                  <a:pt x="44" y="48"/>
                </a:cubicBezTo>
                <a:cubicBezTo>
                  <a:pt x="44" y="48"/>
                  <a:pt x="44" y="47"/>
                  <a:pt x="44" y="48"/>
                </a:cubicBezTo>
                <a:cubicBezTo>
                  <a:pt x="44" y="48"/>
                  <a:pt x="44" y="48"/>
                  <a:pt x="44" y="48"/>
                </a:cubicBezTo>
                <a:close/>
                <a:moveTo>
                  <a:pt x="162" y="69"/>
                </a:moveTo>
                <a:cubicBezTo>
                  <a:pt x="162" y="69"/>
                  <a:pt x="162" y="69"/>
                  <a:pt x="162" y="69"/>
                </a:cubicBezTo>
                <a:close/>
                <a:moveTo>
                  <a:pt x="162" y="69"/>
                </a:moveTo>
                <a:cubicBezTo>
                  <a:pt x="162" y="69"/>
                  <a:pt x="162" y="69"/>
                  <a:pt x="162" y="69"/>
                </a:cubicBezTo>
                <a:close/>
                <a:moveTo>
                  <a:pt x="45" y="49"/>
                </a:moveTo>
                <a:cubicBezTo>
                  <a:pt x="44" y="49"/>
                  <a:pt x="45" y="49"/>
                  <a:pt x="45" y="49"/>
                </a:cubicBezTo>
                <a:close/>
                <a:moveTo>
                  <a:pt x="151" y="54"/>
                </a:moveTo>
                <a:cubicBezTo>
                  <a:pt x="152" y="54"/>
                  <a:pt x="151" y="55"/>
                  <a:pt x="151" y="54"/>
                </a:cubicBezTo>
                <a:close/>
                <a:moveTo>
                  <a:pt x="149" y="53"/>
                </a:moveTo>
                <a:cubicBezTo>
                  <a:pt x="149" y="53"/>
                  <a:pt x="149" y="53"/>
                  <a:pt x="149" y="53"/>
                </a:cubicBezTo>
                <a:cubicBezTo>
                  <a:pt x="150" y="53"/>
                  <a:pt x="149" y="53"/>
                  <a:pt x="149" y="53"/>
                </a:cubicBezTo>
                <a:close/>
                <a:moveTo>
                  <a:pt x="154" y="39"/>
                </a:moveTo>
                <a:cubicBezTo>
                  <a:pt x="154" y="39"/>
                  <a:pt x="155" y="39"/>
                  <a:pt x="154" y="39"/>
                </a:cubicBezTo>
                <a:close/>
                <a:moveTo>
                  <a:pt x="159" y="27"/>
                </a:moveTo>
                <a:cubicBezTo>
                  <a:pt x="159" y="27"/>
                  <a:pt x="159" y="27"/>
                  <a:pt x="159" y="27"/>
                </a:cubicBezTo>
                <a:cubicBezTo>
                  <a:pt x="159" y="28"/>
                  <a:pt x="160" y="28"/>
                  <a:pt x="160" y="27"/>
                </a:cubicBezTo>
                <a:cubicBezTo>
                  <a:pt x="160" y="27"/>
                  <a:pt x="160" y="27"/>
                  <a:pt x="159" y="27"/>
                </a:cubicBezTo>
                <a:close/>
                <a:moveTo>
                  <a:pt x="155" y="56"/>
                </a:moveTo>
                <a:cubicBezTo>
                  <a:pt x="155" y="55"/>
                  <a:pt x="154" y="56"/>
                  <a:pt x="155" y="56"/>
                </a:cubicBezTo>
                <a:close/>
                <a:moveTo>
                  <a:pt x="152" y="65"/>
                </a:moveTo>
                <a:cubicBezTo>
                  <a:pt x="152" y="65"/>
                  <a:pt x="153" y="65"/>
                  <a:pt x="152" y="65"/>
                </a:cubicBezTo>
                <a:close/>
                <a:moveTo>
                  <a:pt x="160" y="53"/>
                </a:moveTo>
                <a:cubicBezTo>
                  <a:pt x="160" y="52"/>
                  <a:pt x="160" y="54"/>
                  <a:pt x="160" y="53"/>
                </a:cubicBezTo>
                <a:close/>
                <a:moveTo>
                  <a:pt x="43" y="46"/>
                </a:move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7"/>
                  <a:pt x="43" y="46"/>
                </a:cubicBezTo>
                <a:close/>
                <a:moveTo>
                  <a:pt x="64" y="7"/>
                </a:moveTo>
                <a:cubicBezTo>
                  <a:pt x="64" y="8"/>
                  <a:pt x="64" y="7"/>
                  <a:pt x="64" y="7"/>
                </a:cubicBezTo>
                <a:close/>
                <a:moveTo>
                  <a:pt x="64" y="7"/>
                </a:moveTo>
                <a:cubicBezTo>
                  <a:pt x="64" y="7"/>
                  <a:pt x="64" y="7"/>
                  <a:pt x="64" y="7"/>
                </a:cubicBezTo>
                <a:close/>
                <a:moveTo>
                  <a:pt x="153" y="50"/>
                </a:moveTo>
                <a:cubicBezTo>
                  <a:pt x="153" y="49"/>
                  <a:pt x="152" y="50"/>
                  <a:pt x="153" y="50"/>
                </a:cubicBezTo>
                <a:close/>
                <a:moveTo>
                  <a:pt x="155" y="52"/>
                </a:moveTo>
                <a:cubicBezTo>
                  <a:pt x="155" y="51"/>
                  <a:pt x="155" y="51"/>
                  <a:pt x="155" y="52"/>
                </a:cubicBezTo>
                <a:close/>
                <a:moveTo>
                  <a:pt x="139" y="54"/>
                </a:moveTo>
                <a:cubicBezTo>
                  <a:pt x="139" y="54"/>
                  <a:pt x="139" y="54"/>
                  <a:pt x="139" y="54"/>
                </a:cubicBezTo>
                <a:cubicBezTo>
                  <a:pt x="139" y="54"/>
                  <a:pt x="139" y="54"/>
                  <a:pt x="139" y="54"/>
                </a:cubicBezTo>
                <a:close/>
                <a:moveTo>
                  <a:pt x="157" y="63"/>
                </a:moveTo>
                <a:cubicBezTo>
                  <a:pt x="157" y="64"/>
                  <a:pt x="157" y="63"/>
                  <a:pt x="157" y="63"/>
                </a:cubicBezTo>
                <a:close/>
                <a:moveTo>
                  <a:pt x="157" y="63"/>
                </a:moveTo>
                <a:cubicBezTo>
                  <a:pt x="157" y="63"/>
                  <a:pt x="157" y="63"/>
                  <a:pt x="157" y="63"/>
                </a:cubicBezTo>
                <a:close/>
                <a:moveTo>
                  <a:pt x="39" y="50"/>
                </a:moveTo>
                <a:cubicBezTo>
                  <a:pt x="39" y="50"/>
                  <a:pt x="39" y="50"/>
                  <a:pt x="39" y="50"/>
                </a:cubicBezTo>
                <a:close/>
                <a:moveTo>
                  <a:pt x="39" y="50"/>
                </a:move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9" y="50"/>
                </a:cubicBezTo>
                <a:close/>
                <a:moveTo>
                  <a:pt x="33" y="53"/>
                </a:moveTo>
                <a:cubicBezTo>
                  <a:pt x="33" y="53"/>
                  <a:pt x="33" y="52"/>
                  <a:pt x="33" y="53"/>
                </a:cubicBezTo>
                <a:close/>
                <a:moveTo>
                  <a:pt x="152" y="62"/>
                </a:moveTo>
                <a:cubicBezTo>
                  <a:pt x="152" y="62"/>
                  <a:pt x="152" y="62"/>
                  <a:pt x="152" y="62"/>
                </a:cubicBezTo>
                <a:cubicBezTo>
                  <a:pt x="152" y="62"/>
                  <a:pt x="152" y="62"/>
                  <a:pt x="152" y="62"/>
                </a:cubicBezTo>
                <a:close/>
                <a:moveTo>
                  <a:pt x="136" y="52"/>
                </a:moveTo>
                <a:cubicBezTo>
                  <a:pt x="135" y="52"/>
                  <a:pt x="136" y="53"/>
                  <a:pt x="136" y="52"/>
                </a:cubicBezTo>
                <a:close/>
                <a:moveTo>
                  <a:pt x="141" y="62"/>
                </a:moveTo>
                <a:cubicBezTo>
                  <a:pt x="140" y="62"/>
                  <a:pt x="141" y="62"/>
                  <a:pt x="141" y="62"/>
                </a:cubicBezTo>
                <a:close/>
                <a:moveTo>
                  <a:pt x="157" y="58"/>
                </a:moveTo>
                <a:cubicBezTo>
                  <a:pt x="156" y="58"/>
                  <a:pt x="157" y="57"/>
                  <a:pt x="157" y="57"/>
                </a:cubicBezTo>
                <a:cubicBezTo>
                  <a:pt x="157" y="57"/>
                  <a:pt x="156" y="57"/>
                  <a:pt x="156" y="57"/>
                </a:cubicBezTo>
                <a:cubicBezTo>
                  <a:pt x="156" y="57"/>
                  <a:pt x="156" y="57"/>
                  <a:pt x="156" y="57"/>
                </a:cubicBezTo>
                <a:cubicBezTo>
                  <a:pt x="156" y="57"/>
                  <a:pt x="156" y="57"/>
                  <a:pt x="156" y="58"/>
                </a:cubicBezTo>
                <a:cubicBezTo>
                  <a:pt x="156" y="58"/>
                  <a:pt x="156" y="59"/>
                  <a:pt x="156" y="59"/>
                </a:cubicBezTo>
                <a:cubicBezTo>
                  <a:pt x="156" y="59"/>
                  <a:pt x="156" y="59"/>
                  <a:pt x="156" y="59"/>
                </a:cubicBezTo>
                <a:cubicBezTo>
                  <a:pt x="156" y="58"/>
                  <a:pt x="157" y="58"/>
                  <a:pt x="157" y="58"/>
                </a:cubicBezTo>
                <a:close/>
                <a:moveTo>
                  <a:pt x="120" y="2"/>
                </a:moveTo>
                <a:cubicBezTo>
                  <a:pt x="120" y="2"/>
                  <a:pt x="120" y="2"/>
                  <a:pt x="120" y="2"/>
                </a:cubicBezTo>
                <a:cubicBezTo>
                  <a:pt x="120" y="2"/>
                  <a:pt x="120" y="2"/>
                  <a:pt x="120" y="2"/>
                </a:cubicBezTo>
                <a:close/>
                <a:moveTo>
                  <a:pt x="155" y="55"/>
                </a:moveTo>
                <a:cubicBezTo>
                  <a:pt x="155" y="55"/>
                  <a:pt x="155" y="55"/>
                  <a:pt x="155" y="55"/>
                </a:cubicBezTo>
                <a:cubicBezTo>
                  <a:pt x="156" y="56"/>
                  <a:pt x="155" y="55"/>
                  <a:pt x="155" y="55"/>
                </a:cubicBezTo>
                <a:close/>
                <a:moveTo>
                  <a:pt x="152" y="58"/>
                </a:moveTo>
                <a:cubicBezTo>
                  <a:pt x="152" y="58"/>
                  <a:pt x="152" y="58"/>
                  <a:pt x="152" y="58"/>
                </a:cubicBezTo>
                <a:close/>
                <a:moveTo>
                  <a:pt x="152" y="58"/>
                </a:moveTo>
                <a:cubicBezTo>
                  <a:pt x="153" y="58"/>
                  <a:pt x="152" y="58"/>
                  <a:pt x="152" y="58"/>
                </a:cubicBezTo>
                <a:close/>
                <a:moveTo>
                  <a:pt x="135" y="51"/>
                </a:moveTo>
                <a:cubicBezTo>
                  <a:pt x="135" y="51"/>
                  <a:pt x="135" y="51"/>
                  <a:pt x="135" y="51"/>
                </a:cubicBezTo>
                <a:cubicBezTo>
                  <a:pt x="135" y="51"/>
                  <a:pt x="135" y="51"/>
                  <a:pt x="135" y="51"/>
                </a:cubicBezTo>
                <a:close/>
                <a:moveTo>
                  <a:pt x="135" y="51"/>
                </a:moveTo>
                <a:cubicBezTo>
                  <a:pt x="135" y="51"/>
                  <a:pt x="135" y="51"/>
                  <a:pt x="135" y="51"/>
                </a:cubicBezTo>
                <a:close/>
                <a:moveTo>
                  <a:pt x="171" y="66"/>
                </a:moveTo>
                <a:cubicBezTo>
                  <a:pt x="171" y="65"/>
                  <a:pt x="171" y="66"/>
                  <a:pt x="171" y="66"/>
                </a:cubicBezTo>
                <a:close/>
                <a:moveTo>
                  <a:pt x="151" y="45"/>
                </a:moveTo>
                <a:cubicBezTo>
                  <a:pt x="151" y="45"/>
                  <a:pt x="151" y="45"/>
                  <a:pt x="151" y="45"/>
                </a:cubicBezTo>
                <a:close/>
                <a:moveTo>
                  <a:pt x="1" y="23"/>
                </a:moveTo>
                <a:cubicBezTo>
                  <a:pt x="0" y="23"/>
                  <a:pt x="1" y="23"/>
                  <a:pt x="1" y="23"/>
                </a:cubicBezTo>
                <a:close/>
                <a:moveTo>
                  <a:pt x="170" y="65"/>
                </a:moveTo>
                <a:cubicBezTo>
                  <a:pt x="170" y="65"/>
                  <a:pt x="170" y="66"/>
                  <a:pt x="170" y="65"/>
                </a:cubicBezTo>
                <a:close/>
                <a:moveTo>
                  <a:pt x="145" y="59"/>
                </a:moveTo>
                <a:cubicBezTo>
                  <a:pt x="145" y="59"/>
                  <a:pt x="145" y="59"/>
                  <a:pt x="145" y="59"/>
                </a:cubicBezTo>
                <a:close/>
                <a:moveTo>
                  <a:pt x="168" y="62"/>
                </a:moveTo>
                <a:cubicBezTo>
                  <a:pt x="168" y="62"/>
                  <a:pt x="168" y="62"/>
                  <a:pt x="168" y="62"/>
                </a:cubicBezTo>
                <a:close/>
                <a:moveTo>
                  <a:pt x="170" y="64"/>
                </a:moveTo>
                <a:cubicBezTo>
                  <a:pt x="169" y="64"/>
                  <a:pt x="170" y="64"/>
                  <a:pt x="170" y="64"/>
                </a:cubicBezTo>
                <a:close/>
                <a:moveTo>
                  <a:pt x="87" y="13"/>
                </a:moveTo>
                <a:cubicBezTo>
                  <a:pt x="87" y="14"/>
                  <a:pt x="88" y="13"/>
                  <a:pt x="87" y="13"/>
                </a:cubicBezTo>
                <a:close/>
                <a:moveTo>
                  <a:pt x="3" y="22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lose/>
                <a:moveTo>
                  <a:pt x="43" y="46"/>
                </a:moveTo>
                <a:cubicBezTo>
                  <a:pt x="42" y="46"/>
                  <a:pt x="44" y="46"/>
                  <a:pt x="43" y="46"/>
                </a:cubicBezTo>
                <a:close/>
                <a:moveTo>
                  <a:pt x="42" y="46"/>
                </a:move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lose/>
                <a:moveTo>
                  <a:pt x="38" y="50"/>
                </a:moveTo>
                <a:cubicBezTo>
                  <a:pt x="38" y="50"/>
                  <a:pt x="38" y="50"/>
                  <a:pt x="39" y="50"/>
                </a:cubicBezTo>
                <a:cubicBezTo>
                  <a:pt x="39" y="50"/>
                  <a:pt x="38" y="49"/>
                  <a:pt x="38" y="50"/>
                </a:cubicBezTo>
                <a:close/>
                <a:moveTo>
                  <a:pt x="39" y="50"/>
                </a:moveTo>
                <a:cubicBezTo>
                  <a:pt x="39" y="50"/>
                  <a:pt x="40" y="50"/>
                  <a:pt x="39" y="50"/>
                </a:cubicBezTo>
                <a:close/>
                <a:moveTo>
                  <a:pt x="43" y="50"/>
                </a:moveTo>
                <a:cubicBezTo>
                  <a:pt x="43" y="50"/>
                  <a:pt x="43" y="50"/>
                  <a:pt x="43" y="50"/>
                </a:cubicBezTo>
                <a:close/>
                <a:moveTo>
                  <a:pt x="139" y="52"/>
                </a:moveTo>
                <a:cubicBezTo>
                  <a:pt x="139" y="51"/>
                  <a:pt x="139" y="52"/>
                  <a:pt x="139" y="52"/>
                </a:cubicBezTo>
                <a:close/>
                <a:moveTo>
                  <a:pt x="139" y="52"/>
                </a:moveTo>
                <a:cubicBezTo>
                  <a:pt x="139" y="52"/>
                  <a:pt x="139" y="52"/>
                  <a:pt x="139" y="52"/>
                </a:cubicBezTo>
                <a:close/>
                <a:moveTo>
                  <a:pt x="136" y="53"/>
                </a:moveTo>
                <a:cubicBezTo>
                  <a:pt x="136" y="54"/>
                  <a:pt x="136" y="53"/>
                  <a:pt x="136" y="53"/>
                </a:cubicBezTo>
                <a:close/>
                <a:moveTo>
                  <a:pt x="152" y="54"/>
                </a:moveTo>
                <a:cubicBezTo>
                  <a:pt x="152" y="54"/>
                  <a:pt x="152" y="54"/>
                  <a:pt x="152" y="54"/>
                </a:cubicBezTo>
                <a:close/>
                <a:moveTo>
                  <a:pt x="138" y="57"/>
                </a:moveTo>
                <a:cubicBezTo>
                  <a:pt x="137" y="57"/>
                  <a:pt x="138" y="57"/>
                  <a:pt x="138" y="57"/>
                </a:cubicBezTo>
                <a:close/>
                <a:moveTo>
                  <a:pt x="138" y="57"/>
                </a:moveTo>
                <a:cubicBezTo>
                  <a:pt x="138" y="57"/>
                  <a:pt x="138" y="57"/>
                  <a:pt x="138" y="57"/>
                </a:cubicBezTo>
                <a:cubicBezTo>
                  <a:pt x="138" y="57"/>
                  <a:pt x="138" y="57"/>
                  <a:pt x="138" y="57"/>
                </a:cubicBezTo>
                <a:close/>
                <a:moveTo>
                  <a:pt x="156" y="64"/>
                </a:moveTo>
                <a:cubicBezTo>
                  <a:pt x="155" y="64"/>
                  <a:pt x="156" y="64"/>
                  <a:pt x="156" y="64"/>
                </a:cubicBezTo>
                <a:close/>
                <a:moveTo>
                  <a:pt x="171" y="60"/>
                </a:moveTo>
                <a:cubicBezTo>
                  <a:pt x="171" y="60"/>
                  <a:pt x="171" y="60"/>
                  <a:pt x="171" y="60"/>
                </a:cubicBezTo>
                <a:close/>
                <a:moveTo>
                  <a:pt x="149" y="53"/>
                </a:moveTo>
                <a:cubicBezTo>
                  <a:pt x="149" y="53"/>
                  <a:pt x="150" y="53"/>
                  <a:pt x="149" y="53"/>
                </a:cubicBezTo>
                <a:close/>
                <a:moveTo>
                  <a:pt x="167" y="62"/>
                </a:moveTo>
                <a:cubicBezTo>
                  <a:pt x="168" y="62"/>
                  <a:pt x="167" y="62"/>
                  <a:pt x="167" y="62"/>
                </a:cubicBezTo>
                <a:close/>
                <a:moveTo>
                  <a:pt x="38" y="43"/>
                </a:moveTo>
                <a:cubicBezTo>
                  <a:pt x="38" y="43"/>
                  <a:pt x="38" y="43"/>
                  <a:pt x="38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3"/>
                  <a:pt x="38" y="43"/>
                  <a:pt x="38" y="43"/>
                </a:cubicBezTo>
                <a:close/>
                <a:moveTo>
                  <a:pt x="160" y="59"/>
                </a:moveTo>
                <a:cubicBezTo>
                  <a:pt x="160" y="59"/>
                  <a:pt x="160" y="59"/>
                  <a:pt x="160" y="59"/>
                </a:cubicBezTo>
                <a:close/>
                <a:moveTo>
                  <a:pt x="111" y="50"/>
                </a:moveTo>
                <a:cubicBezTo>
                  <a:pt x="111" y="50"/>
                  <a:pt x="111" y="50"/>
                  <a:pt x="111" y="50"/>
                </a:cubicBezTo>
                <a:close/>
                <a:moveTo>
                  <a:pt x="169" y="59"/>
                </a:moveTo>
                <a:cubicBezTo>
                  <a:pt x="169" y="59"/>
                  <a:pt x="169" y="59"/>
                  <a:pt x="169" y="59"/>
                </a:cubicBezTo>
                <a:close/>
                <a:moveTo>
                  <a:pt x="151" y="45"/>
                </a:moveTo>
                <a:cubicBezTo>
                  <a:pt x="151" y="45"/>
                  <a:pt x="151" y="45"/>
                  <a:pt x="151" y="45"/>
                </a:cubicBezTo>
                <a:cubicBezTo>
                  <a:pt x="152" y="45"/>
                  <a:pt x="151" y="45"/>
                  <a:pt x="151" y="45"/>
                </a:cubicBezTo>
                <a:close/>
                <a:moveTo>
                  <a:pt x="143" y="56"/>
                </a:moveTo>
                <a:cubicBezTo>
                  <a:pt x="143" y="56"/>
                  <a:pt x="143" y="56"/>
                  <a:pt x="143" y="56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3" y="56"/>
                  <a:pt x="143" y="56"/>
                  <a:pt x="143" y="56"/>
                </a:cubicBezTo>
                <a:close/>
                <a:moveTo>
                  <a:pt x="143" y="56"/>
                </a:moveTo>
                <a:cubicBezTo>
                  <a:pt x="143" y="56"/>
                  <a:pt x="143" y="56"/>
                  <a:pt x="143" y="56"/>
                </a:cubicBezTo>
                <a:close/>
                <a:moveTo>
                  <a:pt x="145" y="56"/>
                </a:moveTo>
                <a:cubicBezTo>
                  <a:pt x="145" y="56"/>
                  <a:pt x="145" y="56"/>
                  <a:pt x="145" y="56"/>
                </a:cubicBezTo>
                <a:close/>
                <a:moveTo>
                  <a:pt x="142" y="56"/>
                </a:moveTo>
                <a:cubicBezTo>
                  <a:pt x="142" y="56"/>
                  <a:pt x="142" y="56"/>
                  <a:pt x="142" y="56"/>
                </a:cubicBezTo>
                <a:close/>
                <a:moveTo>
                  <a:pt x="156" y="63"/>
                </a:moveTo>
                <a:cubicBezTo>
                  <a:pt x="156" y="63"/>
                  <a:pt x="157" y="63"/>
                  <a:pt x="156" y="63"/>
                </a:cubicBezTo>
                <a:close/>
                <a:moveTo>
                  <a:pt x="14" y="36"/>
                </a:moveTo>
                <a:cubicBezTo>
                  <a:pt x="14" y="36"/>
                  <a:pt x="14" y="36"/>
                  <a:pt x="14" y="36"/>
                </a:cubicBezTo>
                <a:cubicBezTo>
                  <a:pt x="14" y="36"/>
                  <a:pt x="14" y="36"/>
                  <a:pt x="14" y="36"/>
                </a:cubicBezTo>
                <a:close/>
                <a:moveTo>
                  <a:pt x="41" y="33"/>
                </a:moveTo>
                <a:cubicBezTo>
                  <a:pt x="41" y="33"/>
                  <a:pt x="41" y="33"/>
                  <a:pt x="41" y="33"/>
                </a:cubicBezTo>
                <a:cubicBezTo>
                  <a:pt x="41" y="33"/>
                  <a:pt x="41" y="33"/>
                  <a:pt x="41" y="33"/>
                </a:cubicBezTo>
                <a:close/>
                <a:moveTo>
                  <a:pt x="147" y="62"/>
                </a:moveTo>
                <a:cubicBezTo>
                  <a:pt x="147" y="62"/>
                  <a:pt x="147" y="62"/>
                  <a:pt x="147" y="62"/>
                </a:cubicBezTo>
                <a:cubicBezTo>
                  <a:pt x="147" y="62"/>
                  <a:pt x="147" y="62"/>
                  <a:pt x="147" y="62"/>
                </a:cubicBezTo>
                <a:close/>
                <a:moveTo>
                  <a:pt x="42" y="51"/>
                </a:moveTo>
                <a:cubicBezTo>
                  <a:pt x="42" y="51"/>
                  <a:pt x="42" y="51"/>
                  <a:pt x="42" y="51"/>
                </a:cubicBezTo>
                <a:close/>
                <a:moveTo>
                  <a:pt x="156" y="63"/>
                </a:moveTo>
                <a:cubicBezTo>
                  <a:pt x="156" y="63"/>
                  <a:pt x="156" y="63"/>
                  <a:pt x="156" y="63"/>
                </a:cubicBezTo>
                <a:close/>
                <a:moveTo>
                  <a:pt x="38" y="43"/>
                </a:moveTo>
                <a:cubicBezTo>
                  <a:pt x="38" y="43"/>
                  <a:pt x="38" y="43"/>
                  <a:pt x="38" y="43"/>
                </a:cubicBezTo>
                <a:cubicBezTo>
                  <a:pt x="38" y="43"/>
                  <a:pt x="38" y="44"/>
                  <a:pt x="38" y="43"/>
                </a:cubicBezTo>
                <a:close/>
                <a:moveTo>
                  <a:pt x="160" y="59"/>
                </a:moveTo>
                <a:cubicBezTo>
                  <a:pt x="160" y="59"/>
                  <a:pt x="161" y="59"/>
                  <a:pt x="161" y="59"/>
                </a:cubicBezTo>
                <a:cubicBezTo>
                  <a:pt x="161" y="59"/>
                  <a:pt x="160" y="59"/>
                  <a:pt x="160" y="59"/>
                </a:cubicBezTo>
                <a:close/>
                <a:moveTo>
                  <a:pt x="39" y="19"/>
                </a:move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lose/>
                <a:moveTo>
                  <a:pt x="39" y="23"/>
                </a:moveTo>
                <a:cubicBezTo>
                  <a:pt x="39" y="23"/>
                  <a:pt x="39" y="23"/>
                  <a:pt x="39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23"/>
                  <a:pt x="39" y="23"/>
                  <a:pt x="39" y="23"/>
                </a:cubicBezTo>
                <a:close/>
                <a:moveTo>
                  <a:pt x="39" y="23"/>
                </a:moveTo>
                <a:cubicBezTo>
                  <a:pt x="39" y="23"/>
                  <a:pt x="39" y="23"/>
                  <a:pt x="39" y="23"/>
                </a:cubicBezTo>
                <a:cubicBezTo>
                  <a:pt x="39" y="23"/>
                  <a:pt x="39" y="23"/>
                  <a:pt x="39" y="23"/>
                </a:cubicBezTo>
                <a:close/>
                <a:moveTo>
                  <a:pt x="40" y="19"/>
                </a:moveTo>
                <a:cubicBezTo>
                  <a:pt x="40" y="19"/>
                  <a:pt x="40" y="19"/>
                  <a:pt x="40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20"/>
                  <a:pt x="40" y="20"/>
                  <a:pt x="40" y="19"/>
                </a:cubicBezTo>
                <a:close/>
                <a:moveTo>
                  <a:pt x="40" y="19"/>
                </a:moveTo>
                <a:cubicBezTo>
                  <a:pt x="40" y="19"/>
                  <a:pt x="40" y="19"/>
                  <a:pt x="40" y="19"/>
                </a:cubicBezTo>
                <a:cubicBezTo>
                  <a:pt x="40" y="19"/>
                  <a:pt x="40" y="19"/>
                  <a:pt x="40" y="19"/>
                </a:cubicBezTo>
                <a:close/>
                <a:moveTo>
                  <a:pt x="42" y="15"/>
                </a:moveTo>
                <a:cubicBezTo>
                  <a:pt x="42" y="15"/>
                  <a:pt x="42" y="14"/>
                  <a:pt x="42" y="14"/>
                </a:cubicBezTo>
                <a:cubicBezTo>
                  <a:pt x="42" y="13"/>
                  <a:pt x="42" y="14"/>
                  <a:pt x="42" y="15"/>
                </a:cubicBezTo>
                <a:close/>
                <a:moveTo>
                  <a:pt x="41" y="18"/>
                </a:moveTo>
                <a:cubicBezTo>
                  <a:pt x="42" y="18"/>
                  <a:pt x="41" y="18"/>
                  <a:pt x="41" y="18"/>
                </a:cubicBezTo>
                <a:close/>
                <a:moveTo>
                  <a:pt x="42" y="18"/>
                </a:moveTo>
                <a:cubicBezTo>
                  <a:pt x="42" y="18"/>
                  <a:pt x="42" y="18"/>
                  <a:pt x="41" y="18"/>
                </a:cubicBezTo>
                <a:cubicBezTo>
                  <a:pt x="41" y="18"/>
                  <a:pt x="41" y="18"/>
                  <a:pt x="42" y="18"/>
                </a:cubicBezTo>
                <a:close/>
                <a:moveTo>
                  <a:pt x="44" y="21"/>
                </a:moveTo>
                <a:cubicBezTo>
                  <a:pt x="45" y="21"/>
                  <a:pt x="44" y="20"/>
                  <a:pt x="44" y="21"/>
                </a:cubicBezTo>
                <a:close/>
                <a:moveTo>
                  <a:pt x="41" y="18"/>
                </a:moveTo>
                <a:cubicBezTo>
                  <a:pt x="41" y="18"/>
                  <a:pt x="41" y="18"/>
                  <a:pt x="41" y="18"/>
                </a:cubicBezTo>
                <a:close/>
                <a:moveTo>
                  <a:pt x="38" y="26"/>
                </a:move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lose/>
                <a:moveTo>
                  <a:pt x="41" y="4"/>
                </a:moveTo>
                <a:cubicBezTo>
                  <a:pt x="41" y="5"/>
                  <a:pt x="42" y="5"/>
                  <a:pt x="42" y="6"/>
                </a:cubicBezTo>
                <a:cubicBezTo>
                  <a:pt x="41" y="5"/>
                  <a:pt x="41" y="5"/>
                  <a:pt x="40" y="5"/>
                </a:cubicBezTo>
                <a:cubicBezTo>
                  <a:pt x="39" y="6"/>
                  <a:pt x="40" y="6"/>
                  <a:pt x="40" y="6"/>
                </a:cubicBezTo>
                <a:cubicBezTo>
                  <a:pt x="39" y="7"/>
                  <a:pt x="40" y="7"/>
                  <a:pt x="41" y="7"/>
                </a:cubicBezTo>
                <a:cubicBezTo>
                  <a:pt x="42" y="8"/>
                  <a:pt x="41" y="8"/>
                  <a:pt x="41" y="8"/>
                </a:cubicBezTo>
                <a:cubicBezTo>
                  <a:pt x="40" y="8"/>
                  <a:pt x="39" y="8"/>
                  <a:pt x="39" y="8"/>
                </a:cubicBezTo>
                <a:cubicBezTo>
                  <a:pt x="38" y="9"/>
                  <a:pt x="39" y="9"/>
                  <a:pt x="39" y="9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10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9"/>
                  <a:pt x="40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2" y="9"/>
                  <a:pt x="43" y="9"/>
                  <a:pt x="43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43" y="8"/>
                  <a:pt x="50" y="5"/>
                  <a:pt x="50" y="5"/>
                </a:cubicBezTo>
                <a:cubicBezTo>
                  <a:pt x="47" y="3"/>
                  <a:pt x="45" y="4"/>
                  <a:pt x="41" y="4"/>
                </a:cubicBezTo>
                <a:close/>
                <a:moveTo>
                  <a:pt x="42" y="10"/>
                </a:moveTo>
                <a:cubicBezTo>
                  <a:pt x="41" y="10"/>
                  <a:pt x="40" y="10"/>
                  <a:pt x="40" y="9"/>
                </a:cubicBezTo>
                <a:cubicBezTo>
                  <a:pt x="40" y="9"/>
                  <a:pt x="40" y="10"/>
                  <a:pt x="40" y="10"/>
                </a:cubicBezTo>
                <a:cubicBezTo>
                  <a:pt x="41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2" y="10"/>
                  <a:pt x="42" y="10"/>
                </a:cubicBezTo>
                <a:close/>
                <a:moveTo>
                  <a:pt x="38" y="10"/>
                </a:moveTo>
                <a:cubicBezTo>
                  <a:pt x="38" y="10"/>
                  <a:pt x="38" y="10"/>
                  <a:pt x="38" y="10"/>
                </a:cubicBezTo>
                <a:cubicBezTo>
                  <a:pt x="39" y="10"/>
                  <a:pt x="39" y="10"/>
                  <a:pt x="39" y="9"/>
                </a:cubicBezTo>
                <a:cubicBezTo>
                  <a:pt x="38" y="9"/>
                  <a:pt x="38" y="9"/>
                  <a:pt x="38" y="10"/>
                </a:cubicBezTo>
                <a:close/>
                <a:moveTo>
                  <a:pt x="40" y="8"/>
                </a:move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1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8"/>
                  <a:pt x="41" y="8"/>
                  <a:pt x="40" y="8"/>
                </a:cubicBezTo>
                <a:close/>
                <a:moveTo>
                  <a:pt x="40" y="8"/>
                </a:moveTo>
                <a:cubicBezTo>
                  <a:pt x="40" y="8"/>
                  <a:pt x="40" y="8"/>
                  <a:pt x="40" y="8"/>
                </a:cubicBezTo>
                <a:close/>
                <a:moveTo>
                  <a:pt x="39" y="8"/>
                </a:moveTo>
                <a:cubicBezTo>
                  <a:pt x="40" y="8"/>
                  <a:pt x="40" y="7"/>
                  <a:pt x="40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8"/>
                </a:cubicBezTo>
                <a:cubicBezTo>
                  <a:pt x="39" y="8"/>
                  <a:pt x="39" y="8"/>
                  <a:pt x="40" y="8"/>
                </a:cubicBezTo>
                <a:cubicBezTo>
                  <a:pt x="40" y="8"/>
                  <a:pt x="39" y="8"/>
                  <a:pt x="39" y="8"/>
                </a:cubicBezTo>
                <a:close/>
                <a:moveTo>
                  <a:pt x="35" y="9"/>
                </a:moveTo>
                <a:cubicBezTo>
                  <a:pt x="35" y="10"/>
                  <a:pt x="33" y="10"/>
                  <a:pt x="32" y="9"/>
                </a:cubicBezTo>
                <a:cubicBezTo>
                  <a:pt x="32" y="9"/>
                  <a:pt x="32" y="9"/>
                  <a:pt x="33" y="9"/>
                </a:cubicBezTo>
                <a:cubicBezTo>
                  <a:pt x="33" y="9"/>
                  <a:pt x="31" y="9"/>
                  <a:pt x="31" y="9"/>
                </a:cubicBezTo>
                <a:cubicBezTo>
                  <a:pt x="31" y="9"/>
                  <a:pt x="31" y="8"/>
                  <a:pt x="31" y="8"/>
                </a:cubicBezTo>
                <a:cubicBezTo>
                  <a:pt x="31" y="8"/>
                  <a:pt x="30" y="8"/>
                  <a:pt x="30" y="8"/>
                </a:cubicBezTo>
                <a:cubicBezTo>
                  <a:pt x="30" y="8"/>
                  <a:pt x="33" y="7"/>
                  <a:pt x="33" y="8"/>
                </a:cubicBezTo>
                <a:cubicBezTo>
                  <a:pt x="33" y="8"/>
                  <a:pt x="33" y="7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10"/>
                  <a:pt x="35" y="8"/>
                  <a:pt x="35" y="8"/>
                </a:cubicBezTo>
                <a:cubicBezTo>
                  <a:pt x="35" y="8"/>
                  <a:pt x="35" y="9"/>
                  <a:pt x="35" y="9"/>
                </a:cubicBezTo>
                <a:close/>
                <a:moveTo>
                  <a:pt x="35" y="9"/>
                </a:move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6" y="10"/>
                  <a:pt x="36" y="9"/>
                  <a:pt x="36" y="9"/>
                </a:cubicBezTo>
                <a:cubicBezTo>
                  <a:pt x="36" y="9"/>
                  <a:pt x="35" y="9"/>
                  <a:pt x="35" y="9"/>
                </a:cubicBezTo>
                <a:close/>
                <a:moveTo>
                  <a:pt x="37" y="8"/>
                </a:move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6" y="8"/>
                  <a:pt x="36" y="8"/>
                </a:cubicBezTo>
                <a:cubicBezTo>
                  <a:pt x="36" y="8"/>
                  <a:pt x="36" y="9"/>
                  <a:pt x="36" y="9"/>
                </a:cubicBezTo>
                <a:cubicBezTo>
                  <a:pt x="36" y="9"/>
                  <a:pt x="36" y="9"/>
                  <a:pt x="37" y="10"/>
                </a:cubicBezTo>
                <a:cubicBezTo>
                  <a:pt x="38" y="10"/>
                  <a:pt x="38" y="8"/>
                  <a:pt x="37" y="8"/>
                </a:cubicBezTo>
                <a:close/>
                <a:moveTo>
                  <a:pt x="65" y="5"/>
                </a:moveTo>
                <a:cubicBezTo>
                  <a:pt x="64" y="5"/>
                  <a:pt x="62" y="6"/>
                  <a:pt x="63" y="4"/>
                </a:cubicBezTo>
                <a:cubicBezTo>
                  <a:pt x="61" y="4"/>
                  <a:pt x="59" y="3"/>
                  <a:pt x="58" y="4"/>
                </a:cubicBezTo>
                <a:cubicBezTo>
                  <a:pt x="57" y="4"/>
                  <a:pt x="55" y="4"/>
                  <a:pt x="55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54" y="5"/>
                  <a:pt x="54" y="4"/>
                  <a:pt x="54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3" y="5"/>
                  <a:pt x="53" y="4"/>
                  <a:pt x="53" y="5"/>
                </a:cubicBezTo>
                <a:cubicBezTo>
                  <a:pt x="52" y="5"/>
                  <a:pt x="48" y="5"/>
                  <a:pt x="48" y="6"/>
                </a:cubicBezTo>
                <a:cubicBezTo>
                  <a:pt x="48" y="7"/>
                  <a:pt x="49" y="6"/>
                  <a:pt x="49" y="7"/>
                </a:cubicBezTo>
                <a:cubicBezTo>
                  <a:pt x="48" y="7"/>
                  <a:pt x="47" y="7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5" y="9"/>
                  <a:pt x="49" y="9"/>
                  <a:pt x="49" y="10"/>
                </a:cubicBezTo>
                <a:cubicBezTo>
                  <a:pt x="51" y="10"/>
                  <a:pt x="50" y="12"/>
                  <a:pt x="50" y="13"/>
                </a:cubicBezTo>
                <a:cubicBezTo>
                  <a:pt x="50" y="13"/>
                  <a:pt x="51" y="13"/>
                  <a:pt x="51" y="13"/>
                </a:cubicBezTo>
                <a:cubicBezTo>
                  <a:pt x="52" y="13"/>
                  <a:pt x="52" y="14"/>
                  <a:pt x="52" y="14"/>
                </a:cubicBezTo>
                <a:cubicBezTo>
                  <a:pt x="51" y="14"/>
                  <a:pt x="50" y="14"/>
                  <a:pt x="51" y="15"/>
                </a:cubicBezTo>
                <a:cubicBezTo>
                  <a:pt x="51" y="15"/>
                  <a:pt x="51" y="14"/>
                  <a:pt x="52" y="14"/>
                </a:cubicBezTo>
                <a:cubicBezTo>
                  <a:pt x="52" y="15"/>
                  <a:pt x="51" y="15"/>
                  <a:pt x="51" y="16"/>
                </a:cubicBezTo>
                <a:cubicBezTo>
                  <a:pt x="51" y="17"/>
                  <a:pt x="51" y="18"/>
                  <a:pt x="51" y="18"/>
                </a:cubicBezTo>
                <a:cubicBezTo>
                  <a:pt x="51" y="19"/>
                  <a:pt x="52" y="19"/>
                  <a:pt x="52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0"/>
                  <a:pt x="52" y="20"/>
                  <a:pt x="53" y="20"/>
                </a:cubicBezTo>
                <a:cubicBezTo>
                  <a:pt x="53" y="20"/>
                  <a:pt x="53" y="21"/>
                  <a:pt x="53" y="21"/>
                </a:cubicBezTo>
                <a:cubicBezTo>
                  <a:pt x="53" y="21"/>
                  <a:pt x="54" y="21"/>
                  <a:pt x="54" y="21"/>
                </a:cubicBezTo>
                <a:cubicBezTo>
                  <a:pt x="55" y="22"/>
                  <a:pt x="56" y="18"/>
                  <a:pt x="56" y="18"/>
                </a:cubicBezTo>
                <a:cubicBezTo>
                  <a:pt x="57" y="17"/>
                  <a:pt x="58" y="17"/>
                  <a:pt x="59" y="16"/>
                </a:cubicBezTo>
                <a:cubicBezTo>
                  <a:pt x="59" y="16"/>
                  <a:pt x="62" y="14"/>
                  <a:pt x="63" y="14"/>
                </a:cubicBezTo>
                <a:cubicBezTo>
                  <a:pt x="63" y="14"/>
                  <a:pt x="62" y="14"/>
                  <a:pt x="61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2" y="14"/>
                  <a:pt x="61" y="13"/>
                  <a:pt x="62" y="13"/>
                </a:cubicBezTo>
                <a:cubicBezTo>
                  <a:pt x="62" y="14"/>
                  <a:pt x="64" y="14"/>
                  <a:pt x="63" y="13"/>
                </a:cubicBezTo>
                <a:cubicBezTo>
                  <a:pt x="63" y="13"/>
                  <a:pt x="63" y="11"/>
                  <a:pt x="63" y="11"/>
                </a:cubicBezTo>
                <a:cubicBezTo>
                  <a:pt x="64" y="11"/>
                  <a:pt x="64" y="11"/>
                  <a:pt x="63" y="10"/>
                </a:cubicBezTo>
                <a:cubicBezTo>
                  <a:pt x="63" y="10"/>
                  <a:pt x="63" y="10"/>
                  <a:pt x="63" y="10"/>
                </a:cubicBezTo>
                <a:cubicBezTo>
                  <a:pt x="64" y="9"/>
                  <a:pt x="63" y="10"/>
                  <a:pt x="63" y="9"/>
                </a:cubicBezTo>
                <a:cubicBezTo>
                  <a:pt x="63" y="9"/>
                  <a:pt x="64" y="9"/>
                  <a:pt x="64" y="10"/>
                </a:cubicBezTo>
                <a:cubicBezTo>
                  <a:pt x="64" y="10"/>
                  <a:pt x="63" y="9"/>
                  <a:pt x="63" y="8"/>
                </a:cubicBezTo>
                <a:cubicBezTo>
                  <a:pt x="63" y="8"/>
                  <a:pt x="63" y="8"/>
                  <a:pt x="63" y="8"/>
                </a:cubicBezTo>
                <a:cubicBezTo>
                  <a:pt x="63" y="8"/>
                  <a:pt x="63" y="8"/>
                  <a:pt x="63" y="8"/>
                </a:cubicBezTo>
                <a:cubicBezTo>
                  <a:pt x="63" y="6"/>
                  <a:pt x="62" y="8"/>
                  <a:pt x="63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3" y="6"/>
                  <a:pt x="66" y="5"/>
                  <a:pt x="65" y="5"/>
                </a:cubicBezTo>
                <a:close/>
                <a:moveTo>
                  <a:pt x="34" y="14"/>
                </a:moveTo>
                <a:cubicBezTo>
                  <a:pt x="35" y="14"/>
                  <a:pt x="35" y="14"/>
                  <a:pt x="35" y="14"/>
                </a:cubicBezTo>
                <a:cubicBezTo>
                  <a:pt x="34" y="14"/>
                  <a:pt x="34" y="14"/>
                  <a:pt x="34" y="14"/>
                </a:cubicBezTo>
                <a:close/>
                <a:moveTo>
                  <a:pt x="34" y="14"/>
                </a:move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lose/>
                <a:moveTo>
                  <a:pt x="153" y="52"/>
                </a:moveTo>
                <a:cubicBezTo>
                  <a:pt x="153" y="52"/>
                  <a:pt x="153" y="52"/>
                  <a:pt x="153" y="52"/>
                </a:cubicBezTo>
                <a:cubicBezTo>
                  <a:pt x="154" y="52"/>
                  <a:pt x="154" y="52"/>
                  <a:pt x="154" y="51"/>
                </a:cubicBezTo>
                <a:cubicBezTo>
                  <a:pt x="154" y="51"/>
                  <a:pt x="153" y="51"/>
                  <a:pt x="153" y="52"/>
                </a:cubicBezTo>
                <a:close/>
                <a:moveTo>
                  <a:pt x="79" y="22"/>
                </a:moveTo>
                <a:cubicBezTo>
                  <a:pt x="79" y="22"/>
                  <a:pt x="79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lose/>
                <a:moveTo>
                  <a:pt x="79" y="22"/>
                </a:moveTo>
                <a:cubicBezTo>
                  <a:pt x="79" y="22"/>
                  <a:pt x="79" y="22"/>
                  <a:pt x="79" y="22"/>
                </a:cubicBezTo>
                <a:close/>
                <a:moveTo>
                  <a:pt x="157" y="83"/>
                </a:moveTo>
                <a:cubicBezTo>
                  <a:pt x="157" y="83"/>
                  <a:pt x="157" y="83"/>
                  <a:pt x="157" y="83"/>
                </a:cubicBezTo>
                <a:cubicBezTo>
                  <a:pt x="157" y="83"/>
                  <a:pt x="158" y="83"/>
                  <a:pt x="158" y="83"/>
                </a:cubicBezTo>
                <a:cubicBezTo>
                  <a:pt x="157" y="83"/>
                  <a:pt x="157" y="83"/>
                  <a:pt x="157" y="83"/>
                </a:cubicBezTo>
                <a:close/>
                <a:moveTo>
                  <a:pt x="160" y="87"/>
                </a:moveTo>
                <a:cubicBezTo>
                  <a:pt x="159" y="91"/>
                  <a:pt x="163" y="87"/>
                  <a:pt x="163" y="86"/>
                </a:cubicBezTo>
                <a:cubicBezTo>
                  <a:pt x="163" y="86"/>
                  <a:pt x="163" y="86"/>
                  <a:pt x="163" y="86"/>
                </a:cubicBezTo>
                <a:cubicBezTo>
                  <a:pt x="162" y="87"/>
                  <a:pt x="161" y="87"/>
                  <a:pt x="160" y="87"/>
                </a:cubicBezTo>
                <a:close/>
                <a:moveTo>
                  <a:pt x="163" y="86"/>
                </a:moveTo>
                <a:cubicBezTo>
                  <a:pt x="163" y="86"/>
                  <a:pt x="163" y="86"/>
                  <a:pt x="163" y="86"/>
                </a:cubicBezTo>
                <a:cubicBezTo>
                  <a:pt x="163" y="86"/>
                  <a:pt x="163" y="86"/>
                  <a:pt x="163" y="86"/>
                </a:cubicBezTo>
                <a:cubicBezTo>
                  <a:pt x="163" y="85"/>
                  <a:pt x="163" y="86"/>
                  <a:pt x="163" y="86"/>
                </a:cubicBezTo>
                <a:close/>
                <a:moveTo>
                  <a:pt x="64" y="10"/>
                </a:moveTo>
                <a:cubicBezTo>
                  <a:pt x="64" y="10"/>
                  <a:pt x="64" y="10"/>
                  <a:pt x="64" y="10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10"/>
                  <a:pt x="64" y="10"/>
                  <a:pt x="64" y="10"/>
                </a:cubicBezTo>
                <a:close/>
                <a:moveTo>
                  <a:pt x="37" y="10"/>
                </a:moveTo>
                <a:cubicBezTo>
                  <a:pt x="36" y="10"/>
                  <a:pt x="36" y="11"/>
                  <a:pt x="36" y="11"/>
                </a:cubicBezTo>
                <a:cubicBezTo>
                  <a:pt x="36" y="11"/>
                  <a:pt x="35" y="11"/>
                  <a:pt x="35" y="11"/>
                </a:cubicBezTo>
                <a:cubicBezTo>
                  <a:pt x="35" y="11"/>
                  <a:pt x="36" y="12"/>
                  <a:pt x="36" y="12"/>
                </a:cubicBezTo>
                <a:cubicBezTo>
                  <a:pt x="36" y="12"/>
                  <a:pt x="37" y="11"/>
                  <a:pt x="37" y="11"/>
                </a:cubicBezTo>
                <a:cubicBezTo>
                  <a:pt x="37" y="11"/>
                  <a:pt x="37" y="10"/>
                  <a:pt x="37" y="10"/>
                </a:cubicBezTo>
                <a:close/>
                <a:moveTo>
                  <a:pt x="37" y="11"/>
                </a:moveTo>
                <a:cubicBezTo>
                  <a:pt x="37" y="11"/>
                  <a:pt x="37" y="11"/>
                  <a:pt x="37" y="11"/>
                </a:cubicBezTo>
                <a:close/>
                <a:moveTo>
                  <a:pt x="51" y="13"/>
                </a:moveTo>
                <a:cubicBezTo>
                  <a:pt x="51" y="13"/>
                  <a:pt x="51" y="14"/>
                  <a:pt x="51" y="13"/>
                </a:cubicBezTo>
                <a:cubicBezTo>
                  <a:pt x="51" y="13"/>
                  <a:pt x="51" y="13"/>
                  <a:pt x="51" y="13"/>
                </a:cubicBezTo>
                <a:close/>
                <a:moveTo>
                  <a:pt x="37" y="6"/>
                </a:move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6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8" y="8"/>
                  <a:pt x="38" y="8"/>
                </a:cubicBezTo>
                <a:cubicBezTo>
                  <a:pt x="39" y="7"/>
                  <a:pt x="38" y="6"/>
                  <a:pt x="37" y="6"/>
                </a:cubicBezTo>
                <a:close/>
                <a:moveTo>
                  <a:pt x="37" y="7"/>
                </a:moveTo>
                <a:cubicBezTo>
                  <a:pt x="37" y="8"/>
                  <a:pt x="37" y="8"/>
                  <a:pt x="38" y="8"/>
                </a:cubicBezTo>
                <a:cubicBezTo>
                  <a:pt x="38" y="7"/>
                  <a:pt x="37" y="8"/>
                  <a:pt x="37" y="7"/>
                </a:cubicBezTo>
                <a:close/>
                <a:moveTo>
                  <a:pt x="153" y="62"/>
                </a:moveTo>
                <a:cubicBezTo>
                  <a:pt x="153" y="62"/>
                  <a:pt x="152" y="62"/>
                  <a:pt x="153" y="62"/>
                </a:cubicBezTo>
                <a:close/>
                <a:moveTo>
                  <a:pt x="13" y="36"/>
                </a:moveTo>
                <a:cubicBezTo>
                  <a:pt x="13" y="36"/>
                  <a:pt x="13" y="36"/>
                  <a:pt x="13" y="36"/>
                </a:cubicBezTo>
                <a:close/>
                <a:moveTo>
                  <a:pt x="70" y="51"/>
                </a:moveTo>
                <a:cubicBezTo>
                  <a:pt x="70" y="51"/>
                  <a:pt x="71" y="50"/>
                  <a:pt x="70" y="51"/>
                </a:cubicBezTo>
                <a:close/>
                <a:moveTo>
                  <a:pt x="46" y="20"/>
                </a:moveTo>
                <a:cubicBezTo>
                  <a:pt x="46" y="20"/>
                  <a:pt x="46" y="20"/>
                  <a:pt x="46" y="20"/>
                </a:cubicBezTo>
                <a:cubicBezTo>
                  <a:pt x="46" y="20"/>
                  <a:pt x="46" y="20"/>
                  <a:pt x="46" y="20"/>
                </a:cubicBezTo>
                <a:close/>
                <a:moveTo>
                  <a:pt x="41" y="88"/>
                </a:moveTo>
                <a:cubicBezTo>
                  <a:pt x="40" y="88"/>
                  <a:pt x="41" y="88"/>
                  <a:pt x="41" y="88"/>
                </a:cubicBezTo>
                <a:close/>
                <a:moveTo>
                  <a:pt x="64" y="8"/>
                </a:move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3" y="8"/>
                  <a:pt x="64" y="8"/>
                </a:cubicBezTo>
                <a:close/>
                <a:moveTo>
                  <a:pt x="85" y="56"/>
                </a:moveTo>
                <a:cubicBezTo>
                  <a:pt x="85" y="56"/>
                  <a:pt x="85" y="56"/>
                  <a:pt x="85" y="56"/>
                </a:cubicBezTo>
                <a:cubicBezTo>
                  <a:pt x="85" y="56"/>
                  <a:pt x="85" y="56"/>
                  <a:pt x="85" y="56"/>
                </a:cubicBezTo>
                <a:close/>
                <a:moveTo>
                  <a:pt x="39" y="6"/>
                </a:move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lose/>
                <a:moveTo>
                  <a:pt x="46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46" y="20"/>
                  <a:pt x="46" y="20"/>
                  <a:pt x="46" y="19"/>
                </a:cubicBezTo>
                <a:close/>
                <a:moveTo>
                  <a:pt x="154" y="38"/>
                </a:moveTo>
                <a:cubicBezTo>
                  <a:pt x="154" y="38"/>
                  <a:pt x="154" y="38"/>
                  <a:pt x="154" y="38"/>
                </a:cubicBezTo>
                <a:cubicBezTo>
                  <a:pt x="154" y="37"/>
                  <a:pt x="154" y="38"/>
                  <a:pt x="154" y="38"/>
                </a:cubicBezTo>
                <a:close/>
                <a:moveTo>
                  <a:pt x="35" y="42"/>
                </a:moveTo>
                <a:cubicBezTo>
                  <a:pt x="35" y="42"/>
                  <a:pt x="35" y="42"/>
                  <a:pt x="35" y="42"/>
                </a:cubicBezTo>
                <a:cubicBezTo>
                  <a:pt x="35" y="42"/>
                  <a:pt x="34" y="42"/>
                  <a:pt x="35" y="42"/>
                </a:cubicBezTo>
                <a:close/>
                <a:moveTo>
                  <a:pt x="153" y="49"/>
                </a:moveTo>
                <a:cubicBezTo>
                  <a:pt x="153" y="49"/>
                  <a:pt x="153" y="49"/>
                  <a:pt x="153" y="49"/>
                </a:cubicBezTo>
                <a:cubicBezTo>
                  <a:pt x="153" y="49"/>
                  <a:pt x="154" y="49"/>
                  <a:pt x="153" y="49"/>
                </a:cubicBezTo>
                <a:close/>
                <a:moveTo>
                  <a:pt x="114" y="44"/>
                </a:moveTo>
                <a:cubicBezTo>
                  <a:pt x="114" y="44"/>
                  <a:pt x="114" y="44"/>
                  <a:pt x="114" y="44"/>
                </a:cubicBezTo>
                <a:cubicBezTo>
                  <a:pt x="114" y="44"/>
                  <a:pt x="114" y="44"/>
                  <a:pt x="114" y="44"/>
                </a:cubicBezTo>
                <a:close/>
                <a:moveTo>
                  <a:pt x="7" y="14"/>
                </a:moveTo>
                <a:cubicBezTo>
                  <a:pt x="7" y="14"/>
                  <a:pt x="7" y="14"/>
                  <a:pt x="7" y="14"/>
                </a:cubicBezTo>
                <a:close/>
                <a:moveTo>
                  <a:pt x="31" y="53"/>
                </a:moveTo>
                <a:cubicBezTo>
                  <a:pt x="31" y="53"/>
                  <a:pt x="31" y="53"/>
                  <a:pt x="31" y="53"/>
                </a:cubicBezTo>
                <a:close/>
                <a:moveTo>
                  <a:pt x="35" y="13"/>
                </a:move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lose/>
                <a:moveTo>
                  <a:pt x="35" y="13"/>
                </a:move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lose/>
                <a:moveTo>
                  <a:pt x="35" y="13"/>
                </a:move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lose/>
                <a:moveTo>
                  <a:pt x="152" y="50"/>
                </a:moveTo>
                <a:cubicBezTo>
                  <a:pt x="152" y="50"/>
                  <a:pt x="152" y="50"/>
                  <a:pt x="152" y="50"/>
                </a:cubicBezTo>
                <a:cubicBezTo>
                  <a:pt x="152" y="50"/>
                  <a:pt x="152" y="50"/>
                  <a:pt x="152" y="50"/>
                </a:cubicBezTo>
                <a:cubicBezTo>
                  <a:pt x="152" y="50"/>
                  <a:pt x="152" y="50"/>
                  <a:pt x="152" y="50"/>
                </a:cubicBezTo>
                <a:close/>
                <a:moveTo>
                  <a:pt x="12" y="39"/>
                </a:moveTo>
                <a:cubicBezTo>
                  <a:pt x="12" y="39"/>
                  <a:pt x="12" y="39"/>
                  <a:pt x="12" y="39"/>
                </a:cubicBezTo>
                <a:cubicBezTo>
                  <a:pt x="12" y="39"/>
                  <a:pt x="13" y="39"/>
                  <a:pt x="12" y="39"/>
                </a:cubicBezTo>
                <a:close/>
                <a:moveTo>
                  <a:pt x="16" y="23"/>
                </a:moveTo>
                <a:cubicBezTo>
                  <a:pt x="15" y="22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6" y="23"/>
                  <a:pt x="16" y="23"/>
                  <a:pt x="16" y="23"/>
                </a:cubicBezTo>
                <a:close/>
                <a:moveTo>
                  <a:pt x="149" y="63"/>
                </a:moveTo>
                <a:cubicBezTo>
                  <a:pt x="149" y="63"/>
                  <a:pt x="148" y="63"/>
                  <a:pt x="148" y="63"/>
                </a:cubicBezTo>
                <a:cubicBezTo>
                  <a:pt x="148" y="63"/>
                  <a:pt x="149" y="63"/>
                  <a:pt x="149" y="63"/>
                </a:cubicBezTo>
                <a:close/>
                <a:moveTo>
                  <a:pt x="44" y="49"/>
                </a:moveTo>
                <a:cubicBezTo>
                  <a:pt x="44" y="49"/>
                  <a:pt x="44" y="49"/>
                  <a:pt x="44" y="49"/>
                </a:cubicBezTo>
                <a:cubicBezTo>
                  <a:pt x="44" y="49"/>
                  <a:pt x="44" y="49"/>
                  <a:pt x="44" y="49"/>
                </a:cubicBezTo>
                <a:close/>
                <a:moveTo>
                  <a:pt x="170" y="64"/>
                </a:moveTo>
                <a:cubicBezTo>
                  <a:pt x="171" y="65"/>
                  <a:pt x="170" y="64"/>
                  <a:pt x="170" y="64"/>
                </a:cubicBezTo>
                <a:close/>
                <a:moveTo>
                  <a:pt x="157" y="58"/>
                </a:moveTo>
                <a:cubicBezTo>
                  <a:pt x="157" y="58"/>
                  <a:pt x="157" y="58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lose/>
                <a:moveTo>
                  <a:pt x="40" y="88"/>
                </a:moveTo>
                <a:cubicBezTo>
                  <a:pt x="40" y="87"/>
                  <a:pt x="40" y="87"/>
                  <a:pt x="40" y="88"/>
                </a:cubicBezTo>
                <a:close/>
                <a:moveTo>
                  <a:pt x="92" y="19"/>
                </a:moveTo>
                <a:cubicBezTo>
                  <a:pt x="92" y="19"/>
                  <a:pt x="92" y="19"/>
                  <a:pt x="92" y="19"/>
                </a:cubicBezTo>
                <a:cubicBezTo>
                  <a:pt x="92" y="19"/>
                  <a:pt x="92" y="19"/>
                  <a:pt x="92" y="19"/>
                </a:cubicBezTo>
                <a:cubicBezTo>
                  <a:pt x="92" y="19"/>
                  <a:pt x="92" y="19"/>
                  <a:pt x="92" y="19"/>
                </a:cubicBezTo>
                <a:cubicBezTo>
                  <a:pt x="92" y="19"/>
                  <a:pt x="92" y="19"/>
                  <a:pt x="92" y="19"/>
                </a:cubicBezTo>
                <a:cubicBezTo>
                  <a:pt x="92" y="19"/>
                  <a:pt x="92" y="19"/>
                  <a:pt x="92" y="19"/>
                </a:cubicBezTo>
                <a:close/>
                <a:moveTo>
                  <a:pt x="90" y="19"/>
                </a:moveTo>
                <a:cubicBezTo>
                  <a:pt x="90" y="20"/>
                  <a:pt x="90" y="20"/>
                  <a:pt x="90" y="20"/>
                </a:cubicBezTo>
                <a:cubicBezTo>
                  <a:pt x="90" y="20"/>
                  <a:pt x="90" y="20"/>
                  <a:pt x="90" y="19"/>
                </a:cubicBezTo>
                <a:close/>
                <a:moveTo>
                  <a:pt x="91" y="18"/>
                </a:moveTo>
                <a:cubicBezTo>
                  <a:pt x="91" y="18"/>
                  <a:pt x="91" y="18"/>
                  <a:pt x="90" y="18"/>
                </a:cubicBezTo>
                <a:cubicBezTo>
                  <a:pt x="91" y="18"/>
                  <a:pt x="91" y="18"/>
                  <a:pt x="91" y="18"/>
                </a:cubicBezTo>
                <a:close/>
                <a:moveTo>
                  <a:pt x="88" y="21"/>
                </a:moveTo>
                <a:cubicBezTo>
                  <a:pt x="88" y="21"/>
                  <a:pt x="89" y="21"/>
                  <a:pt x="88" y="21"/>
                </a:cubicBezTo>
                <a:close/>
                <a:moveTo>
                  <a:pt x="104" y="48"/>
                </a:moveTo>
                <a:cubicBezTo>
                  <a:pt x="103" y="47"/>
                  <a:pt x="103" y="48"/>
                  <a:pt x="104" y="48"/>
                </a:cubicBezTo>
                <a:close/>
                <a:moveTo>
                  <a:pt x="105" y="47"/>
                </a:moveTo>
                <a:cubicBezTo>
                  <a:pt x="105" y="47"/>
                  <a:pt x="105" y="47"/>
                  <a:pt x="105" y="47"/>
                </a:cubicBezTo>
                <a:close/>
                <a:moveTo>
                  <a:pt x="85" y="32"/>
                </a:moveTo>
                <a:cubicBezTo>
                  <a:pt x="85" y="32"/>
                  <a:pt x="85" y="32"/>
                  <a:pt x="85" y="32"/>
                </a:cubicBezTo>
                <a:cubicBezTo>
                  <a:pt x="85" y="32"/>
                  <a:pt x="86" y="32"/>
                  <a:pt x="86" y="31"/>
                </a:cubicBezTo>
                <a:cubicBezTo>
                  <a:pt x="86" y="31"/>
                  <a:pt x="86" y="29"/>
                  <a:pt x="86" y="29"/>
                </a:cubicBezTo>
                <a:cubicBezTo>
                  <a:pt x="85" y="30"/>
                  <a:pt x="85" y="31"/>
                  <a:pt x="85" y="32"/>
                </a:cubicBezTo>
                <a:close/>
                <a:moveTo>
                  <a:pt x="93" y="34"/>
                </a:moveTo>
                <a:cubicBezTo>
                  <a:pt x="94" y="34"/>
                  <a:pt x="94" y="34"/>
                  <a:pt x="94" y="34"/>
                </a:cubicBezTo>
                <a:cubicBezTo>
                  <a:pt x="94" y="34"/>
                  <a:pt x="94" y="34"/>
                  <a:pt x="94" y="34"/>
                </a:cubicBezTo>
                <a:cubicBezTo>
                  <a:pt x="94" y="35"/>
                  <a:pt x="95" y="35"/>
                  <a:pt x="95" y="34"/>
                </a:cubicBezTo>
                <a:cubicBezTo>
                  <a:pt x="95" y="34"/>
                  <a:pt x="93" y="34"/>
                  <a:pt x="93" y="34"/>
                </a:cubicBezTo>
                <a:close/>
                <a:moveTo>
                  <a:pt x="94" y="34"/>
                </a:moveTo>
                <a:cubicBezTo>
                  <a:pt x="94" y="34"/>
                  <a:pt x="94" y="34"/>
                  <a:pt x="94" y="34"/>
                </a:cubicBezTo>
                <a:cubicBezTo>
                  <a:pt x="94" y="34"/>
                  <a:pt x="94" y="35"/>
                  <a:pt x="94" y="34"/>
                </a:cubicBezTo>
                <a:close/>
                <a:moveTo>
                  <a:pt x="99" y="35"/>
                </a:moveTo>
                <a:cubicBezTo>
                  <a:pt x="99" y="35"/>
                  <a:pt x="99" y="34"/>
                  <a:pt x="99" y="34"/>
                </a:cubicBezTo>
                <a:cubicBezTo>
                  <a:pt x="99" y="34"/>
                  <a:pt x="99" y="34"/>
                  <a:pt x="98" y="35"/>
                </a:cubicBezTo>
                <a:cubicBezTo>
                  <a:pt x="99" y="35"/>
                  <a:pt x="99" y="35"/>
                  <a:pt x="99" y="35"/>
                </a:cubicBezTo>
                <a:close/>
                <a:moveTo>
                  <a:pt x="99" y="35"/>
                </a:moveTo>
                <a:cubicBezTo>
                  <a:pt x="99" y="35"/>
                  <a:pt x="99" y="35"/>
                  <a:pt x="99" y="35"/>
                </a:cubicBezTo>
                <a:close/>
                <a:moveTo>
                  <a:pt x="82" y="31"/>
                </a:moveTo>
                <a:cubicBezTo>
                  <a:pt x="82" y="32"/>
                  <a:pt x="82" y="31"/>
                  <a:pt x="82" y="31"/>
                </a:cubicBezTo>
                <a:close/>
                <a:moveTo>
                  <a:pt x="82" y="31"/>
                </a:moveTo>
                <a:cubicBezTo>
                  <a:pt x="82" y="32"/>
                  <a:pt x="82" y="32"/>
                  <a:pt x="82" y="31"/>
                </a:cubicBezTo>
                <a:cubicBezTo>
                  <a:pt x="82" y="31"/>
                  <a:pt x="82" y="31"/>
                  <a:pt x="82" y="31"/>
                </a:cubicBezTo>
                <a:cubicBezTo>
                  <a:pt x="82" y="31"/>
                  <a:pt x="82" y="31"/>
                  <a:pt x="82" y="31"/>
                </a:cubicBezTo>
                <a:close/>
                <a:moveTo>
                  <a:pt x="94" y="33"/>
                </a:moveTo>
                <a:cubicBezTo>
                  <a:pt x="94" y="33"/>
                  <a:pt x="94" y="33"/>
                  <a:pt x="94" y="33"/>
                </a:cubicBezTo>
                <a:cubicBezTo>
                  <a:pt x="94" y="33"/>
                  <a:pt x="95" y="33"/>
                  <a:pt x="94" y="33"/>
                </a:cubicBezTo>
                <a:close/>
                <a:moveTo>
                  <a:pt x="82" y="31"/>
                </a:moveTo>
                <a:cubicBezTo>
                  <a:pt x="83" y="31"/>
                  <a:pt x="83" y="31"/>
                  <a:pt x="83" y="31"/>
                </a:cubicBezTo>
                <a:cubicBezTo>
                  <a:pt x="83" y="31"/>
                  <a:pt x="83" y="31"/>
                  <a:pt x="82" y="31"/>
                </a:cubicBezTo>
                <a:close/>
                <a:moveTo>
                  <a:pt x="94" y="31"/>
                </a:moveTo>
                <a:cubicBezTo>
                  <a:pt x="94" y="31"/>
                  <a:pt x="95" y="31"/>
                  <a:pt x="94" y="31"/>
                </a:cubicBezTo>
                <a:close/>
                <a:moveTo>
                  <a:pt x="94" y="31"/>
                </a:moveTo>
                <a:cubicBezTo>
                  <a:pt x="94" y="31"/>
                  <a:pt x="95" y="31"/>
                  <a:pt x="94" y="31"/>
                </a:cubicBezTo>
                <a:close/>
                <a:moveTo>
                  <a:pt x="95" y="33"/>
                </a:moveTo>
                <a:cubicBezTo>
                  <a:pt x="95" y="33"/>
                  <a:pt x="95" y="33"/>
                  <a:pt x="95" y="33"/>
                </a:cubicBezTo>
                <a:close/>
                <a:moveTo>
                  <a:pt x="96" y="34"/>
                </a:moveTo>
                <a:cubicBezTo>
                  <a:pt x="95" y="34"/>
                  <a:pt x="96" y="34"/>
                  <a:pt x="96" y="34"/>
                </a:cubicBezTo>
                <a:close/>
                <a:moveTo>
                  <a:pt x="81" y="32"/>
                </a:moveTo>
                <a:cubicBezTo>
                  <a:pt x="81" y="32"/>
                  <a:pt x="81" y="32"/>
                  <a:pt x="81" y="32"/>
                </a:cubicBezTo>
                <a:cubicBezTo>
                  <a:pt x="81" y="32"/>
                  <a:pt x="81" y="32"/>
                  <a:pt x="81" y="32"/>
                </a:cubicBezTo>
                <a:close/>
                <a:moveTo>
                  <a:pt x="94" y="32"/>
                </a:moveTo>
                <a:cubicBezTo>
                  <a:pt x="94" y="32"/>
                  <a:pt x="94" y="32"/>
                  <a:pt x="94" y="32"/>
                </a:cubicBezTo>
                <a:close/>
                <a:moveTo>
                  <a:pt x="94" y="33"/>
                </a:moveTo>
                <a:cubicBezTo>
                  <a:pt x="94" y="33"/>
                  <a:pt x="94" y="33"/>
                  <a:pt x="94" y="33"/>
                </a:cubicBezTo>
                <a:close/>
                <a:moveTo>
                  <a:pt x="88" y="34"/>
                </a:moveTo>
                <a:cubicBezTo>
                  <a:pt x="88" y="34"/>
                  <a:pt x="88" y="34"/>
                  <a:pt x="88" y="34"/>
                </a:cubicBezTo>
                <a:cubicBezTo>
                  <a:pt x="88" y="34"/>
                  <a:pt x="88" y="34"/>
                  <a:pt x="88" y="34"/>
                </a:cubicBezTo>
                <a:close/>
                <a:moveTo>
                  <a:pt x="94" y="33"/>
                </a:moveTo>
                <a:cubicBezTo>
                  <a:pt x="94" y="33"/>
                  <a:pt x="94" y="33"/>
                  <a:pt x="94" y="33"/>
                </a:cubicBezTo>
                <a:cubicBezTo>
                  <a:pt x="94" y="33"/>
                  <a:pt x="94" y="33"/>
                  <a:pt x="94" y="33"/>
                </a:cubicBezTo>
                <a:close/>
                <a:moveTo>
                  <a:pt x="99" y="34"/>
                </a:moveTo>
                <a:cubicBezTo>
                  <a:pt x="99" y="34"/>
                  <a:pt x="99" y="34"/>
                  <a:pt x="99" y="34"/>
                </a:cubicBezTo>
                <a:close/>
                <a:moveTo>
                  <a:pt x="149" y="22"/>
                </a:moveTo>
                <a:cubicBezTo>
                  <a:pt x="149" y="22"/>
                  <a:pt x="149" y="22"/>
                  <a:pt x="149" y="22"/>
                </a:cubicBezTo>
                <a:cubicBezTo>
                  <a:pt x="149" y="22"/>
                  <a:pt x="149" y="22"/>
                  <a:pt x="149" y="22"/>
                </a:cubicBezTo>
                <a:close/>
                <a:moveTo>
                  <a:pt x="149" y="22"/>
                </a:moveTo>
                <a:cubicBezTo>
                  <a:pt x="149" y="22"/>
                  <a:pt x="149" y="22"/>
                  <a:pt x="149" y="22"/>
                </a:cubicBezTo>
                <a:cubicBezTo>
                  <a:pt x="149" y="22"/>
                  <a:pt x="149" y="22"/>
                  <a:pt x="149" y="22"/>
                </a:cubicBezTo>
                <a:close/>
                <a:moveTo>
                  <a:pt x="153" y="29"/>
                </a:moveTo>
                <a:cubicBezTo>
                  <a:pt x="153" y="29"/>
                  <a:pt x="153" y="29"/>
                  <a:pt x="153" y="29"/>
                </a:cubicBezTo>
                <a:close/>
                <a:moveTo>
                  <a:pt x="160" y="26"/>
                </a:moveTo>
                <a:cubicBezTo>
                  <a:pt x="159" y="26"/>
                  <a:pt x="160" y="26"/>
                  <a:pt x="160" y="26"/>
                </a:cubicBezTo>
                <a:close/>
                <a:moveTo>
                  <a:pt x="160" y="25"/>
                </a:moveTo>
                <a:cubicBezTo>
                  <a:pt x="160" y="25"/>
                  <a:pt x="159" y="26"/>
                  <a:pt x="160" y="25"/>
                </a:cubicBezTo>
                <a:cubicBezTo>
                  <a:pt x="160" y="25"/>
                  <a:pt x="160" y="25"/>
                  <a:pt x="160" y="25"/>
                </a:cubicBezTo>
                <a:close/>
                <a:moveTo>
                  <a:pt x="115" y="8"/>
                </a:moveTo>
                <a:cubicBezTo>
                  <a:pt x="115" y="8"/>
                  <a:pt x="115" y="8"/>
                  <a:pt x="115" y="8"/>
                </a:cubicBezTo>
                <a:close/>
                <a:moveTo>
                  <a:pt x="159" y="19"/>
                </a:moveTo>
                <a:cubicBezTo>
                  <a:pt x="159" y="19"/>
                  <a:pt x="159" y="19"/>
                  <a:pt x="159" y="19"/>
                </a:cubicBezTo>
                <a:cubicBezTo>
                  <a:pt x="159" y="19"/>
                  <a:pt x="159" y="19"/>
                  <a:pt x="159" y="19"/>
                </a:cubicBezTo>
                <a:close/>
                <a:moveTo>
                  <a:pt x="159" y="28"/>
                </a:moveTo>
                <a:cubicBezTo>
                  <a:pt x="159" y="28"/>
                  <a:pt x="159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lose/>
                <a:moveTo>
                  <a:pt x="159" y="28"/>
                </a:moveTo>
                <a:cubicBezTo>
                  <a:pt x="159" y="28"/>
                  <a:pt x="159" y="28"/>
                  <a:pt x="159" y="28"/>
                </a:cubicBezTo>
                <a:close/>
                <a:moveTo>
                  <a:pt x="103" y="12"/>
                </a:moveTo>
                <a:cubicBezTo>
                  <a:pt x="101" y="11"/>
                  <a:pt x="104" y="13"/>
                  <a:pt x="103" y="12"/>
                </a:cubicBezTo>
                <a:close/>
                <a:moveTo>
                  <a:pt x="108" y="6"/>
                </a:moveTo>
                <a:cubicBezTo>
                  <a:pt x="108" y="6"/>
                  <a:pt x="107" y="6"/>
                  <a:pt x="107" y="7"/>
                </a:cubicBezTo>
                <a:cubicBezTo>
                  <a:pt x="106" y="7"/>
                  <a:pt x="105" y="7"/>
                  <a:pt x="105" y="7"/>
                </a:cubicBezTo>
                <a:cubicBezTo>
                  <a:pt x="105" y="7"/>
                  <a:pt x="105" y="7"/>
                  <a:pt x="105" y="7"/>
                </a:cubicBezTo>
                <a:cubicBezTo>
                  <a:pt x="105" y="7"/>
                  <a:pt x="105" y="7"/>
                  <a:pt x="105" y="7"/>
                </a:cubicBezTo>
                <a:cubicBezTo>
                  <a:pt x="105" y="8"/>
                  <a:pt x="104" y="8"/>
                  <a:pt x="104" y="8"/>
                </a:cubicBezTo>
                <a:cubicBezTo>
                  <a:pt x="104" y="8"/>
                  <a:pt x="103" y="10"/>
                  <a:pt x="103" y="10"/>
                </a:cubicBezTo>
                <a:cubicBezTo>
                  <a:pt x="103" y="10"/>
                  <a:pt x="103" y="10"/>
                  <a:pt x="103" y="11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104" y="12"/>
                  <a:pt x="106" y="12"/>
                  <a:pt x="106" y="11"/>
                </a:cubicBezTo>
                <a:cubicBezTo>
                  <a:pt x="106" y="11"/>
                  <a:pt x="104" y="11"/>
                  <a:pt x="104" y="10"/>
                </a:cubicBezTo>
                <a:cubicBezTo>
                  <a:pt x="105" y="9"/>
                  <a:pt x="105" y="9"/>
                  <a:pt x="106" y="8"/>
                </a:cubicBezTo>
                <a:cubicBezTo>
                  <a:pt x="106" y="7"/>
                  <a:pt x="107" y="7"/>
                  <a:pt x="108" y="6"/>
                </a:cubicBezTo>
                <a:cubicBezTo>
                  <a:pt x="108" y="6"/>
                  <a:pt x="108" y="6"/>
                  <a:pt x="108" y="6"/>
                </a:cubicBezTo>
                <a:cubicBezTo>
                  <a:pt x="108" y="6"/>
                  <a:pt x="108" y="6"/>
                  <a:pt x="108" y="6"/>
                </a:cubicBezTo>
                <a:close/>
                <a:moveTo>
                  <a:pt x="105" y="7"/>
                </a:moveTo>
                <a:cubicBezTo>
                  <a:pt x="105" y="7"/>
                  <a:pt x="105" y="7"/>
                  <a:pt x="105" y="7"/>
                </a:cubicBezTo>
                <a:cubicBezTo>
                  <a:pt x="105" y="7"/>
                  <a:pt x="105" y="7"/>
                  <a:pt x="105" y="7"/>
                </a:cubicBezTo>
                <a:cubicBezTo>
                  <a:pt x="105" y="7"/>
                  <a:pt x="105" y="7"/>
                  <a:pt x="105" y="7"/>
                </a:cubicBezTo>
                <a:close/>
                <a:moveTo>
                  <a:pt x="158" y="29"/>
                </a:moveTo>
                <a:cubicBezTo>
                  <a:pt x="158" y="29"/>
                  <a:pt x="158" y="29"/>
                  <a:pt x="158" y="29"/>
                </a:cubicBezTo>
                <a:cubicBezTo>
                  <a:pt x="158" y="29"/>
                  <a:pt x="159" y="29"/>
                  <a:pt x="158" y="29"/>
                </a:cubicBezTo>
                <a:close/>
                <a:moveTo>
                  <a:pt x="158" y="28"/>
                </a:moveTo>
                <a:cubicBezTo>
                  <a:pt x="158" y="28"/>
                  <a:pt x="158" y="29"/>
                  <a:pt x="158" y="29"/>
                </a:cubicBezTo>
                <a:cubicBezTo>
                  <a:pt x="158" y="29"/>
                  <a:pt x="158" y="29"/>
                  <a:pt x="158" y="28"/>
                </a:cubicBezTo>
                <a:cubicBezTo>
                  <a:pt x="159" y="28"/>
                  <a:pt x="159" y="28"/>
                  <a:pt x="158" y="28"/>
                </a:cubicBezTo>
                <a:close/>
                <a:moveTo>
                  <a:pt x="3" y="22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lose/>
                <a:moveTo>
                  <a:pt x="35" y="51"/>
                </a:move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lose/>
                <a:moveTo>
                  <a:pt x="29" y="39"/>
                </a:moveTo>
                <a:cubicBezTo>
                  <a:pt x="29" y="39"/>
                  <a:pt x="29" y="39"/>
                  <a:pt x="29" y="39"/>
                </a:cubicBezTo>
                <a:cubicBezTo>
                  <a:pt x="29" y="39"/>
                  <a:pt x="29" y="39"/>
                  <a:pt x="29" y="39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lose/>
                <a:moveTo>
                  <a:pt x="16" y="22"/>
                </a:move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2"/>
                  <a:pt x="16" y="22"/>
                </a:cubicBezTo>
                <a:close/>
                <a:moveTo>
                  <a:pt x="41" y="88"/>
                </a:moveTo>
                <a:cubicBezTo>
                  <a:pt x="41" y="88"/>
                  <a:pt x="41" y="88"/>
                  <a:pt x="41" y="88"/>
                </a:cubicBezTo>
                <a:cubicBezTo>
                  <a:pt x="41" y="88"/>
                  <a:pt x="41" y="88"/>
                  <a:pt x="41" y="88"/>
                </a:cubicBezTo>
                <a:close/>
                <a:moveTo>
                  <a:pt x="58" y="66"/>
                </a:moveTo>
                <a:cubicBezTo>
                  <a:pt x="58" y="66"/>
                  <a:pt x="57" y="66"/>
                  <a:pt x="57" y="67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68"/>
                  <a:pt x="57" y="69"/>
                  <a:pt x="57" y="70"/>
                </a:cubicBezTo>
                <a:cubicBezTo>
                  <a:pt x="57" y="71"/>
                  <a:pt x="56" y="72"/>
                  <a:pt x="56" y="73"/>
                </a:cubicBezTo>
                <a:cubicBezTo>
                  <a:pt x="56" y="74"/>
                  <a:pt x="54" y="73"/>
                  <a:pt x="54" y="74"/>
                </a:cubicBezTo>
                <a:cubicBezTo>
                  <a:pt x="54" y="74"/>
                  <a:pt x="53" y="74"/>
                  <a:pt x="53" y="75"/>
                </a:cubicBezTo>
                <a:cubicBezTo>
                  <a:pt x="52" y="75"/>
                  <a:pt x="52" y="77"/>
                  <a:pt x="52" y="78"/>
                </a:cubicBezTo>
                <a:cubicBezTo>
                  <a:pt x="51" y="80"/>
                  <a:pt x="50" y="83"/>
                  <a:pt x="47" y="81"/>
                </a:cubicBezTo>
                <a:cubicBezTo>
                  <a:pt x="47" y="82"/>
                  <a:pt x="48" y="82"/>
                  <a:pt x="49" y="83"/>
                </a:cubicBezTo>
                <a:cubicBezTo>
                  <a:pt x="49" y="84"/>
                  <a:pt x="46" y="85"/>
                  <a:pt x="46" y="84"/>
                </a:cubicBezTo>
                <a:cubicBezTo>
                  <a:pt x="46" y="85"/>
                  <a:pt x="46" y="85"/>
                  <a:pt x="46" y="86"/>
                </a:cubicBezTo>
                <a:cubicBezTo>
                  <a:pt x="46" y="86"/>
                  <a:pt x="45" y="85"/>
                  <a:pt x="45" y="86"/>
                </a:cubicBezTo>
                <a:cubicBezTo>
                  <a:pt x="45" y="86"/>
                  <a:pt x="45" y="87"/>
                  <a:pt x="46" y="86"/>
                </a:cubicBezTo>
                <a:cubicBezTo>
                  <a:pt x="46" y="86"/>
                  <a:pt x="46" y="87"/>
                  <a:pt x="46" y="87"/>
                </a:cubicBezTo>
                <a:cubicBezTo>
                  <a:pt x="45" y="88"/>
                  <a:pt x="45" y="89"/>
                  <a:pt x="45" y="89"/>
                </a:cubicBezTo>
                <a:cubicBezTo>
                  <a:pt x="45" y="90"/>
                  <a:pt x="46" y="90"/>
                  <a:pt x="46" y="90"/>
                </a:cubicBezTo>
                <a:cubicBezTo>
                  <a:pt x="46" y="91"/>
                  <a:pt x="46" y="91"/>
                  <a:pt x="46" y="91"/>
                </a:cubicBezTo>
                <a:cubicBezTo>
                  <a:pt x="45" y="92"/>
                  <a:pt x="45" y="93"/>
                  <a:pt x="46" y="93"/>
                </a:cubicBezTo>
                <a:cubicBezTo>
                  <a:pt x="46" y="94"/>
                  <a:pt x="46" y="93"/>
                  <a:pt x="46" y="93"/>
                </a:cubicBezTo>
                <a:cubicBezTo>
                  <a:pt x="46" y="93"/>
                  <a:pt x="48" y="95"/>
                  <a:pt x="48" y="95"/>
                </a:cubicBezTo>
                <a:cubicBezTo>
                  <a:pt x="49" y="95"/>
                  <a:pt x="45" y="95"/>
                  <a:pt x="46" y="95"/>
                </a:cubicBezTo>
                <a:cubicBezTo>
                  <a:pt x="46" y="95"/>
                  <a:pt x="44" y="95"/>
                  <a:pt x="44" y="94"/>
                </a:cubicBezTo>
                <a:cubicBezTo>
                  <a:pt x="44" y="94"/>
                  <a:pt x="43" y="94"/>
                  <a:pt x="43" y="94"/>
                </a:cubicBezTo>
                <a:cubicBezTo>
                  <a:pt x="43" y="93"/>
                  <a:pt x="43" y="93"/>
                  <a:pt x="43" y="93"/>
                </a:cubicBezTo>
                <a:cubicBezTo>
                  <a:pt x="43" y="93"/>
                  <a:pt x="42" y="93"/>
                  <a:pt x="42" y="93"/>
                </a:cubicBezTo>
                <a:cubicBezTo>
                  <a:pt x="43" y="93"/>
                  <a:pt x="43" y="93"/>
                  <a:pt x="43" y="93"/>
                </a:cubicBezTo>
                <a:cubicBezTo>
                  <a:pt x="43" y="93"/>
                  <a:pt x="43" y="92"/>
                  <a:pt x="43" y="92"/>
                </a:cubicBezTo>
                <a:cubicBezTo>
                  <a:pt x="42" y="92"/>
                  <a:pt x="43" y="93"/>
                  <a:pt x="42" y="93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1" y="92"/>
                  <a:pt x="42" y="92"/>
                </a:cubicBezTo>
                <a:cubicBezTo>
                  <a:pt x="41" y="92"/>
                  <a:pt x="41" y="91"/>
                  <a:pt x="41" y="91"/>
                </a:cubicBezTo>
                <a:cubicBezTo>
                  <a:pt x="41" y="91"/>
                  <a:pt x="42" y="90"/>
                  <a:pt x="41" y="90"/>
                </a:cubicBezTo>
                <a:cubicBezTo>
                  <a:pt x="40" y="89"/>
                  <a:pt x="41" y="89"/>
                  <a:pt x="40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1" y="88"/>
                  <a:pt x="41" y="86"/>
                  <a:pt x="41" y="86"/>
                </a:cubicBezTo>
                <a:cubicBezTo>
                  <a:pt x="41" y="86"/>
                  <a:pt x="41" y="87"/>
                  <a:pt x="41" y="87"/>
                </a:cubicBezTo>
                <a:cubicBezTo>
                  <a:pt x="41" y="87"/>
                  <a:pt x="39" y="84"/>
                  <a:pt x="39" y="84"/>
                </a:cubicBezTo>
                <a:cubicBezTo>
                  <a:pt x="39" y="83"/>
                  <a:pt x="40" y="80"/>
                  <a:pt x="39" y="79"/>
                </a:cubicBezTo>
                <a:cubicBezTo>
                  <a:pt x="39" y="79"/>
                  <a:pt x="39" y="78"/>
                  <a:pt x="39" y="78"/>
                </a:cubicBezTo>
                <a:cubicBezTo>
                  <a:pt x="39" y="78"/>
                  <a:pt x="39" y="78"/>
                  <a:pt x="39" y="78"/>
                </a:cubicBezTo>
                <a:cubicBezTo>
                  <a:pt x="39" y="77"/>
                  <a:pt x="40" y="71"/>
                  <a:pt x="38" y="70"/>
                </a:cubicBezTo>
                <a:cubicBezTo>
                  <a:pt x="38" y="69"/>
                  <a:pt x="37" y="69"/>
                  <a:pt x="36" y="69"/>
                </a:cubicBezTo>
                <a:cubicBezTo>
                  <a:pt x="35" y="67"/>
                  <a:pt x="34" y="65"/>
                  <a:pt x="33" y="63"/>
                </a:cubicBezTo>
                <a:cubicBezTo>
                  <a:pt x="32" y="63"/>
                  <a:pt x="32" y="62"/>
                  <a:pt x="32" y="62"/>
                </a:cubicBezTo>
                <a:cubicBezTo>
                  <a:pt x="31" y="61"/>
                  <a:pt x="32" y="61"/>
                  <a:pt x="32" y="60"/>
                </a:cubicBezTo>
                <a:cubicBezTo>
                  <a:pt x="31" y="60"/>
                  <a:pt x="32" y="58"/>
                  <a:pt x="32" y="57"/>
                </a:cubicBezTo>
                <a:cubicBezTo>
                  <a:pt x="33" y="56"/>
                  <a:pt x="34" y="55"/>
                  <a:pt x="33" y="53"/>
                </a:cubicBezTo>
                <a:cubicBezTo>
                  <a:pt x="34" y="51"/>
                  <a:pt x="32" y="53"/>
                  <a:pt x="32" y="53"/>
                </a:cubicBezTo>
                <a:cubicBezTo>
                  <a:pt x="31" y="53"/>
                  <a:pt x="30" y="52"/>
                  <a:pt x="30" y="52"/>
                </a:cubicBezTo>
                <a:cubicBezTo>
                  <a:pt x="29" y="51"/>
                  <a:pt x="29" y="50"/>
                  <a:pt x="28" y="49"/>
                </a:cubicBezTo>
                <a:cubicBezTo>
                  <a:pt x="26" y="49"/>
                  <a:pt x="25" y="48"/>
                  <a:pt x="24" y="47"/>
                </a:cubicBezTo>
                <a:cubicBezTo>
                  <a:pt x="24" y="47"/>
                  <a:pt x="23" y="47"/>
                  <a:pt x="23" y="48"/>
                </a:cubicBezTo>
                <a:cubicBezTo>
                  <a:pt x="22" y="48"/>
                  <a:pt x="20" y="46"/>
                  <a:pt x="19" y="46"/>
                </a:cubicBezTo>
                <a:cubicBezTo>
                  <a:pt x="18" y="45"/>
                  <a:pt x="18" y="43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1"/>
                  <a:pt x="16" y="40"/>
                  <a:pt x="16" y="40"/>
                </a:cubicBezTo>
                <a:cubicBezTo>
                  <a:pt x="16" y="39"/>
                  <a:pt x="16" y="37"/>
                  <a:pt x="15" y="37"/>
                </a:cubicBezTo>
                <a:cubicBezTo>
                  <a:pt x="15" y="37"/>
                  <a:pt x="15" y="40"/>
                  <a:pt x="15" y="41"/>
                </a:cubicBezTo>
                <a:cubicBezTo>
                  <a:pt x="15" y="41"/>
                  <a:pt x="16" y="44"/>
                  <a:pt x="16" y="44"/>
                </a:cubicBezTo>
                <a:cubicBezTo>
                  <a:pt x="16" y="43"/>
                  <a:pt x="15" y="43"/>
                  <a:pt x="15" y="42"/>
                </a:cubicBezTo>
                <a:cubicBezTo>
                  <a:pt x="15" y="42"/>
                  <a:pt x="15" y="41"/>
                  <a:pt x="15" y="41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39"/>
                  <a:pt x="14" y="39"/>
                </a:cubicBezTo>
                <a:cubicBezTo>
                  <a:pt x="14" y="38"/>
                  <a:pt x="15" y="37"/>
                  <a:pt x="14" y="36"/>
                </a:cubicBezTo>
                <a:cubicBezTo>
                  <a:pt x="14" y="36"/>
                  <a:pt x="13" y="36"/>
                  <a:pt x="13" y="35"/>
                </a:cubicBezTo>
                <a:cubicBezTo>
                  <a:pt x="13" y="35"/>
                  <a:pt x="13" y="35"/>
                  <a:pt x="13" y="34"/>
                </a:cubicBezTo>
                <a:cubicBezTo>
                  <a:pt x="13" y="34"/>
                  <a:pt x="13" y="33"/>
                  <a:pt x="13" y="32"/>
                </a:cubicBezTo>
                <a:cubicBezTo>
                  <a:pt x="13" y="32"/>
                  <a:pt x="14" y="31"/>
                  <a:pt x="14" y="31"/>
                </a:cubicBezTo>
                <a:cubicBezTo>
                  <a:pt x="14" y="30"/>
                  <a:pt x="14" y="29"/>
                  <a:pt x="15" y="29"/>
                </a:cubicBezTo>
                <a:cubicBezTo>
                  <a:pt x="15" y="29"/>
                  <a:pt x="16" y="28"/>
                  <a:pt x="16" y="28"/>
                </a:cubicBezTo>
                <a:cubicBezTo>
                  <a:pt x="16" y="28"/>
                  <a:pt x="16" y="27"/>
                  <a:pt x="16" y="27"/>
                </a:cubicBezTo>
                <a:cubicBezTo>
                  <a:pt x="16" y="25"/>
                  <a:pt x="15" y="25"/>
                  <a:pt x="17" y="25"/>
                </a:cubicBezTo>
                <a:cubicBezTo>
                  <a:pt x="16" y="25"/>
                  <a:pt x="17" y="23"/>
                  <a:pt x="17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1"/>
                  <a:pt x="16" y="21"/>
                </a:cubicBezTo>
                <a:cubicBezTo>
                  <a:pt x="16" y="21"/>
                  <a:pt x="16" y="20"/>
                  <a:pt x="16" y="20"/>
                </a:cubicBezTo>
                <a:cubicBezTo>
                  <a:pt x="16" y="19"/>
                  <a:pt x="14" y="19"/>
                  <a:pt x="14" y="18"/>
                </a:cubicBezTo>
                <a:cubicBezTo>
                  <a:pt x="13" y="18"/>
                  <a:pt x="13" y="18"/>
                  <a:pt x="13" y="19"/>
                </a:cubicBezTo>
                <a:cubicBezTo>
                  <a:pt x="13" y="19"/>
                  <a:pt x="13" y="18"/>
                  <a:pt x="13" y="18"/>
                </a:cubicBezTo>
                <a:cubicBezTo>
                  <a:pt x="13" y="19"/>
                  <a:pt x="11" y="19"/>
                  <a:pt x="11" y="19"/>
                </a:cubicBezTo>
                <a:cubicBezTo>
                  <a:pt x="11" y="19"/>
                  <a:pt x="11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9" y="20"/>
                  <a:pt x="6" y="21"/>
                  <a:pt x="6" y="22"/>
                </a:cubicBezTo>
                <a:cubicBezTo>
                  <a:pt x="6" y="22"/>
                  <a:pt x="4" y="22"/>
                  <a:pt x="3" y="22"/>
                </a:cubicBezTo>
                <a:cubicBezTo>
                  <a:pt x="4" y="22"/>
                  <a:pt x="6" y="21"/>
                  <a:pt x="6" y="21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19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5" y="18"/>
                  <a:pt x="6" y="17"/>
                </a:cubicBezTo>
                <a:cubicBezTo>
                  <a:pt x="6" y="17"/>
                  <a:pt x="9" y="16"/>
                  <a:pt x="9" y="16"/>
                </a:cubicBezTo>
                <a:cubicBezTo>
                  <a:pt x="9" y="16"/>
                  <a:pt x="9" y="15"/>
                  <a:pt x="9" y="15"/>
                </a:cubicBezTo>
                <a:cubicBezTo>
                  <a:pt x="9" y="15"/>
                  <a:pt x="8" y="15"/>
                  <a:pt x="7" y="15"/>
                </a:cubicBezTo>
                <a:cubicBezTo>
                  <a:pt x="7" y="14"/>
                  <a:pt x="8" y="14"/>
                  <a:pt x="8" y="14"/>
                </a:cubicBezTo>
                <a:cubicBezTo>
                  <a:pt x="8" y="14"/>
                  <a:pt x="9" y="14"/>
                  <a:pt x="9" y="14"/>
                </a:cubicBezTo>
                <a:cubicBezTo>
                  <a:pt x="9" y="13"/>
                  <a:pt x="10" y="14"/>
                  <a:pt x="10" y="14"/>
                </a:cubicBezTo>
                <a:cubicBezTo>
                  <a:pt x="11" y="14"/>
                  <a:pt x="11" y="13"/>
                  <a:pt x="10" y="13"/>
                </a:cubicBezTo>
                <a:cubicBezTo>
                  <a:pt x="11" y="13"/>
                  <a:pt x="10" y="12"/>
                  <a:pt x="10" y="12"/>
                </a:cubicBezTo>
                <a:cubicBezTo>
                  <a:pt x="11" y="12"/>
                  <a:pt x="12" y="12"/>
                  <a:pt x="12" y="12"/>
                </a:cubicBezTo>
                <a:cubicBezTo>
                  <a:pt x="14" y="10"/>
                  <a:pt x="17" y="9"/>
                  <a:pt x="19" y="11"/>
                </a:cubicBezTo>
                <a:cubicBezTo>
                  <a:pt x="19" y="11"/>
                  <a:pt x="20" y="11"/>
                  <a:pt x="20" y="11"/>
                </a:cubicBezTo>
                <a:cubicBezTo>
                  <a:pt x="20" y="11"/>
                  <a:pt x="20" y="11"/>
                  <a:pt x="21" y="11"/>
                </a:cubicBezTo>
                <a:cubicBezTo>
                  <a:pt x="21" y="11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7" y="12"/>
                  <a:pt x="27" y="12"/>
                </a:cubicBezTo>
                <a:cubicBezTo>
                  <a:pt x="27" y="12"/>
                  <a:pt x="27" y="13"/>
                  <a:pt x="27" y="13"/>
                </a:cubicBezTo>
                <a:cubicBezTo>
                  <a:pt x="27" y="12"/>
                  <a:pt x="28" y="12"/>
                  <a:pt x="28" y="13"/>
                </a:cubicBezTo>
                <a:cubicBezTo>
                  <a:pt x="28" y="13"/>
                  <a:pt x="31" y="13"/>
                  <a:pt x="29" y="14"/>
                </a:cubicBezTo>
                <a:cubicBezTo>
                  <a:pt x="30" y="14"/>
                  <a:pt x="31" y="14"/>
                  <a:pt x="31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3"/>
                  <a:pt x="30" y="14"/>
                  <a:pt x="29" y="13"/>
                </a:cubicBezTo>
                <a:cubicBezTo>
                  <a:pt x="29" y="12"/>
                  <a:pt x="30" y="12"/>
                  <a:pt x="31" y="12"/>
                </a:cubicBezTo>
                <a:cubicBezTo>
                  <a:pt x="30" y="12"/>
                  <a:pt x="29" y="12"/>
                  <a:pt x="29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2"/>
                  <a:pt x="27" y="11"/>
                  <a:pt x="27" y="11"/>
                </a:cubicBezTo>
                <a:cubicBezTo>
                  <a:pt x="28" y="9"/>
                  <a:pt x="31" y="9"/>
                  <a:pt x="31" y="10"/>
                </a:cubicBezTo>
                <a:cubicBezTo>
                  <a:pt x="32" y="10"/>
                  <a:pt x="33" y="11"/>
                  <a:pt x="33" y="11"/>
                </a:cubicBezTo>
                <a:cubicBezTo>
                  <a:pt x="34" y="11"/>
                  <a:pt x="34" y="10"/>
                  <a:pt x="33" y="11"/>
                </a:cubicBezTo>
                <a:cubicBezTo>
                  <a:pt x="34" y="10"/>
                  <a:pt x="35" y="10"/>
                  <a:pt x="35" y="11"/>
                </a:cubicBezTo>
                <a:cubicBezTo>
                  <a:pt x="34" y="11"/>
                  <a:pt x="34" y="12"/>
                  <a:pt x="34" y="12"/>
                </a:cubicBezTo>
                <a:cubicBezTo>
                  <a:pt x="34" y="12"/>
                  <a:pt x="35" y="13"/>
                  <a:pt x="35" y="13"/>
                </a:cubicBezTo>
                <a:cubicBezTo>
                  <a:pt x="34" y="14"/>
                  <a:pt x="34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5" y="15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3"/>
                  <a:pt x="36" y="13"/>
                  <a:pt x="36" y="13"/>
                </a:cubicBezTo>
                <a:cubicBezTo>
                  <a:pt x="36" y="13"/>
                  <a:pt x="36" y="13"/>
                  <a:pt x="36" y="12"/>
                </a:cubicBezTo>
                <a:cubicBezTo>
                  <a:pt x="37" y="12"/>
                  <a:pt x="37" y="11"/>
                  <a:pt x="38" y="11"/>
                </a:cubicBezTo>
                <a:cubicBezTo>
                  <a:pt x="39" y="9"/>
                  <a:pt x="40" y="11"/>
                  <a:pt x="38" y="12"/>
                </a:cubicBezTo>
                <a:cubicBezTo>
                  <a:pt x="37" y="12"/>
                  <a:pt x="38" y="14"/>
                  <a:pt x="38" y="14"/>
                </a:cubicBezTo>
                <a:cubicBezTo>
                  <a:pt x="39" y="13"/>
                  <a:pt x="39" y="15"/>
                  <a:pt x="39" y="15"/>
                </a:cubicBezTo>
                <a:cubicBezTo>
                  <a:pt x="39" y="15"/>
                  <a:pt x="40" y="14"/>
                  <a:pt x="40" y="14"/>
                </a:cubicBezTo>
                <a:cubicBezTo>
                  <a:pt x="38" y="13"/>
                  <a:pt x="39" y="11"/>
                  <a:pt x="40" y="11"/>
                </a:cubicBezTo>
                <a:cubicBezTo>
                  <a:pt x="40" y="11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1"/>
                  <a:pt x="40" y="11"/>
                </a:cubicBezTo>
                <a:cubicBezTo>
                  <a:pt x="40" y="11"/>
                  <a:pt x="41" y="11"/>
                  <a:pt x="41" y="11"/>
                </a:cubicBezTo>
                <a:cubicBezTo>
                  <a:pt x="41" y="11"/>
                  <a:pt x="45" y="12"/>
                  <a:pt x="43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5" y="13"/>
                  <a:pt x="45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5"/>
                  <a:pt x="45" y="15"/>
                  <a:pt x="47" y="16"/>
                </a:cubicBezTo>
                <a:cubicBezTo>
                  <a:pt x="47" y="16"/>
                  <a:pt x="47" y="16"/>
                  <a:pt x="48" y="16"/>
                </a:cubicBezTo>
                <a:cubicBezTo>
                  <a:pt x="48" y="18"/>
                  <a:pt x="46" y="18"/>
                  <a:pt x="46" y="17"/>
                </a:cubicBezTo>
                <a:cubicBezTo>
                  <a:pt x="45" y="16"/>
                  <a:pt x="46" y="18"/>
                  <a:pt x="46" y="18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9"/>
                  <a:pt x="45" y="19"/>
                  <a:pt x="45" y="19"/>
                </a:cubicBezTo>
                <a:cubicBezTo>
                  <a:pt x="45" y="19"/>
                  <a:pt x="46" y="20"/>
                  <a:pt x="45" y="20"/>
                </a:cubicBezTo>
                <a:cubicBezTo>
                  <a:pt x="45" y="20"/>
                  <a:pt x="44" y="19"/>
                  <a:pt x="44" y="19"/>
                </a:cubicBezTo>
                <a:cubicBezTo>
                  <a:pt x="43" y="19"/>
                  <a:pt x="43" y="18"/>
                  <a:pt x="43" y="18"/>
                </a:cubicBezTo>
                <a:cubicBezTo>
                  <a:pt x="43" y="18"/>
                  <a:pt x="41" y="18"/>
                  <a:pt x="41" y="18"/>
                </a:cubicBezTo>
                <a:cubicBezTo>
                  <a:pt x="41" y="17"/>
                  <a:pt x="44" y="17"/>
                  <a:pt x="44" y="15"/>
                </a:cubicBezTo>
                <a:cubicBezTo>
                  <a:pt x="44" y="15"/>
                  <a:pt x="42" y="16"/>
                  <a:pt x="42" y="16"/>
                </a:cubicBezTo>
                <a:cubicBezTo>
                  <a:pt x="42" y="15"/>
                  <a:pt x="43" y="15"/>
                  <a:pt x="43" y="15"/>
                </a:cubicBezTo>
                <a:cubicBezTo>
                  <a:pt x="43" y="15"/>
                  <a:pt x="42" y="14"/>
                  <a:pt x="43" y="14"/>
                </a:cubicBezTo>
                <a:cubicBezTo>
                  <a:pt x="43" y="14"/>
                  <a:pt x="43" y="14"/>
                  <a:pt x="42" y="13"/>
                </a:cubicBezTo>
                <a:cubicBezTo>
                  <a:pt x="42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39" y="16"/>
                  <a:pt x="40" y="17"/>
                </a:cubicBezTo>
                <a:cubicBezTo>
                  <a:pt x="39" y="17"/>
                  <a:pt x="39" y="17"/>
                  <a:pt x="39" y="16"/>
                </a:cubicBezTo>
                <a:cubicBezTo>
                  <a:pt x="39" y="17"/>
                  <a:pt x="40" y="18"/>
                  <a:pt x="40" y="18"/>
                </a:cubicBezTo>
                <a:cubicBezTo>
                  <a:pt x="40" y="18"/>
                  <a:pt x="38" y="18"/>
                  <a:pt x="38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18"/>
                  <a:pt x="38" y="17"/>
                  <a:pt x="39" y="16"/>
                </a:cubicBezTo>
                <a:cubicBezTo>
                  <a:pt x="39" y="16"/>
                  <a:pt x="38" y="17"/>
                  <a:pt x="38" y="17"/>
                </a:cubicBezTo>
                <a:cubicBezTo>
                  <a:pt x="38" y="17"/>
                  <a:pt x="36" y="17"/>
                  <a:pt x="36" y="18"/>
                </a:cubicBezTo>
                <a:cubicBezTo>
                  <a:pt x="37" y="18"/>
                  <a:pt x="35" y="19"/>
                  <a:pt x="35" y="19"/>
                </a:cubicBezTo>
                <a:cubicBezTo>
                  <a:pt x="33" y="20"/>
                  <a:pt x="34" y="20"/>
                  <a:pt x="34" y="21"/>
                </a:cubicBezTo>
                <a:cubicBezTo>
                  <a:pt x="34" y="23"/>
                  <a:pt x="39" y="23"/>
                  <a:pt x="37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7" y="25"/>
                  <a:pt x="37" y="25"/>
                </a:cubicBezTo>
                <a:cubicBezTo>
                  <a:pt x="38" y="26"/>
                  <a:pt x="38" y="27"/>
                  <a:pt x="39" y="25"/>
                </a:cubicBezTo>
                <a:cubicBezTo>
                  <a:pt x="39" y="24"/>
                  <a:pt x="38" y="25"/>
                  <a:pt x="40" y="23"/>
                </a:cubicBezTo>
                <a:cubicBezTo>
                  <a:pt x="41" y="23"/>
                  <a:pt x="39" y="22"/>
                  <a:pt x="40" y="21"/>
                </a:cubicBezTo>
                <a:cubicBezTo>
                  <a:pt x="41" y="21"/>
                  <a:pt x="41" y="20"/>
                  <a:pt x="41" y="19"/>
                </a:cubicBezTo>
                <a:cubicBezTo>
                  <a:pt x="41" y="18"/>
                  <a:pt x="44" y="20"/>
                  <a:pt x="44" y="21"/>
                </a:cubicBezTo>
                <a:cubicBezTo>
                  <a:pt x="44" y="23"/>
                  <a:pt x="45" y="21"/>
                  <a:pt x="46" y="21"/>
                </a:cubicBezTo>
                <a:cubicBezTo>
                  <a:pt x="47" y="21"/>
                  <a:pt x="47" y="24"/>
                  <a:pt x="48" y="24"/>
                </a:cubicBezTo>
                <a:cubicBezTo>
                  <a:pt x="48" y="25"/>
                  <a:pt x="48" y="25"/>
                  <a:pt x="49" y="25"/>
                </a:cubicBezTo>
                <a:cubicBezTo>
                  <a:pt x="49" y="25"/>
                  <a:pt x="49" y="26"/>
                  <a:pt x="49" y="26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7"/>
                  <a:pt x="49" y="27"/>
                  <a:pt x="49" y="28"/>
                </a:cubicBezTo>
                <a:cubicBezTo>
                  <a:pt x="49" y="28"/>
                  <a:pt x="51" y="28"/>
                  <a:pt x="50" y="29"/>
                </a:cubicBezTo>
                <a:cubicBezTo>
                  <a:pt x="50" y="29"/>
                  <a:pt x="50" y="30"/>
                  <a:pt x="50" y="29"/>
                </a:cubicBezTo>
                <a:cubicBezTo>
                  <a:pt x="49" y="30"/>
                  <a:pt x="49" y="30"/>
                  <a:pt x="48" y="30"/>
                </a:cubicBezTo>
                <a:cubicBezTo>
                  <a:pt x="48" y="30"/>
                  <a:pt x="48" y="29"/>
                  <a:pt x="49" y="30"/>
                </a:cubicBezTo>
                <a:cubicBezTo>
                  <a:pt x="49" y="29"/>
                  <a:pt x="47" y="30"/>
                  <a:pt x="47" y="29"/>
                </a:cubicBezTo>
                <a:cubicBezTo>
                  <a:pt x="47" y="29"/>
                  <a:pt x="48" y="27"/>
                  <a:pt x="48" y="27"/>
                </a:cubicBezTo>
                <a:cubicBezTo>
                  <a:pt x="48" y="27"/>
                  <a:pt x="48" y="27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5" y="28"/>
                  <a:pt x="45" y="28"/>
                </a:cubicBezTo>
                <a:cubicBezTo>
                  <a:pt x="45" y="28"/>
                  <a:pt x="45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9"/>
                  <a:pt x="46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cubicBezTo>
                  <a:pt x="44" y="28"/>
                  <a:pt x="44" y="28"/>
                  <a:pt x="43" y="28"/>
                </a:cubicBezTo>
                <a:cubicBezTo>
                  <a:pt x="44" y="28"/>
                  <a:pt x="45" y="28"/>
                  <a:pt x="45" y="29"/>
                </a:cubicBezTo>
                <a:cubicBezTo>
                  <a:pt x="45" y="29"/>
                  <a:pt x="45" y="29"/>
                  <a:pt x="45" y="29"/>
                </a:cubicBezTo>
                <a:cubicBezTo>
                  <a:pt x="45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5" y="29"/>
                  <a:pt x="45" y="30"/>
                  <a:pt x="46" y="30"/>
                </a:cubicBezTo>
                <a:cubicBezTo>
                  <a:pt x="45" y="31"/>
                  <a:pt x="46" y="30"/>
                  <a:pt x="46" y="30"/>
                </a:cubicBezTo>
                <a:cubicBezTo>
                  <a:pt x="48" y="31"/>
                  <a:pt x="45" y="31"/>
                  <a:pt x="44" y="31"/>
                </a:cubicBezTo>
                <a:cubicBezTo>
                  <a:pt x="44" y="31"/>
                  <a:pt x="43" y="32"/>
                  <a:pt x="43" y="31"/>
                </a:cubicBezTo>
                <a:cubicBezTo>
                  <a:pt x="43" y="31"/>
                  <a:pt x="43" y="31"/>
                  <a:pt x="44" y="31"/>
                </a:cubicBezTo>
                <a:cubicBezTo>
                  <a:pt x="43" y="31"/>
                  <a:pt x="43" y="31"/>
                  <a:pt x="43" y="31"/>
                </a:cubicBezTo>
                <a:cubicBezTo>
                  <a:pt x="42" y="31"/>
                  <a:pt x="41" y="31"/>
                  <a:pt x="41" y="32"/>
                </a:cubicBezTo>
                <a:cubicBezTo>
                  <a:pt x="41" y="32"/>
                  <a:pt x="41" y="32"/>
                  <a:pt x="41" y="33"/>
                </a:cubicBezTo>
                <a:cubicBezTo>
                  <a:pt x="39" y="33"/>
                  <a:pt x="38" y="34"/>
                  <a:pt x="37" y="36"/>
                </a:cubicBezTo>
                <a:cubicBezTo>
                  <a:pt x="36" y="37"/>
                  <a:pt x="34" y="37"/>
                  <a:pt x="34" y="38"/>
                </a:cubicBezTo>
                <a:cubicBezTo>
                  <a:pt x="34" y="38"/>
                  <a:pt x="34" y="40"/>
                  <a:pt x="34" y="39"/>
                </a:cubicBezTo>
                <a:cubicBezTo>
                  <a:pt x="34" y="40"/>
                  <a:pt x="34" y="42"/>
                  <a:pt x="33" y="42"/>
                </a:cubicBezTo>
                <a:cubicBezTo>
                  <a:pt x="32" y="41"/>
                  <a:pt x="33" y="38"/>
                  <a:pt x="31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31" y="38"/>
                  <a:pt x="29" y="39"/>
                  <a:pt x="29" y="39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40"/>
                  <a:pt x="27" y="39"/>
                  <a:pt x="26" y="39"/>
                </a:cubicBezTo>
                <a:cubicBezTo>
                  <a:pt x="26" y="39"/>
                  <a:pt x="25" y="39"/>
                  <a:pt x="25" y="39"/>
                </a:cubicBezTo>
                <a:cubicBezTo>
                  <a:pt x="25" y="39"/>
                  <a:pt x="25" y="40"/>
                  <a:pt x="24" y="40"/>
                </a:cubicBezTo>
                <a:cubicBezTo>
                  <a:pt x="24" y="40"/>
                  <a:pt x="24" y="40"/>
                  <a:pt x="24" y="41"/>
                </a:cubicBezTo>
                <a:cubicBezTo>
                  <a:pt x="24" y="42"/>
                  <a:pt x="23" y="43"/>
                  <a:pt x="23" y="44"/>
                </a:cubicBezTo>
                <a:cubicBezTo>
                  <a:pt x="24" y="45"/>
                  <a:pt x="24" y="46"/>
                  <a:pt x="25" y="46"/>
                </a:cubicBezTo>
                <a:cubicBezTo>
                  <a:pt x="25" y="46"/>
                  <a:pt x="26" y="45"/>
                  <a:pt x="27" y="45"/>
                </a:cubicBezTo>
                <a:cubicBezTo>
                  <a:pt x="27" y="43"/>
                  <a:pt x="30" y="44"/>
                  <a:pt x="29" y="44"/>
                </a:cubicBezTo>
                <a:cubicBezTo>
                  <a:pt x="28" y="45"/>
                  <a:pt x="28" y="47"/>
                  <a:pt x="28" y="47"/>
                </a:cubicBezTo>
                <a:cubicBezTo>
                  <a:pt x="28" y="48"/>
                  <a:pt x="30" y="47"/>
                  <a:pt x="31" y="48"/>
                </a:cubicBezTo>
                <a:cubicBezTo>
                  <a:pt x="31" y="48"/>
                  <a:pt x="30" y="50"/>
                  <a:pt x="30" y="51"/>
                </a:cubicBezTo>
                <a:cubicBezTo>
                  <a:pt x="31" y="51"/>
                  <a:pt x="31" y="52"/>
                  <a:pt x="32" y="52"/>
                </a:cubicBezTo>
                <a:cubicBezTo>
                  <a:pt x="32" y="52"/>
                  <a:pt x="33" y="51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5" y="52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6" y="51"/>
                  <a:pt x="37" y="50"/>
                </a:cubicBezTo>
                <a:cubicBezTo>
                  <a:pt x="37" y="50"/>
                  <a:pt x="38" y="50"/>
                  <a:pt x="37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8" y="51"/>
                  <a:pt x="38" y="51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41" y="51"/>
                  <a:pt x="41" y="51"/>
                </a:cubicBezTo>
                <a:cubicBezTo>
                  <a:pt x="41" y="51"/>
                  <a:pt x="41" y="51"/>
                  <a:pt x="42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4" y="51"/>
                </a:cubicBezTo>
                <a:cubicBezTo>
                  <a:pt x="44" y="51"/>
                  <a:pt x="44" y="51"/>
                  <a:pt x="43" y="51"/>
                </a:cubicBezTo>
                <a:cubicBezTo>
                  <a:pt x="45" y="52"/>
                  <a:pt x="45" y="54"/>
                  <a:pt x="47" y="54"/>
                </a:cubicBezTo>
                <a:cubicBezTo>
                  <a:pt x="48" y="54"/>
                  <a:pt x="48" y="54"/>
                  <a:pt x="49" y="55"/>
                </a:cubicBezTo>
                <a:cubicBezTo>
                  <a:pt x="49" y="55"/>
                  <a:pt x="51" y="59"/>
                  <a:pt x="51" y="59"/>
                </a:cubicBezTo>
                <a:cubicBezTo>
                  <a:pt x="52" y="59"/>
                  <a:pt x="53" y="59"/>
                  <a:pt x="54" y="59"/>
                </a:cubicBezTo>
                <a:cubicBezTo>
                  <a:pt x="54" y="60"/>
                  <a:pt x="56" y="60"/>
                  <a:pt x="57" y="60"/>
                </a:cubicBezTo>
                <a:cubicBezTo>
                  <a:pt x="57" y="60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60" y="64"/>
                  <a:pt x="59" y="65"/>
                  <a:pt x="58" y="66"/>
                </a:cubicBezTo>
                <a:close/>
                <a:moveTo>
                  <a:pt x="35" y="29"/>
                </a:moveTo>
                <a:cubicBezTo>
                  <a:pt x="35" y="30"/>
                  <a:pt x="35" y="31"/>
                  <a:pt x="35" y="31"/>
                </a:cubicBezTo>
                <a:cubicBezTo>
                  <a:pt x="36" y="31"/>
                  <a:pt x="36" y="30"/>
                  <a:pt x="36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37" y="30"/>
                  <a:pt x="37" y="30"/>
                  <a:pt x="36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0"/>
                  <a:pt x="35" y="29"/>
                  <a:pt x="35" y="29"/>
                </a:cubicBezTo>
                <a:close/>
                <a:moveTo>
                  <a:pt x="32" y="28"/>
                </a:moveTo>
                <a:cubicBezTo>
                  <a:pt x="33" y="29"/>
                  <a:pt x="34" y="28"/>
                  <a:pt x="35" y="29"/>
                </a:cubicBezTo>
                <a:cubicBezTo>
                  <a:pt x="35" y="28"/>
                  <a:pt x="34" y="28"/>
                  <a:pt x="34" y="28"/>
                </a:cubicBezTo>
                <a:cubicBezTo>
                  <a:pt x="33" y="28"/>
                  <a:pt x="32" y="28"/>
                  <a:pt x="32" y="28"/>
                </a:cubicBezTo>
                <a:close/>
                <a:moveTo>
                  <a:pt x="41" y="88"/>
                </a:moveTo>
                <a:cubicBezTo>
                  <a:pt x="41" y="88"/>
                  <a:pt x="41" y="88"/>
                  <a:pt x="41" y="88"/>
                </a:cubicBezTo>
                <a:cubicBezTo>
                  <a:pt x="41" y="88"/>
                  <a:pt x="41" y="88"/>
                  <a:pt x="41" y="88"/>
                </a:cubicBezTo>
                <a:close/>
                <a:moveTo>
                  <a:pt x="17" y="42"/>
                </a:moveTo>
                <a:cubicBezTo>
                  <a:pt x="17" y="42"/>
                  <a:pt x="17" y="43"/>
                  <a:pt x="17" y="42"/>
                </a:cubicBezTo>
                <a:close/>
                <a:moveTo>
                  <a:pt x="59" y="62"/>
                </a:moveTo>
                <a:cubicBezTo>
                  <a:pt x="59" y="62"/>
                  <a:pt x="59" y="62"/>
                  <a:pt x="59" y="62"/>
                </a:cubicBezTo>
                <a:close/>
                <a:moveTo>
                  <a:pt x="36" y="30"/>
                </a:moveTo>
                <a:cubicBezTo>
                  <a:pt x="37" y="30"/>
                  <a:pt x="37" y="30"/>
                  <a:pt x="37" y="30"/>
                </a:cubicBezTo>
                <a:cubicBezTo>
                  <a:pt x="36" y="30"/>
                  <a:pt x="36" y="30"/>
                  <a:pt x="36" y="3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443846" y="1610063"/>
            <a:ext cx="1304306" cy="1281952"/>
            <a:chOff x="3169" y="281"/>
            <a:chExt cx="1342" cy="1319"/>
          </a:xfrm>
          <a:effectLst/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69" y="281"/>
              <a:ext cx="1342" cy="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178" y="290"/>
              <a:ext cx="1324" cy="1319"/>
            </a:xfrm>
            <a:custGeom>
              <a:avLst/>
              <a:gdLst>
                <a:gd name="T0" fmla="*/ 0 w 148"/>
                <a:gd name="T1" fmla="*/ 19 h 147"/>
                <a:gd name="T2" fmla="*/ 0 w 148"/>
                <a:gd name="T3" fmla="*/ 19 h 147"/>
                <a:gd name="T4" fmla="*/ 21 w 148"/>
                <a:gd name="T5" fmla="*/ 0 h 147"/>
                <a:gd name="T6" fmla="*/ 127 w 148"/>
                <a:gd name="T7" fmla="*/ 0 h 147"/>
                <a:gd name="T8" fmla="*/ 148 w 148"/>
                <a:gd name="T9" fmla="*/ 19 h 147"/>
                <a:gd name="T10" fmla="*/ 148 w 148"/>
                <a:gd name="T11" fmla="*/ 19 h 147"/>
                <a:gd name="T12" fmla="*/ 127 w 148"/>
                <a:gd name="T13" fmla="*/ 38 h 147"/>
                <a:gd name="T14" fmla="*/ 122 w 148"/>
                <a:gd name="T15" fmla="*/ 38 h 147"/>
                <a:gd name="T16" fmla="*/ 101 w 148"/>
                <a:gd name="T17" fmla="*/ 57 h 147"/>
                <a:gd name="T18" fmla="*/ 101 w 148"/>
                <a:gd name="T19" fmla="*/ 127 h 147"/>
                <a:gd name="T20" fmla="*/ 91 w 148"/>
                <a:gd name="T21" fmla="*/ 147 h 147"/>
                <a:gd name="T22" fmla="*/ 57 w 148"/>
                <a:gd name="T23" fmla="*/ 147 h 147"/>
                <a:gd name="T24" fmla="*/ 47 w 148"/>
                <a:gd name="T25" fmla="*/ 127 h 147"/>
                <a:gd name="T26" fmla="*/ 47 w 148"/>
                <a:gd name="T27" fmla="*/ 57 h 147"/>
                <a:gd name="T28" fmla="*/ 26 w 148"/>
                <a:gd name="T29" fmla="*/ 38 h 147"/>
                <a:gd name="T30" fmla="*/ 21 w 148"/>
                <a:gd name="T31" fmla="*/ 38 h 147"/>
                <a:gd name="T32" fmla="*/ 0 w 148"/>
                <a:gd name="T33" fmla="*/ 1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47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2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9" y="0"/>
                    <a:pt x="148" y="8"/>
                    <a:pt x="148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8" y="29"/>
                    <a:pt x="139" y="38"/>
                    <a:pt x="127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0" y="38"/>
                    <a:pt x="101" y="47"/>
                    <a:pt x="101" y="5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1" y="138"/>
                    <a:pt x="103" y="147"/>
                    <a:pt x="91" y="147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45" y="147"/>
                    <a:pt x="47" y="138"/>
                    <a:pt x="47" y="12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47"/>
                    <a:pt x="38" y="38"/>
                    <a:pt x="26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9" y="38"/>
                    <a:pt x="0" y="29"/>
                    <a:pt x="0" y="19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187" y="784"/>
              <a:ext cx="242" cy="825"/>
            </a:xfrm>
            <a:custGeom>
              <a:avLst/>
              <a:gdLst>
                <a:gd name="T0" fmla="*/ 27 w 27"/>
                <a:gd name="T1" fmla="*/ 92 h 92"/>
                <a:gd name="T2" fmla="*/ 0 w 27"/>
                <a:gd name="T3" fmla="*/ 92 h 92"/>
                <a:gd name="T4" fmla="*/ 0 w 27"/>
                <a:gd name="T5" fmla="*/ 0 h 92"/>
                <a:gd name="T6" fmla="*/ 0 w 27"/>
                <a:gd name="T7" fmla="*/ 0 h 92"/>
                <a:gd name="T8" fmla="*/ 27 w 27"/>
                <a:gd name="T9" fmla="*/ 27 h 92"/>
                <a:gd name="T10" fmla="*/ 27 w 27"/>
                <a:gd name="T1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92">
                  <a:moveTo>
                    <a:pt x="27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27" y="12"/>
                    <a:pt x="27" y="27"/>
                  </a:cubicBezTo>
                  <a:lnTo>
                    <a:pt x="27" y="92"/>
                  </a:ln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260" y="820"/>
              <a:ext cx="242" cy="789"/>
            </a:xfrm>
            <a:custGeom>
              <a:avLst/>
              <a:gdLst>
                <a:gd name="T0" fmla="*/ 27 w 27"/>
                <a:gd name="T1" fmla="*/ 88 h 88"/>
                <a:gd name="T2" fmla="*/ 0 w 27"/>
                <a:gd name="T3" fmla="*/ 88 h 88"/>
                <a:gd name="T4" fmla="*/ 0 w 27"/>
                <a:gd name="T5" fmla="*/ 27 h 88"/>
                <a:gd name="T6" fmla="*/ 27 w 27"/>
                <a:gd name="T7" fmla="*/ 0 h 88"/>
                <a:gd name="T8" fmla="*/ 27 w 27"/>
                <a:gd name="T9" fmla="*/ 0 h 88"/>
                <a:gd name="T10" fmla="*/ 27 w 2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88">
                  <a:moveTo>
                    <a:pt x="27" y="88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7" y="88"/>
                  </a:ln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211052" y="3595299"/>
            <a:ext cx="376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7766FF"/>
                </a:solidFill>
              </a:rPr>
              <a:t>谢谢观赏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01374" y="4512276"/>
            <a:ext cx="881645" cy="8816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6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586685" y="5442451"/>
            <a:ext cx="656178" cy="656178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28107" y="5471470"/>
            <a:ext cx="247995" cy="247995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156706" y="4984477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5351" y="6649920"/>
            <a:ext cx="198356" cy="19835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1" name="同心圆 6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0" y="5073562"/>
            <a:ext cx="259856" cy="25985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6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2868633" y="4984477"/>
            <a:ext cx="247995" cy="247995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087627" y="6675047"/>
            <a:ext cx="123998" cy="123998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472616" y="5643639"/>
            <a:ext cx="576038" cy="57603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6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1082157" y="3797684"/>
            <a:ext cx="247995" cy="247995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791740" y="5660549"/>
            <a:ext cx="123998" cy="123998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0463973" y="6528110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2020044" y="6186402"/>
            <a:ext cx="430672" cy="43067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椭圆 38"/>
          <p:cNvSpPr/>
          <p:nvPr/>
        </p:nvSpPr>
        <p:spPr>
          <a:xfrm>
            <a:off x="11108525" y="6708719"/>
            <a:ext cx="415029" cy="415029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-270203" y="159384"/>
            <a:ext cx="322262" cy="32226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20588" y="93516"/>
            <a:ext cx="246477" cy="2464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椭圆 45"/>
          <p:cNvSpPr/>
          <p:nvPr/>
        </p:nvSpPr>
        <p:spPr>
          <a:xfrm>
            <a:off x="374349" y="339993"/>
            <a:ext cx="237524" cy="237524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11042251" y="479803"/>
            <a:ext cx="1707591" cy="17075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/>
        </p:nvSpPr>
        <p:spPr>
          <a:xfrm>
            <a:off x="11896046" y="2537408"/>
            <a:ext cx="123998" cy="123998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 animBg="1"/>
      <p:bldP spid="26" grpId="0" animBg="1"/>
      <p:bldP spid="27" grpId="0" animBg="1"/>
      <p:bldP spid="31" grpId="0" animBg="1"/>
      <p:bldP spid="32" grpId="0" animBg="1"/>
      <p:bldP spid="39" grpId="0" animBg="1"/>
      <p:bldP spid="46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图片 2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1" y="470304"/>
            <a:ext cx="8409774" cy="63876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业务背景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8413" y="949705"/>
            <a:ext cx="309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时代背景与发包方背景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1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543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5582191" y="2593225"/>
            <a:ext cx="4925084" cy="98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PART 2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470" y="3452402"/>
            <a:ext cx="6756530" cy="1325563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rgbClr val="7766FF"/>
                </a:solidFill>
                <a:latin typeface="+mn-ea"/>
                <a:ea typeface="+mn-ea"/>
              </a:rPr>
              <a:t>需求分析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1642678"/>
            <a:ext cx="4907687" cy="45397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259186" y="6195802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020044" y="6186402"/>
            <a:ext cx="430672" cy="43067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11139791" y="6551380"/>
            <a:ext cx="415029" cy="415029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11174" y="209324"/>
            <a:ext cx="307748" cy="30774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6719" y="-146237"/>
            <a:ext cx="509435" cy="5094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238221" y="754326"/>
            <a:ext cx="226827" cy="226827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4903702" y="2967789"/>
            <a:ext cx="0" cy="137962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042251" y="479803"/>
            <a:ext cx="1707591" cy="17075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55629" y="3137556"/>
            <a:ext cx="1850708" cy="1178304"/>
            <a:chOff x="4687888" y="6187281"/>
            <a:chExt cx="458788" cy="292100"/>
          </a:xfrm>
        </p:grpSpPr>
        <p:sp>
          <p:nvSpPr>
            <p:cNvPr id="99" name="Freeform 73"/>
            <p:cNvSpPr/>
            <p:nvPr/>
          </p:nvSpPr>
          <p:spPr bwMode="auto">
            <a:xfrm>
              <a:off x="4786313" y="626030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0" name="Freeform 74"/>
            <p:cNvSpPr/>
            <p:nvPr/>
          </p:nvSpPr>
          <p:spPr bwMode="auto">
            <a:xfrm>
              <a:off x="4762500" y="6277768"/>
              <a:ext cx="4763" cy="7938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0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2" y="4"/>
                    <a:pt x="2" y="1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1" name="Freeform 75"/>
            <p:cNvSpPr/>
            <p:nvPr/>
          </p:nvSpPr>
          <p:spPr bwMode="auto">
            <a:xfrm>
              <a:off x="4770438" y="6268243"/>
              <a:ext cx="9525" cy="19050"/>
            </a:xfrm>
            <a:custGeom>
              <a:avLst/>
              <a:gdLst>
                <a:gd name="T0" fmla="*/ 4 w 6"/>
                <a:gd name="T1" fmla="*/ 8 h 11"/>
                <a:gd name="T2" fmla="*/ 4 w 6"/>
                <a:gd name="T3" fmla="*/ 11 h 11"/>
                <a:gd name="T4" fmla="*/ 6 w 6"/>
                <a:gd name="T5" fmla="*/ 7 h 11"/>
                <a:gd name="T6" fmla="*/ 4 w 6"/>
                <a:gd name="T7" fmla="*/ 7 h 11"/>
                <a:gd name="T8" fmla="*/ 4 w 6"/>
                <a:gd name="T9" fmla="*/ 0 h 11"/>
                <a:gd name="T10" fmla="*/ 0 w 6"/>
                <a:gd name="T11" fmla="*/ 4 h 11"/>
                <a:gd name="T12" fmla="*/ 1 w 6"/>
                <a:gd name="T13" fmla="*/ 4 h 11"/>
                <a:gd name="T14" fmla="*/ 4 w 6"/>
                <a:gd name="T1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1">
                  <a:moveTo>
                    <a:pt x="4" y="8"/>
                  </a:moveTo>
                  <a:cubicBezTo>
                    <a:pt x="5" y="10"/>
                    <a:pt x="3" y="10"/>
                    <a:pt x="4" y="11"/>
                  </a:cubicBezTo>
                  <a:cubicBezTo>
                    <a:pt x="4" y="10"/>
                    <a:pt x="5" y="9"/>
                    <a:pt x="6" y="7"/>
                  </a:cubicBezTo>
                  <a:cubicBezTo>
                    <a:pt x="6" y="6"/>
                    <a:pt x="4" y="7"/>
                    <a:pt x="4" y="7"/>
                  </a:cubicBezTo>
                  <a:cubicBezTo>
                    <a:pt x="2" y="5"/>
                    <a:pt x="3" y="2"/>
                    <a:pt x="4" y="0"/>
                  </a:cubicBezTo>
                  <a:cubicBezTo>
                    <a:pt x="3" y="1"/>
                    <a:pt x="1" y="2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6"/>
                    <a:pt x="3" y="7"/>
                    <a:pt x="4" y="8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2" name="Freeform 76"/>
            <p:cNvSpPr/>
            <p:nvPr/>
          </p:nvSpPr>
          <p:spPr bwMode="auto">
            <a:xfrm>
              <a:off x="5048250" y="6261893"/>
              <a:ext cx="4763" cy="1588"/>
            </a:xfrm>
            <a:custGeom>
              <a:avLst/>
              <a:gdLst>
                <a:gd name="T0" fmla="*/ 3 w 3"/>
                <a:gd name="T1" fmla="*/ 1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3" name="Freeform 77"/>
            <p:cNvSpPr>
              <a:spLocks noEditPoints="1"/>
            </p:cNvSpPr>
            <p:nvPr/>
          </p:nvSpPr>
          <p:spPr bwMode="auto">
            <a:xfrm>
              <a:off x="4687888" y="6187281"/>
              <a:ext cx="458788" cy="292100"/>
            </a:xfrm>
            <a:custGeom>
              <a:avLst/>
              <a:gdLst>
                <a:gd name="T0" fmla="*/ 0 w 262"/>
                <a:gd name="T1" fmla="*/ 132 h 167"/>
                <a:gd name="T2" fmla="*/ 19 w 262"/>
                <a:gd name="T3" fmla="*/ 167 h 167"/>
                <a:gd name="T4" fmla="*/ 15 w 262"/>
                <a:gd name="T5" fmla="*/ 115 h 167"/>
                <a:gd name="T6" fmla="*/ 13 w 262"/>
                <a:gd name="T7" fmla="*/ 110 h 167"/>
                <a:gd name="T8" fmla="*/ 40 w 262"/>
                <a:gd name="T9" fmla="*/ 56 h 167"/>
                <a:gd name="T10" fmla="*/ 45 w 262"/>
                <a:gd name="T11" fmla="*/ 52 h 167"/>
                <a:gd name="T12" fmla="*/ 45 w 262"/>
                <a:gd name="T13" fmla="*/ 49 h 167"/>
                <a:gd name="T14" fmla="*/ 51 w 262"/>
                <a:gd name="T15" fmla="*/ 46 h 167"/>
                <a:gd name="T16" fmla="*/ 53 w 262"/>
                <a:gd name="T17" fmla="*/ 44 h 167"/>
                <a:gd name="T18" fmla="*/ 51 w 262"/>
                <a:gd name="T19" fmla="*/ 44 h 167"/>
                <a:gd name="T20" fmla="*/ 52 w 262"/>
                <a:gd name="T21" fmla="*/ 41 h 167"/>
                <a:gd name="T22" fmla="*/ 56 w 262"/>
                <a:gd name="T23" fmla="*/ 42 h 167"/>
                <a:gd name="T24" fmla="*/ 75 w 262"/>
                <a:gd name="T25" fmla="*/ 25 h 167"/>
                <a:gd name="T26" fmla="*/ 71 w 262"/>
                <a:gd name="T27" fmla="*/ 29 h 167"/>
                <a:gd name="T28" fmla="*/ 131 w 262"/>
                <a:gd name="T29" fmla="*/ 14 h 167"/>
                <a:gd name="T30" fmla="*/ 194 w 262"/>
                <a:gd name="T31" fmla="*/ 33 h 167"/>
                <a:gd name="T32" fmla="*/ 202 w 262"/>
                <a:gd name="T33" fmla="*/ 39 h 167"/>
                <a:gd name="T34" fmla="*/ 207 w 262"/>
                <a:gd name="T35" fmla="*/ 41 h 167"/>
                <a:gd name="T36" fmla="*/ 209 w 262"/>
                <a:gd name="T37" fmla="*/ 44 h 167"/>
                <a:gd name="T38" fmla="*/ 212 w 262"/>
                <a:gd name="T39" fmla="*/ 45 h 167"/>
                <a:gd name="T40" fmla="*/ 237 w 262"/>
                <a:gd name="T41" fmla="*/ 76 h 167"/>
                <a:gd name="T42" fmla="*/ 238 w 262"/>
                <a:gd name="T43" fmla="*/ 79 h 167"/>
                <a:gd name="T44" fmla="*/ 241 w 262"/>
                <a:gd name="T45" fmla="*/ 90 h 167"/>
                <a:gd name="T46" fmla="*/ 242 w 262"/>
                <a:gd name="T47" fmla="*/ 95 h 167"/>
                <a:gd name="T48" fmla="*/ 244 w 262"/>
                <a:gd name="T49" fmla="*/ 93 h 167"/>
                <a:gd name="T50" fmla="*/ 245 w 262"/>
                <a:gd name="T51" fmla="*/ 98 h 167"/>
                <a:gd name="T52" fmla="*/ 243 w 262"/>
                <a:gd name="T53" fmla="*/ 97 h 167"/>
                <a:gd name="T54" fmla="*/ 243 w 262"/>
                <a:gd name="T55" fmla="*/ 98 h 167"/>
                <a:gd name="T56" fmla="*/ 245 w 262"/>
                <a:gd name="T57" fmla="*/ 107 h 167"/>
                <a:gd name="T58" fmla="*/ 248 w 262"/>
                <a:gd name="T59" fmla="*/ 132 h 167"/>
                <a:gd name="T60" fmla="*/ 246 w 262"/>
                <a:gd name="T61" fmla="*/ 154 h 167"/>
                <a:gd name="T62" fmla="*/ 246 w 262"/>
                <a:gd name="T63" fmla="*/ 164 h 167"/>
                <a:gd name="T64" fmla="*/ 244 w 262"/>
                <a:gd name="T65" fmla="*/ 160 h 167"/>
                <a:gd name="T66" fmla="*/ 257 w 262"/>
                <a:gd name="T67" fmla="*/ 167 h 167"/>
                <a:gd name="T68" fmla="*/ 131 w 262"/>
                <a:gd name="T69" fmla="*/ 0 h 167"/>
                <a:gd name="T70" fmla="*/ 242 w 262"/>
                <a:gd name="T71" fmla="*/ 8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2" h="167">
                  <a:moveTo>
                    <a:pt x="131" y="0"/>
                  </a:moveTo>
                  <a:cubicBezTo>
                    <a:pt x="58" y="0"/>
                    <a:pt x="0" y="59"/>
                    <a:pt x="0" y="132"/>
                  </a:cubicBezTo>
                  <a:cubicBezTo>
                    <a:pt x="0" y="144"/>
                    <a:pt x="2" y="156"/>
                    <a:pt x="5" y="167"/>
                  </a:cubicBezTo>
                  <a:cubicBezTo>
                    <a:pt x="19" y="167"/>
                    <a:pt x="19" y="167"/>
                    <a:pt x="19" y="167"/>
                  </a:cubicBezTo>
                  <a:cubicBezTo>
                    <a:pt x="16" y="156"/>
                    <a:pt x="14" y="144"/>
                    <a:pt x="14" y="132"/>
                  </a:cubicBezTo>
                  <a:cubicBezTo>
                    <a:pt x="14" y="126"/>
                    <a:pt x="14" y="120"/>
                    <a:pt x="15" y="115"/>
                  </a:cubicBezTo>
                  <a:cubicBezTo>
                    <a:pt x="15" y="113"/>
                    <a:pt x="14" y="112"/>
                    <a:pt x="14" y="111"/>
                  </a:cubicBezTo>
                  <a:cubicBezTo>
                    <a:pt x="13" y="111"/>
                    <a:pt x="13" y="110"/>
                    <a:pt x="13" y="110"/>
                  </a:cubicBezTo>
                  <a:cubicBezTo>
                    <a:pt x="17" y="89"/>
                    <a:pt x="26" y="71"/>
                    <a:pt x="38" y="55"/>
                  </a:cubicBezTo>
                  <a:cubicBezTo>
                    <a:pt x="39" y="55"/>
                    <a:pt x="39" y="56"/>
                    <a:pt x="40" y="56"/>
                  </a:cubicBezTo>
                  <a:cubicBezTo>
                    <a:pt x="41" y="56"/>
                    <a:pt x="41" y="54"/>
                    <a:pt x="43" y="54"/>
                  </a:cubicBezTo>
                  <a:cubicBezTo>
                    <a:pt x="44" y="53"/>
                    <a:pt x="44" y="53"/>
                    <a:pt x="45" y="52"/>
                  </a:cubicBezTo>
                  <a:cubicBezTo>
                    <a:pt x="45" y="52"/>
                    <a:pt x="45" y="51"/>
                    <a:pt x="44" y="51"/>
                  </a:cubicBezTo>
                  <a:cubicBezTo>
                    <a:pt x="44" y="50"/>
                    <a:pt x="45" y="50"/>
                    <a:pt x="45" y="49"/>
                  </a:cubicBezTo>
                  <a:cubicBezTo>
                    <a:pt x="46" y="48"/>
                    <a:pt x="46" y="49"/>
                    <a:pt x="47" y="50"/>
                  </a:cubicBezTo>
                  <a:cubicBezTo>
                    <a:pt x="48" y="48"/>
                    <a:pt x="50" y="47"/>
                    <a:pt x="51" y="46"/>
                  </a:cubicBezTo>
                  <a:cubicBezTo>
                    <a:pt x="52" y="45"/>
                    <a:pt x="52" y="45"/>
                    <a:pt x="53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2" y="44"/>
                    <a:pt x="51" y="44"/>
                  </a:cubicBezTo>
                  <a:cubicBezTo>
                    <a:pt x="51" y="43"/>
                    <a:pt x="51" y="43"/>
                    <a:pt x="50" y="43"/>
                  </a:cubicBezTo>
                  <a:cubicBezTo>
                    <a:pt x="51" y="42"/>
                    <a:pt x="51" y="42"/>
                    <a:pt x="52" y="41"/>
                  </a:cubicBezTo>
                  <a:cubicBezTo>
                    <a:pt x="53" y="42"/>
                    <a:pt x="54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5" y="41"/>
                    <a:pt x="54" y="40"/>
                    <a:pt x="53" y="40"/>
                  </a:cubicBezTo>
                  <a:cubicBezTo>
                    <a:pt x="60" y="34"/>
                    <a:pt x="67" y="30"/>
                    <a:pt x="75" y="25"/>
                  </a:cubicBezTo>
                  <a:cubicBezTo>
                    <a:pt x="75" y="26"/>
                    <a:pt x="76" y="26"/>
                    <a:pt x="76" y="26"/>
                  </a:cubicBezTo>
                  <a:cubicBezTo>
                    <a:pt x="76" y="29"/>
                    <a:pt x="73" y="28"/>
                    <a:pt x="71" y="29"/>
                  </a:cubicBezTo>
                  <a:cubicBezTo>
                    <a:pt x="71" y="29"/>
                    <a:pt x="72" y="30"/>
                    <a:pt x="72" y="31"/>
                  </a:cubicBezTo>
                  <a:cubicBezTo>
                    <a:pt x="89" y="20"/>
                    <a:pt x="109" y="14"/>
                    <a:pt x="131" y="14"/>
                  </a:cubicBezTo>
                  <a:cubicBezTo>
                    <a:pt x="153" y="14"/>
                    <a:pt x="173" y="21"/>
                    <a:pt x="191" y="31"/>
                  </a:cubicBezTo>
                  <a:cubicBezTo>
                    <a:pt x="192" y="31"/>
                    <a:pt x="194" y="32"/>
                    <a:pt x="194" y="33"/>
                  </a:cubicBezTo>
                  <a:cubicBezTo>
                    <a:pt x="194" y="33"/>
                    <a:pt x="194" y="33"/>
                    <a:pt x="194" y="33"/>
                  </a:cubicBezTo>
                  <a:cubicBezTo>
                    <a:pt x="197" y="35"/>
                    <a:pt x="199" y="37"/>
                    <a:pt x="202" y="39"/>
                  </a:cubicBezTo>
                  <a:cubicBezTo>
                    <a:pt x="203" y="39"/>
                    <a:pt x="204" y="38"/>
                    <a:pt x="205" y="38"/>
                  </a:cubicBezTo>
                  <a:cubicBezTo>
                    <a:pt x="206" y="39"/>
                    <a:pt x="207" y="40"/>
                    <a:pt x="207" y="41"/>
                  </a:cubicBezTo>
                  <a:cubicBezTo>
                    <a:pt x="207" y="42"/>
                    <a:pt x="207" y="42"/>
                    <a:pt x="207" y="43"/>
                  </a:cubicBezTo>
                  <a:cubicBezTo>
                    <a:pt x="208" y="43"/>
                    <a:pt x="208" y="44"/>
                    <a:pt x="209" y="44"/>
                  </a:cubicBezTo>
                  <a:cubicBezTo>
                    <a:pt x="209" y="45"/>
                    <a:pt x="210" y="45"/>
                    <a:pt x="210" y="45"/>
                  </a:cubicBezTo>
                  <a:cubicBezTo>
                    <a:pt x="211" y="45"/>
                    <a:pt x="211" y="45"/>
                    <a:pt x="212" y="45"/>
                  </a:cubicBezTo>
                  <a:cubicBezTo>
                    <a:pt x="213" y="45"/>
                    <a:pt x="214" y="46"/>
                    <a:pt x="215" y="46"/>
                  </a:cubicBezTo>
                  <a:cubicBezTo>
                    <a:pt x="224" y="55"/>
                    <a:pt x="231" y="65"/>
                    <a:pt x="237" y="76"/>
                  </a:cubicBezTo>
                  <a:cubicBezTo>
                    <a:pt x="236" y="77"/>
                    <a:pt x="236" y="77"/>
                    <a:pt x="235" y="78"/>
                  </a:cubicBezTo>
                  <a:cubicBezTo>
                    <a:pt x="236" y="80"/>
                    <a:pt x="237" y="79"/>
                    <a:pt x="238" y="79"/>
                  </a:cubicBezTo>
                  <a:cubicBezTo>
                    <a:pt x="239" y="80"/>
                    <a:pt x="240" y="82"/>
                    <a:pt x="240" y="83"/>
                  </a:cubicBezTo>
                  <a:cubicBezTo>
                    <a:pt x="240" y="85"/>
                    <a:pt x="241" y="88"/>
                    <a:pt x="241" y="90"/>
                  </a:cubicBezTo>
                  <a:cubicBezTo>
                    <a:pt x="241" y="91"/>
                    <a:pt x="241" y="91"/>
                    <a:pt x="240" y="91"/>
                  </a:cubicBezTo>
                  <a:cubicBezTo>
                    <a:pt x="241" y="92"/>
                    <a:pt x="242" y="94"/>
                    <a:pt x="242" y="95"/>
                  </a:cubicBezTo>
                  <a:cubicBezTo>
                    <a:pt x="242" y="94"/>
                    <a:pt x="242" y="93"/>
                    <a:pt x="242" y="92"/>
                  </a:cubicBezTo>
                  <a:cubicBezTo>
                    <a:pt x="243" y="92"/>
                    <a:pt x="244" y="93"/>
                    <a:pt x="244" y="93"/>
                  </a:cubicBezTo>
                  <a:cubicBezTo>
                    <a:pt x="245" y="94"/>
                    <a:pt x="245" y="96"/>
                    <a:pt x="246" y="97"/>
                  </a:cubicBezTo>
                  <a:cubicBezTo>
                    <a:pt x="246" y="98"/>
                    <a:pt x="246" y="98"/>
                    <a:pt x="245" y="98"/>
                  </a:cubicBezTo>
                  <a:cubicBezTo>
                    <a:pt x="244" y="98"/>
                    <a:pt x="245" y="97"/>
                    <a:pt x="244" y="97"/>
                  </a:cubicBezTo>
                  <a:cubicBezTo>
                    <a:pt x="243" y="96"/>
                    <a:pt x="243" y="97"/>
                    <a:pt x="243" y="97"/>
                  </a:cubicBezTo>
                  <a:cubicBezTo>
                    <a:pt x="243" y="98"/>
                    <a:pt x="243" y="98"/>
                    <a:pt x="243" y="98"/>
                  </a:cubicBezTo>
                  <a:cubicBezTo>
                    <a:pt x="243" y="98"/>
                    <a:pt x="243" y="98"/>
                    <a:pt x="243" y="98"/>
                  </a:cubicBezTo>
                  <a:cubicBezTo>
                    <a:pt x="244" y="98"/>
                    <a:pt x="244" y="98"/>
                    <a:pt x="245" y="98"/>
                  </a:cubicBezTo>
                  <a:cubicBezTo>
                    <a:pt x="245" y="101"/>
                    <a:pt x="245" y="104"/>
                    <a:pt x="245" y="107"/>
                  </a:cubicBezTo>
                  <a:cubicBezTo>
                    <a:pt x="245" y="107"/>
                    <a:pt x="245" y="107"/>
                    <a:pt x="245" y="107"/>
                  </a:cubicBezTo>
                  <a:cubicBezTo>
                    <a:pt x="247" y="115"/>
                    <a:pt x="248" y="123"/>
                    <a:pt x="248" y="132"/>
                  </a:cubicBezTo>
                  <a:cubicBezTo>
                    <a:pt x="248" y="139"/>
                    <a:pt x="247" y="147"/>
                    <a:pt x="246" y="154"/>
                  </a:cubicBezTo>
                  <a:cubicBezTo>
                    <a:pt x="246" y="154"/>
                    <a:pt x="246" y="154"/>
                    <a:pt x="246" y="154"/>
                  </a:cubicBezTo>
                  <a:cubicBezTo>
                    <a:pt x="247" y="154"/>
                    <a:pt x="248" y="155"/>
                    <a:pt x="248" y="155"/>
                  </a:cubicBezTo>
                  <a:cubicBezTo>
                    <a:pt x="248" y="158"/>
                    <a:pt x="247" y="161"/>
                    <a:pt x="246" y="164"/>
                  </a:cubicBezTo>
                  <a:cubicBezTo>
                    <a:pt x="246" y="163"/>
                    <a:pt x="246" y="162"/>
                    <a:pt x="246" y="161"/>
                  </a:cubicBezTo>
                  <a:cubicBezTo>
                    <a:pt x="246" y="160"/>
                    <a:pt x="245" y="160"/>
                    <a:pt x="244" y="160"/>
                  </a:cubicBezTo>
                  <a:cubicBezTo>
                    <a:pt x="244" y="162"/>
                    <a:pt x="243" y="165"/>
                    <a:pt x="242" y="167"/>
                  </a:cubicBezTo>
                  <a:cubicBezTo>
                    <a:pt x="257" y="167"/>
                    <a:pt x="257" y="167"/>
                    <a:pt x="257" y="167"/>
                  </a:cubicBezTo>
                  <a:cubicBezTo>
                    <a:pt x="260" y="156"/>
                    <a:pt x="262" y="144"/>
                    <a:pt x="262" y="132"/>
                  </a:cubicBezTo>
                  <a:cubicBezTo>
                    <a:pt x="262" y="59"/>
                    <a:pt x="203" y="0"/>
                    <a:pt x="131" y="0"/>
                  </a:cubicBezTo>
                  <a:close/>
                  <a:moveTo>
                    <a:pt x="244" y="91"/>
                  </a:moveTo>
                  <a:cubicBezTo>
                    <a:pt x="242" y="91"/>
                    <a:pt x="242" y="89"/>
                    <a:pt x="242" y="87"/>
                  </a:cubicBezTo>
                  <a:cubicBezTo>
                    <a:pt x="243" y="88"/>
                    <a:pt x="243" y="90"/>
                    <a:pt x="244" y="9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4" name="Freeform 78"/>
            <p:cNvSpPr/>
            <p:nvPr/>
          </p:nvSpPr>
          <p:spPr bwMode="auto">
            <a:xfrm>
              <a:off x="4800600" y="6244431"/>
              <a:ext cx="6350" cy="4763"/>
            </a:xfrm>
            <a:custGeom>
              <a:avLst/>
              <a:gdLst>
                <a:gd name="T0" fmla="*/ 0 w 4"/>
                <a:gd name="T1" fmla="*/ 3 h 3"/>
                <a:gd name="T2" fmla="*/ 4 w 4"/>
                <a:gd name="T3" fmla="*/ 0 h 3"/>
                <a:gd name="T4" fmla="*/ 0 w 4"/>
                <a:gd name="T5" fmla="*/ 2 h 3"/>
                <a:gd name="T6" fmla="*/ 0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2"/>
                    <a:pt x="2" y="1"/>
                    <a:pt x="4" y="0"/>
                  </a:cubicBezTo>
                  <a:cubicBezTo>
                    <a:pt x="2" y="0"/>
                    <a:pt x="2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5" name="Freeform 79"/>
            <p:cNvSpPr/>
            <p:nvPr/>
          </p:nvSpPr>
          <p:spPr bwMode="auto">
            <a:xfrm>
              <a:off x="4808538" y="6241256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6" name="Freeform 80"/>
            <p:cNvSpPr>
              <a:spLocks noEditPoints="1"/>
            </p:cNvSpPr>
            <p:nvPr/>
          </p:nvSpPr>
          <p:spPr bwMode="auto">
            <a:xfrm>
              <a:off x="4710113" y="6263481"/>
              <a:ext cx="134938" cy="215900"/>
            </a:xfrm>
            <a:custGeom>
              <a:avLst/>
              <a:gdLst>
                <a:gd name="T0" fmla="*/ 40 w 77"/>
                <a:gd name="T1" fmla="*/ 9 h 123"/>
                <a:gd name="T2" fmla="*/ 35 w 77"/>
                <a:gd name="T3" fmla="*/ 6 h 123"/>
                <a:gd name="T4" fmla="*/ 31 w 77"/>
                <a:gd name="T5" fmla="*/ 7 h 123"/>
                <a:gd name="T6" fmla="*/ 30 w 77"/>
                <a:gd name="T7" fmla="*/ 10 h 123"/>
                <a:gd name="T8" fmla="*/ 25 w 77"/>
                <a:gd name="T9" fmla="*/ 11 h 123"/>
                <a:gd name="T10" fmla="*/ 2 w 77"/>
                <a:gd name="T11" fmla="*/ 71 h 123"/>
                <a:gd name="T12" fmla="*/ 6 w 77"/>
                <a:gd name="T13" fmla="*/ 80 h 123"/>
                <a:gd name="T14" fmla="*/ 7 w 77"/>
                <a:gd name="T15" fmla="*/ 75 h 123"/>
                <a:gd name="T16" fmla="*/ 11 w 77"/>
                <a:gd name="T17" fmla="*/ 81 h 123"/>
                <a:gd name="T18" fmla="*/ 24 w 77"/>
                <a:gd name="T19" fmla="*/ 94 h 123"/>
                <a:gd name="T20" fmla="*/ 29 w 77"/>
                <a:gd name="T21" fmla="*/ 98 h 123"/>
                <a:gd name="T22" fmla="*/ 36 w 77"/>
                <a:gd name="T23" fmla="*/ 104 h 123"/>
                <a:gd name="T24" fmla="*/ 34 w 77"/>
                <a:gd name="T25" fmla="*/ 117 h 123"/>
                <a:gd name="T26" fmla="*/ 35 w 77"/>
                <a:gd name="T27" fmla="*/ 123 h 123"/>
                <a:gd name="T28" fmla="*/ 77 w 77"/>
                <a:gd name="T29" fmla="*/ 119 h 123"/>
                <a:gd name="T30" fmla="*/ 71 w 77"/>
                <a:gd name="T31" fmla="*/ 112 h 123"/>
                <a:gd name="T32" fmla="*/ 62 w 77"/>
                <a:gd name="T33" fmla="*/ 109 h 123"/>
                <a:gd name="T34" fmla="*/ 49 w 77"/>
                <a:gd name="T35" fmla="*/ 96 h 123"/>
                <a:gd name="T36" fmla="*/ 44 w 77"/>
                <a:gd name="T37" fmla="*/ 95 h 123"/>
                <a:gd name="T38" fmla="*/ 36 w 77"/>
                <a:gd name="T39" fmla="*/ 98 h 123"/>
                <a:gd name="T40" fmla="*/ 32 w 77"/>
                <a:gd name="T41" fmla="*/ 90 h 123"/>
                <a:gd name="T42" fmla="*/ 24 w 77"/>
                <a:gd name="T43" fmla="*/ 82 h 123"/>
                <a:gd name="T44" fmla="*/ 23 w 77"/>
                <a:gd name="T45" fmla="*/ 73 h 123"/>
                <a:gd name="T46" fmla="*/ 33 w 77"/>
                <a:gd name="T47" fmla="*/ 74 h 123"/>
                <a:gd name="T48" fmla="*/ 35 w 77"/>
                <a:gd name="T49" fmla="*/ 71 h 123"/>
                <a:gd name="T50" fmla="*/ 42 w 77"/>
                <a:gd name="T51" fmla="*/ 62 h 123"/>
                <a:gd name="T52" fmla="*/ 46 w 77"/>
                <a:gd name="T53" fmla="*/ 53 h 123"/>
                <a:gd name="T54" fmla="*/ 55 w 77"/>
                <a:gd name="T55" fmla="*/ 49 h 123"/>
                <a:gd name="T56" fmla="*/ 54 w 77"/>
                <a:gd name="T57" fmla="*/ 42 h 123"/>
                <a:gd name="T58" fmla="*/ 60 w 77"/>
                <a:gd name="T59" fmla="*/ 47 h 123"/>
                <a:gd name="T60" fmla="*/ 63 w 77"/>
                <a:gd name="T61" fmla="*/ 46 h 123"/>
                <a:gd name="T62" fmla="*/ 58 w 77"/>
                <a:gd name="T63" fmla="*/ 37 h 123"/>
                <a:gd name="T64" fmla="*/ 54 w 77"/>
                <a:gd name="T65" fmla="*/ 26 h 123"/>
                <a:gd name="T66" fmla="*/ 50 w 77"/>
                <a:gd name="T67" fmla="*/ 23 h 123"/>
                <a:gd name="T68" fmla="*/ 43 w 77"/>
                <a:gd name="T69" fmla="*/ 22 h 123"/>
                <a:gd name="T70" fmla="*/ 42 w 77"/>
                <a:gd name="T71" fmla="*/ 33 h 123"/>
                <a:gd name="T72" fmla="*/ 36 w 77"/>
                <a:gd name="T73" fmla="*/ 34 h 123"/>
                <a:gd name="T74" fmla="*/ 29 w 77"/>
                <a:gd name="T75" fmla="*/ 27 h 123"/>
                <a:gd name="T76" fmla="*/ 37 w 77"/>
                <a:gd name="T77" fmla="*/ 18 h 123"/>
                <a:gd name="T78" fmla="*/ 43 w 77"/>
                <a:gd name="T79" fmla="*/ 10 h 123"/>
                <a:gd name="T80" fmla="*/ 48 w 77"/>
                <a:gd name="T81" fmla="*/ 9 h 123"/>
                <a:gd name="T82" fmla="*/ 48 w 77"/>
                <a:gd name="T83" fmla="*/ 19 h 123"/>
                <a:gd name="T84" fmla="*/ 54 w 77"/>
                <a:gd name="T85" fmla="*/ 16 h 123"/>
                <a:gd name="T86" fmla="*/ 59 w 77"/>
                <a:gd name="T87" fmla="*/ 13 h 123"/>
                <a:gd name="T88" fmla="*/ 55 w 77"/>
                <a:gd name="T89" fmla="*/ 9 h 123"/>
                <a:gd name="T90" fmla="*/ 49 w 77"/>
                <a:gd name="T91" fmla="*/ 3 h 123"/>
                <a:gd name="T92" fmla="*/ 40 w 77"/>
                <a:gd name="T93" fmla="*/ 0 h 123"/>
                <a:gd name="T94" fmla="*/ 58 w 77"/>
                <a:gd name="T95" fmla="*/ 37 h 123"/>
                <a:gd name="T96" fmla="*/ 5 w 77"/>
                <a:gd name="T97" fmla="*/ 71 h 123"/>
                <a:gd name="T98" fmla="*/ 5 w 77"/>
                <a:gd name="T99" fmla="*/ 7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7" h="123">
                  <a:moveTo>
                    <a:pt x="38" y="2"/>
                  </a:moveTo>
                  <a:cubicBezTo>
                    <a:pt x="37" y="4"/>
                    <a:pt x="36" y="7"/>
                    <a:pt x="38" y="9"/>
                  </a:cubicBezTo>
                  <a:cubicBezTo>
                    <a:pt x="38" y="9"/>
                    <a:pt x="40" y="8"/>
                    <a:pt x="40" y="9"/>
                  </a:cubicBezTo>
                  <a:cubicBezTo>
                    <a:pt x="39" y="11"/>
                    <a:pt x="38" y="12"/>
                    <a:pt x="38" y="13"/>
                  </a:cubicBezTo>
                  <a:cubicBezTo>
                    <a:pt x="37" y="12"/>
                    <a:pt x="39" y="12"/>
                    <a:pt x="38" y="10"/>
                  </a:cubicBezTo>
                  <a:cubicBezTo>
                    <a:pt x="37" y="9"/>
                    <a:pt x="35" y="8"/>
                    <a:pt x="35" y="6"/>
                  </a:cubicBezTo>
                  <a:cubicBezTo>
                    <a:pt x="35" y="6"/>
                    <a:pt x="34" y="6"/>
                    <a:pt x="34" y="6"/>
                  </a:cubicBezTo>
                  <a:cubicBezTo>
                    <a:pt x="33" y="5"/>
                    <a:pt x="33" y="4"/>
                    <a:pt x="32" y="5"/>
                  </a:cubicBezTo>
                  <a:cubicBezTo>
                    <a:pt x="32" y="6"/>
                    <a:pt x="31" y="6"/>
                    <a:pt x="31" y="7"/>
                  </a:cubicBezTo>
                  <a:cubicBezTo>
                    <a:pt x="32" y="7"/>
                    <a:pt x="32" y="8"/>
                    <a:pt x="32" y="8"/>
                  </a:cubicBezTo>
                  <a:cubicBezTo>
                    <a:pt x="32" y="9"/>
                    <a:pt x="32" y="12"/>
                    <a:pt x="31" y="12"/>
                  </a:cubicBezTo>
                  <a:cubicBezTo>
                    <a:pt x="31" y="12"/>
                    <a:pt x="30" y="11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10"/>
                    <a:pt x="28" y="12"/>
                    <a:pt x="27" y="12"/>
                  </a:cubicBezTo>
                  <a:cubicBezTo>
                    <a:pt x="26" y="12"/>
                    <a:pt x="26" y="11"/>
                    <a:pt x="25" y="11"/>
                  </a:cubicBezTo>
                  <a:cubicBezTo>
                    <a:pt x="13" y="27"/>
                    <a:pt x="4" y="45"/>
                    <a:pt x="0" y="66"/>
                  </a:cubicBezTo>
                  <a:cubicBezTo>
                    <a:pt x="0" y="66"/>
                    <a:pt x="0" y="67"/>
                    <a:pt x="1" y="67"/>
                  </a:cubicBezTo>
                  <a:cubicBezTo>
                    <a:pt x="1" y="68"/>
                    <a:pt x="2" y="69"/>
                    <a:pt x="2" y="71"/>
                  </a:cubicBezTo>
                  <a:cubicBezTo>
                    <a:pt x="2" y="72"/>
                    <a:pt x="3" y="73"/>
                    <a:pt x="3" y="74"/>
                  </a:cubicBezTo>
                  <a:cubicBezTo>
                    <a:pt x="3" y="74"/>
                    <a:pt x="3" y="74"/>
                    <a:pt x="3" y="75"/>
                  </a:cubicBezTo>
                  <a:cubicBezTo>
                    <a:pt x="5" y="76"/>
                    <a:pt x="5" y="78"/>
                    <a:pt x="6" y="80"/>
                  </a:cubicBezTo>
                  <a:cubicBezTo>
                    <a:pt x="7" y="79"/>
                    <a:pt x="7" y="81"/>
                    <a:pt x="8" y="80"/>
                  </a:cubicBezTo>
                  <a:cubicBezTo>
                    <a:pt x="8" y="78"/>
                    <a:pt x="7" y="79"/>
                    <a:pt x="7" y="76"/>
                  </a:cubicBezTo>
                  <a:cubicBezTo>
                    <a:pt x="7" y="76"/>
                    <a:pt x="7" y="76"/>
                    <a:pt x="7" y="75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8" y="76"/>
                    <a:pt x="8" y="77"/>
                    <a:pt x="8" y="77"/>
                  </a:cubicBezTo>
                  <a:cubicBezTo>
                    <a:pt x="9" y="78"/>
                    <a:pt x="10" y="80"/>
                    <a:pt x="11" y="81"/>
                  </a:cubicBezTo>
                  <a:cubicBezTo>
                    <a:pt x="11" y="84"/>
                    <a:pt x="12" y="86"/>
                    <a:pt x="13" y="88"/>
                  </a:cubicBezTo>
                  <a:cubicBezTo>
                    <a:pt x="16" y="89"/>
                    <a:pt x="18" y="91"/>
                    <a:pt x="22" y="90"/>
                  </a:cubicBezTo>
                  <a:cubicBezTo>
                    <a:pt x="23" y="92"/>
                    <a:pt x="23" y="93"/>
                    <a:pt x="24" y="94"/>
                  </a:cubicBezTo>
                  <a:cubicBezTo>
                    <a:pt x="25" y="93"/>
                    <a:pt x="26" y="94"/>
                    <a:pt x="27" y="94"/>
                  </a:cubicBezTo>
                  <a:cubicBezTo>
                    <a:pt x="27" y="95"/>
                    <a:pt x="28" y="96"/>
                    <a:pt x="29" y="97"/>
                  </a:cubicBezTo>
                  <a:cubicBezTo>
                    <a:pt x="29" y="97"/>
                    <a:pt x="29" y="97"/>
                    <a:pt x="29" y="98"/>
                  </a:cubicBezTo>
                  <a:cubicBezTo>
                    <a:pt x="31" y="98"/>
                    <a:pt x="32" y="101"/>
                    <a:pt x="34" y="101"/>
                  </a:cubicBezTo>
                  <a:cubicBezTo>
                    <a:pt x="34" y="101"/>
                    <a:pt x="34" y="99"/>
                    <a:pt x="35" y="99"/>
                  </a:cubicBezTo>
                  <a:cubicBezTo>
                    <a:pt x="35" y="101"/>
                    <a:pt x="36" y="102"/>
                    <a:pt x="36" y="104"/>
                  </a:cubicBezTo>
                  <a:cubicBezTo>
                    <a:pt x="36" y="105"/>
                    <a:pt x="35" y="104"/>
                    <a:pt x="35" y="105"/>
                  </a:cubicBezTo>
                  <a:cubicBezTo>
                    <a:pt x="35" y="108"/>
                    <a:pt x="34" y="108"/>
                    <a:pt x="34" y="110"/>
                  </a:cubicBezTo>
                  <a:cubicBezTo>
                    <a:pt x="33" y="113"/>
                    <a:pt x="35" y="115"/>
                    <a:pt x="34" y="117"/>
                  </a:cubicBezTo>
                  <a:cubicBezTo>
                    <a:pt x="34" y="118"/>
                    <a:pt x="36" y="118"/>
                    <a:pt x="36" y="119"/>
                  </a:cubicBezTo>
                  <a:cubicBezTo>
                    <a:pt x="36" y="119"/>
                    <a:pt x="35" y="119"/>
                    <a:pt x="34" y="119"/>
                  </a:cubicBezTo>
                  <a:cubicBezTo>
                    <a:pt x="34" y="121"/>
                    <a:pt x="35" y="122"/>
                    <a:pt x="35" y="123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6" y="123"/>
                    <a:pt x="76" y="122"/>
                    <a:pt x="77" y="122"/>
                  </a:cubicBezTo>
                  <a:cubicBezTo>
                    <a:pt x="77" y="120"/>
                    <a:pt x="77" y="120"/>
                    <a:pt x="77" y="119"/>
                  </a:cubicBezTo>
                  <a:cubicBezTo>
                    <a:pt x="77" y="117"/>
                    <a:pt x="77" y="116"/>
                    <a:pt x="76" y="115"/>
                  </a:cubicBezTo>
                  <a:cubicBezTo>
                    <a:pt x="76" y="114"/>
                    <a:pt x="75" y="115"/>
                    <a:pt x="74" y="115"/>
                  </a:cubicBezTo>
                  <a:cubicBezTo>
                    <a:pt x="74" y="114"/>
                    <a:pt x="72" y="113"/>
                    <a:pt x="71" y="112"/>
                  </a:cubicBezTo>
                  <a:cubicBezTo>
                    <a:pt x="70" y="112"/>
                    <a:pt x="69" y="112"/>
                    <a:pt x="68" y="112"/>
                  </a:cubicBezTo>
                  <a:cubicBezTo>
                    <a:pt x="67" y="111"/>
                    <a:pt x="65" y="112"/>
                    <a:pt x="64" y="110"/>
                  </a:cubicBezTo>
                  <a:cubicBezTo>
                    <a:pt x="63" y="110"/>
                    <a:pt x="62" y="110"/>
                    <a:pt x="62" y="109"/>
                  </a:cubicBezTo>
                  <a:cubicBezTo>
                    <a:pt x="63" y="107"/>
                    <a:pt x="61" y="101"/>
                    <a:pt x="57" y="103"/>
                  </a:cubicBezTo>
                  <a:cubicBezTo>
                    <a:pt x="56" y="102"/>
                    <a:pt x="55" y="101"/>
                    <a:pt x="55" y="99"/>
                  </a:cubicBezTo>
                  <a:cubicBezTo>
                    <a:pt x="53" y="98"/>
                    <a:pt x="51" y="97"/>
                    <a:pt x="49" y="96"/>
                  </a:cubicBezTo>
                  <a:cubicBezTo>
                    <a:pt x="49" y="96"/>
                    <a:pt x="49" y="97"/>
                    <a:pt x="48" y="97"/>
                  </a:cubicBezTo>
                  <a:cubicBezTo>
                    <a:pt x="48" y="95"/>
                    <a:pt x="46" y="95"/>
                    <a:pt x="45" y="93"/>
                  </a:cubicBezTo>
                  <a:cubicBezTo>
                    <a:pt x="44" y="93"/>
                    <a:pt x="44" y="94"/>
                    <a:pt x="44" y="95"/>
                  </a:cubicBezTo>
                  <a:cubicBezTo>
                    <a:pt x="43" y="94"/>
                    <a:pt x="43" y="93"/>
                    <a:pt x="42" y="93"/>
                  </a:cubicBezTo>
                  <a:cubicBezTo>
                    <a:pt x="41" y="94"/>
                    <a:pt x="41" y="94"/>
                    <a:pt x="40" y="94"/>
                  </a:cubicBezTo>
                  <a:cubicBezTo>
                    <a:pt x="39" y="96"/>
                    <a:pt x="37" y="97"/>
                    <a:pt x="36" y="98"/>
                  </a:cubicBezTo>
                  <a:cubicBezTo>
                    <a:pt x="37" y="97"/>
                    <a:pt x="36" y="96"/>
                    <a:pt x="35" y="96"/>
                  </a:cubicBezTo>
                  <a:cubicBezTo>
                    <a:pt x="34" y="97"/>
                    <a:pt x="33" y="98"/>
                    <a:pt x="32" y="98"/>
                  </a:cubicBezTo>
                  <a:cubicBezTo>
                    <a:pt x="31" y="96"/>
                    <a:pt x="32" y="93"/>
                    <a:pt x="32" y="90"/>
                  </a:cubicBezTo>
                  <a:cubicBezTo>
                    <a:pt x="31" y="89"/>
                    <a:pt x="29" y="89"/>
                    <a:pt x="27" y="89"/>
                  </a:cubicBezTo>
                  <a:cubicBezTo>
                    <a:pt x="28" y="87"/>
                    <a:pt x="29" y="85"/>
                    <a:pt x="28" y="82"/>
                  </a:cubicBezTo>
                  <a:cubicBezTo>
                    <a:pt x="27" y="83"/>
                    <a:pt x="26" y="83"/>
                    <a:pt x="24" y="82"/>
                  </a:cubicBezTo>
                  <a:cubicBezTo>
                    <a:pt x="24" y="84"/>
                    <a:pt x="24" y="86"/>
                    <a:pt x="23" y="86"/>
                  </a:cubicBezTo>
                  <a:cubicBezTo>
                    <a:pt x="18" y="87"/>
                    <a:pt x="21" y="78"/>
                    <a:pt x="20" y="75"/>
                  </a:cubicBezTo>
                  <a:cubicBezTo>
                    <a:pt x="21" y="74"/>
                    <a:pt x="22" y="73"/>
                    <a:pt x="23" y="73"/>
                  </a:cubicBezTo>
                  <a:cubicBezTo>
                    <a:pt x="25" y="72"/>
                    <a:pt x="26" y="74"/>
                    <a:pt x="28" y="74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30" y="73"/>
                    <a:pt x="33" y="72"/>
                    <a:pt x="33" y="74"/>
                  </a:cubicBezTo>
                  <a:cubicBezTo>
                    <a:pt x="33" y="77"/>
                    <a:pt x="34" y="78"/>
                    <a:pt x="36" y="78"/>
                  </a:cubicBezTo>
                  <a:cubicBezTo>
                    <a:pt x="36" y="76"/>
                    <a:pt x="36" y="75"/>
                    <a:pt x="36" y="74"/>
                  </a:cubicBezTo>
                  <a:cubicBezTo>
                    <a:pt x="36" y="73"/>
                    <a:pt x="35" y="72"/>
                    <a:pt x="35" y="71"/>
                  </a:cubicBezTo>
                  <a:cubicBezTo>
                    <a:pt x="36" y="68"/>
                    <a:pt x="37" y="66"/>
                    <a:pt x="40" y="66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41" y="63"/>
                    <a:pt x="42" y="63"/>
                    <a:pt x="42" y="62"/>
                  </a:cubicBezTo>
                  <a:cubicBezTo>
                    <a:pt x="41" y="60"/>
                    <a:pt x="43" y="60"/>
                    <a:pt x="43" y="57"/>
                  </a:cubicBezTo>
                  <a:cubicBezTo>
                    <a:pt x="44" y="57"/>
                    <a:pt x="45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8" y="51"/>
                    <a:pt x="50" y="51"/>
                    <a:pt x="52" y="50"/>
                  </a:cubicBezTo>
                  <a:cubicBezTo>
                    <a:pt x="52" y="51"/>
                    <a:pt x="51" y="51"/>
                    <a:pt x="51" y="52"/>
                  </a:cubicBezTo>
                  <a:cubicBezTo>
                    <a:pt x="52" y="51"/>
                    <a:pt x="54" y="50"/>
                    <a:pt x="55" y="49"/>
                  </a:cubicBezTo>
                  <a:cubicBezTo>
                    <a:pt x="54" y="48"/>
                    <a:pt x="52" y="49"/>
                    <a:pt x="52" y="46"/>
                  </a:cubicBezTo>
                  <a:cubicBezTo>
                    <a:pt x="53" y="45"/>
                    <a:pt x="54" y="45"/>
                    <a:pt x="55" y="45"/>
                  </a:cubicBezTo>
                  <a:cubicBezTo>
                    <a:pt x="55" y="43"/>
                    <a:pt x="54" y="44"/>
                    <a:pt x="54" y="42"/>
                  </a:cubicBezTo>
                  <a:cubicBezTo>
                    <a:pt x="56" y="44"/>
                    <a:pt x="59" y="40"/>
                    <a:pt x="60" y="41"/>
                  </a:cubicBezTo>
                  <a:cubicBezTo>
                    <a:pt x="59" y="43"/>
                    <a:pt x="57" y="45"/>
                    <a:pt x="56" y="47"/>
                  </a:cubicBezTo>
                  <a:cubicBezTo>
                    <a:pt x="58" y="48"/>
                    <a:pt x="58" y="47"/>
                    <a:pt x="60" y="47"/>
                  </a:cubicBezTo>
                  <a:cubicBezTo>
                    <a:pt x="60" y="48"/>
                    <a:pt x="59" y="49"/>
                    <a:pt x="60" y="49"/>
                  </a:cubicBezTo>
                  <a:cubicBezTo>
                    <a:pt x="60" y="48"/>
                    <a:pt x="62" y="49"/>
                    <a:pt x="63" y="49"/>
                  </a:cubicBezTo>
                  <a:cubicBezTo>
                    <a:pt x="63" y="48"/>
                    <a:pt x="62" y="46"/>
                    <a:pt x="63" y="46"/>
                  </a:cubicBezTo>
                  <a:cubicBezTo>
                    <a:pt x="61" y="45"/>
                    <a:pt x="61" y="44"/>
                    <a:pt x="60" y="43"/>
                  </a:cubicBezTo>
                  <a:cubicBezTo>
                    <a:pt x="61" y="40"/>
                    <a:pt x="61" y="40"/>
                    <a:pt x="60" y="37"/>
                  </a:cubicBezTo>
                  <a:cubicBezTo>
                    <a:pt x="60" y="36"/>
                    <a:pt x="59" y="37"/>
                    <a:pt x="58" y="37"/>
                  </a:cubicBezTo>
                  <a:cubicBezTo>
                    <a:pt x="59" y="34"/>
                    <a:pt x="57" y="34"/>
                    <a:pt x="56" y="32"/>
                  </a:cubicBezTo>
                  <a:cubicBezTo>
                    <a:pt x="57" y="32"/>
                    <a:pt x="57" y="31"/>
                    <a:pt x="57" y="31"/>
                  </a:cubicBezTo>
                  <a:cubicBezTo>
                    <a:pt x="55" y="30"/>
                    <a:pt x="56" y="26"/>
                    <a:pt x="54" y="26"/>
                  </a:cubicBezTo>
                  <a:cubicBezTo>
                    <a:pt x="53" y="27"/>
                    <a:pt x="54" y="28"/>
                    <a:pt x="53" y="28"/>
                  </a:cubicBezTo>
                  <a:cubicBezTo>
                    <a:pt x="52" y="28"/>
                    <a:pt x="51" y="29"/>
                    <a:pt x="50" y="28"/>
                  </a:cubicBezTo>
                  <a:cubicBezTo>
                    <a:pt x="50" y="26"/>
                    <a:pt x="50" y="25"/>
                    <a:pt x="50" y="23"/>
                  </a:cubicBezTo>
                  <a:cubicBezTo>
                    <a:pt x="48" y="24"/>
                    <a:pt x="49" y="22"/>
                    <a:pt x="47" y="22"/>
                  </a:cubicBezTo>
                  <a:cubicBezTo>
                    <a:pt x="46" y="23"/>
                    <a:pt x="46" y="21"/>
                    <a:pt x="45" y="21"/>
                  </a:cubicBezTo>
                  <a:cubicBezTo>
                    <a:pt x="44" y="21"/>
                    <a:pt x="44" y="22"/>
                    <a:pt x="43" y="22"/>
                  </a:cubicBezTo>
                  <a:cubicBezTo>
                    <a:pt x="43" y="26"/>
                    <a:pt x="42" y="29"/>
                    <a:pt x="42" y="32"/>
                  </a:cubicBezTo>
                  <a:cubicBezTo>
                    <a:pt x="42" y="33"/>
                    <a:pt x="40" y="31"/>
                    <a:pt x="40" y="32"/>
                  </a:cubicBezTo>
                  <a:cubicBezTo>
                    <a:pt x="40" y="34"/>
                    <a:pt x="41" y="33"/>
                    <a:pt x="42" y="33"/>
                  </a:cubicBezTo>
                  <a:cubicBezTo>
                    <a:pt x="40" y="34"/>
                    <a:pt x="40" y="37"/>
                    <a:pt x="40" y="39"/>
                  </a:cubicBezTo>
                  <a:cubicBezTo>
                    <a:pt x="39" y="38"/>
                    <a:pt x="39" y="35"/>
                    <a:pt x="38" y="33"/>
                  </a:cubicBezTo>
                  <a:cubicBezTo>
                    <a:pt x="37" y="32"/>
                    <a:pt x="37" y="34"/>
                    <a:pt x="36" y="34"/>
                  </a:cubicBezTo>
                  <a:cubicBezTo>
                    <a:pt x="36" y="32"/>
                    <a:pt x="36" y="33"/>
                    <a:pt x="35" y="33"/>
                  </a:cubicBezTo>
                  <a:cubicBezTo>
                    <a:pt x="34" y="32"/>
                    <a:pt x="32" y="31"/>
                    <a:pt x="30" y="30"/>
                  </a:cubicBezTo>
                  <a:cubicBezTo>
                    <a:pt x="31" y="28"/>
                    <a:pt x="29" y="29"/>
                    <a:pt x="29" y="27"/>
                  </a:cubicBezTo>
                  <a:cubicBezTo>
                    <a:pt x="30" y="27"/>
                    <a:pt x="30" y="26"/>
                    <a:pt x="30" y="25"/>
                  </a:cubicBezTo>
                  <a:cubicBezTo>
                    <a:pt x="31" y="25"/>
                    <a:pt x="32" y="23"/>
                    <a:pt x="33" y="22"/>
                  </a:cubicBezTo>
                  <a:cubicBezTo>
                    <a:pt x="34" y="20"/>
                    <a:pt x="35" y="19"/>
                    <a:pt x="37" y="18"/>
                  </a:cubicBezTo>
                  <a:cubicBezTo>
                    <a:pt x="37" y="18"/>
                    <a:pt x="36" y="17"/>
                    <a:pt x="36" y="17"/>
                  </a:cubicBezTo>
                  <a:cubicBezTo>
                    <a:pt x="39" y="16"/>
                    <a:pt x="41" y="15"/>
                    <a:pt x="42" y="15"/>
                  </a:cubicBezTo>
                  <a:cubicBezTo>
                    <a:pt x="42" y="13"/>
                    <a:pt x="42" y="11"/>
                    <a:pt x="43" y="10"/>
                  </a:cubicBezTo>
                  <a:cubicBezTo>
                    <a:pt x="42" y="9"/>
                    <a:pt x="41" y="9"/>
                    <a:pt x="41" y="9"/>
                  </a:cubicBezTo>
                  <a:cubicBezTo>
                    <a:pt x="42" y="8"/>
                    <a:pt x="44" y="9"/>
                    <a:pt x="44" y="9"/>
                  </a:cubicBezTo>
                  <a:cubicBezTo>
                    <a:pt x="45" y="8"/>
                    <a:pt x="46" y="10"/>
                    <a:pt x="48" y="9"/>
                  </a:cubicBezTo>
                  <a:cubicBezTo>
                    <a:pt x="47" y="12"/>
                    <a:pt x="50" y="11"/>
                    <a:pt x="49" y="13"/>
                  </a:cubicBezTo>
                  <a:cubicBezTo>
                    <a:pt x="49" y="16"/>
                    <a:pt x="45" y="15"/>
                    <a:pt x="44" y="18"/>
                  </a:cubicBezTo>
                  <a:cubicBezTo>
                    <a:pt x="45" y="19"/>
                    <a:pt x="46" y="19"/>
                    <a:pt x="48" y="19"/>
                  </a:cubicBezTo>
                  <a:cubicBezTo>
                    <a:pt x="51" y="21"/>
                    <a:pt x="52" y="24"/>
                    <a:pt x="55" y="24"/>
                  </a:cubicBezTo>
                  <a:cubicBezTo>
                    <a:pt x="54" y="22"/>
                    <a:pt x="56" y="22"/>
                    <a:pt x="55" y="19"/>
                  </a:cubicBezTo>
                  <a:cubicBezTo>
                    <a:pt x="55" y="18"/>
                    <a:pt x="54" y="17"/>
                    <a:pt x="54" y="16"/>
                  </a:cubicBezTo>
                  <a:cubicBezTo>
                    <a:pt x="56" y="16"/>
                    <a:pt x="56" y="18"/>
                    <a:pt x="57" y="18"/>
                  </a:cubicBezTo>
                  <a:cubicBezTo>
                    <a:pt x="57" y="17"/>
                    <a:pt x="57" y="16"/>
                    <a:pt x="58" y="16"/>
                  </a:cubicBezTo>
                  <a:cubicBezTo>
                    <a:pt x="58" y="15"/>
                    <a:pt x="59" y="14"/>
                    <a:pt x="59" y="13"/>
                  </a:cubicBezTo>
                  <a:cubicBezTo>
                    <a:pt x="58" y="14"/>
                    <a:pt x="58" y="12"/>
                    <a:pt x="58" y="12"/>
                  </a:cubicBezTo>
                  <a:cubicBezTo>
                    <a:pt x="56" y="12"/>
                    <a:pt x="55" y="11"/>
                    <a:pt x="54" y="10"/>
                  </a:cubicBezTo>
                  <a:cubicBezTo>
                    <a:pt x="54" y="9"/>
                    <a:pt x="55" y="10"/>
                    <a:pt x="55" y="9"/>
                  </a:cubicBezTo>
                  <a:cubicBezTo>
                    <a:pt x="55" y="7"/>
                    <a:pt x="54" y="7"/>
                    <a:pt x="54" y="5"/>
                  </a:cubicBezTo>
                  <a:cubicBezTo>
                    <a:pt x="52" y="5"/>
                    <a:pt x="51" y="5"/>
                    <a:pt x="50" y="5"/>
                  </a:cubicBezTo>
                  <a:cubicBezTo>
                    <a:pt x="50" y="4"/>
                    <a:pt x="49" y="4"/>
                    <a:pt x="49" y="3"/>
                  </a:cubicBezTo>
                  <a:cubicBezTo>
                    <a:pt x="47" y="3"/>
                    <a:pt x="46" y="3"/>
                    <a:pt x="45" y="3"/>
                  </a:cubicBezTo>
                  <a:cubicBezTo>
                    <a:pt x="45" y="1"/>
                    <a:pt x="42" y="1"/>
                    <a:pt x="41" y="3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1"/>
                    <a:pt x="39" y="1"/>
                    <a:pt x="38" y="2"/>
                  </a:cubicBezTo>
                  <a:close/>
                  <a:moveTo>
                    <a:pt x="58" y="37"/>
                  </a:moveTo>
                  <a:cubicBezTo>
                    <a:pt x="58" y="37"/>
                    <a:pt x="58" y="38"/>
                    <a:pt x="58" y="38"/>
                  </a:cubicBezTo>
                  <a:cubicBezTo>
                    <a:pt x="57" y="37"/>
                    <a:pt x="58" y="37"/>
                    <a:pt x="58" y="37"/>
                  </a:cubicBezTo>
                  <a:close/>
                  <a:moveTo>
                    <a:pt x="5" y="71"/>
                  </a:moveTo>
                  <a:cubicBezTo>
                    <a:pt x="5" y="71"/>
                    <a:pt x="5" y="71"/>
                    <a:pt x="5" y="71"/>
                  </a:cubicBezTo>
                  <a:cubicBezTo>
                    <a:pt x="5" y="72"/>
                    <a:pt x="5" y="72"/>
                    <a:pt x="5" y="71"/>
                  </a:cubicBezTo>
                  <a:close/>
                  <a:moveTo>
                    <a:pt x="5" y="72"/>
                  </a:moveTo>
                  <a:cubicBezTo>
                    <a:pt x="6" y="72"/>
                    <a:pt x="6" y="74"/>
                    <a:pt x="7" y="74"/>
                  </a:cubicBezTo>
                  <a:cubicBezTo>
                    <a:pt x="6" y="75"/>
                    <a:pt x="5" y="74"/>
                    <a:pt x="5" y="72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7" name="Freeform 81"/>
            <p:cNvSpPr>
              <a:spLocks noEditPoints="1"/>
            </p:cNvSpPr>
            <p:nvPr/>
          </p:nvSpPr>
          <p:spPr bwMode="auto">
            <a:xfrm>
              <a:off x="4775200" y="6230143"/>
              <a:ext cx="46038" cy="34925"/>
            </a:xfrm>
            <a:custGeom>
              <a:avLst/>
              <a:gdLst>
                <a:gd name="T0" fmla="*/ 21 w 26"/>
                <a:gd name="T1" fmla="*/ 4 h 20"/>
                <a:gd name="T2" fmla="*/ 26 w 26"/>
                <a:gd name="T3" fmla="*/ 1 h 20"/>
                <a:gd name="T4" fmla="*/ 25 w 26"/>
                <a:gd name="T5" fmla="*/ 0 h 20"/>
                <a:gd name="T6" fmla="*/ 3 w 26"/>
                <a:gd name="T7" fmla="*/ 15 h 20"/>
                <a:gd name="T8" fmla="*/ 6 w 26"/>
                <a:gd name="T9" fmla="*/ 17 h 20"/>
                <a:gd name="T10" fmla="*/ 6 w 26"/>
                <a:gd name="T11" fmla="*/ 17 h 20"/>
                <a:gd name="T12" fmla="*/ 6 w 26"/>
                <a:gd name="T13" fmla="*/ 17 h 20"/>
                <a:gd name="T14" fmla="*/ 2 w 26"/>
                <a:gd name="T15" fmla="*/ 16 h 20"/>
                <a:gd name="T16" fmla="*/ 0 w 26"/>
                <a:gd name="T17" fmla="*/ 18 h 20"/>
                <a:gd name="T18" fmla="*/ 1 w 26"/>
                <a:gd name="T19" fmla="*/ 19 h 20"/>
                <a:gd name="T20" fmla="*/ 3 w 26"/>
                <a:gd name="T21" fmla="*/ 19 h 20"/>
                <a:gd name="T22" fmla="*/ 9 w 26"/>
                <a:gd name="T23" fmla="*/ 17 h 20"/>
                <a:gd name="T24" fmla="*/ 11 w 26"/>
                <a:gd name="T25" fmla="*/ 16 h 20"/>
                <a:gd name="T26" fmla="*/ 9 w 26"/>
                <a:gd name="T27" fmla="*/ 15 h 20"/>
                <a:gd name="T28" fmla="*/ 12 w 26"/>
                <a:gd name="T29" fmla="*/ 15 h 20"/>
                <a:gd name="T30" fmla="*/ 14 w 26"/>
                <a:gd name="T31" fmla="*/ 11 h 20"/>
                <a:gd name="T32" fmla="*/ 14 w 26"/>
                <a:gd name="T33" fmla="*/ 10 h 20"/>
                <a:gd name="T34" fmla="*/ 18 w 26"/>
                <a:gd name="T35" fmla="*/ 8 h 20"/>
                <a:gd name="T36" fmla="*/ 19 w 26"/>
                <a:gd name="T37" fmla="*/ 8 h 20"/>
                <a:gd name="T38" fmla="*/ 19 w 26"/>
                <a:gd name="T39" fmla="*/ 7 h 20"/>
                <a:gd name="T40" fmla="*/ 20 w 26"/>
                <a:gd name="T41" fmla="*/ 6 h 20"/>
                <a:gd name="T42" fmla="*/ 21 w 26"/>
                <a:gd name="T43" fmla="*/ 6 h 20"/>
                <a:gd name="T44" fmla="*/ 22 w 26"/>
                <a:gd name="T45" fmla="*/ 6 h 20"/>
                <a:gd name="T46" fmla="*/ 21 w 26"/>
                <a:gd name="T47" fmla="*/ 4 h 20"/>
                <a:gd name="T48" fmla="*/ 7 w 26"/>
                <a:gd name="T49" fmla="*/ 17 h 20"/>
                <a:gd name="T50" fmla="*/ 8 w 26"/>
                <a:gd name="T51" fmla="*/ 17 h 20"/>
                <a:gd name="T52" fmla="*/ 7 w 26"/>
                <a:gd name="T53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20">
                  <a:moveTo>
                    <a:pt x="21" y="4"/>
                  </a:moveTo>
                  <a:cubicBezTo>
                    <a:pt x="23" y="3"/>
                    <a:pt x="26" y="4"/>
                    <a:pt x="26" y="1"/>
                  </a:cubicBezTo>
                  <a:cubicBezTo>
                    <a:pt x="26" y="1"/>
                    <a:pt x="25" y="1"/>
                    <a:pt x="25" y="0"/>
                  </a:cubicBezTo>
                  <a:cubicBezTo>
                    <a:pt x="17" y="5"/>
                    <a:pt x="10" y="9"/>
                    <a:pt x="3" y="15"/>
                  </a:cubicBezTo>
                  <a:cubicBezTo>
                    <a:pt x="4" y="15"/>
                    <a:pt x="5" y="16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1" y="17"/>
                    <a:pt x="1" y="17"/>
                    <a:pt x="0" y="18"/>
                  </a:cubicBezTo>
                  <a:cubicBezTo>
                    <a:pt x="1" y="18"/>
                    <a:pt x="1" y="18"/>
                    <a:pt x="1" y="19"/>
                  </a:cubicBezTo>
                  <a:cubicBezTo>
                    <a:pt x="2" y="19"/>
                    <a:pt x="3" y="19"/>
                    <a:pt x="3" y="19"/>
                  </a:cubicBezTo>
                  <a:cubicBezTo>
                    <a:pt x="6" y="19"/>
                    <a:pt x="8" y="20"/>
                    <a:pt x="9" y="17"/>
                  </a:cubicBezTo>
                  <a:cubicBezTo>
                    <a:pt x="10" y="17"/>
                    <a:pt x="11" y="17"/>
                    <a:pt x="11" y="16"/>
                  </a:cubicBezTo>
                  <a:cubicBezTo>
                    <a:pt x="11" y="15"/>
                    <a:pt x="9" y="16"/>
                    <a:pt x="9" y="15"/>
                  </a:cubicBezTo>
                  <a:cubicBezTo>
                    <a:pt x="10" y="15"/>
                    <a:pt x="11" y="15"/>
                    <a:pt x="12" y="15"/>
                  </a:cubicBezTo>
                  <a:cubicBezTo>
                    <a:pt x="12" y="13"/>
                    <a:pt x="14" y="13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0"/>
                    <a:pt x="16" y="8"/>
                    <a:pt x="18" y="8"/>
                  </a:cubicBezTo>
                  <a:cubicBezTo>
                    <a:pt x="18" y="8"/>
                    <a:pt x="18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1" y="6"/>
                    <a:pt x="22" y="6"/>
                  </a:cubicBezTo>
                  <a:cubicBezTo>
                    <a:pt x="22" y="5"/>
                    <a:pt x="21" y="4"/>
                    <a:pt x="21" y="4"/>
                  </a:cubicBezTo>
                  <a:close/>
                  <a:moveTo>
                    <a:pt x="7" y="17"/>
                  </a:moveTo>
                  <a:cubicBezTo>
                    <a:pt x="7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8" name="Freeform 82"/>
            <p:cNvSpPr/>
            <p:nvPr/>
          </p:nvSpPr>
          <p:spPr bwMode="auto">
            <a:xfrm>
              <a:off x="5068888" y="6412706"/>
              <a:ext cx="3175" cy="6350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0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2"/>
                    <a:pt x="0" y="1"/>
                    <a:pt x="1" y="4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9" name="Freeform 83"/>
            <p:cNvSpPr/>
            <p:nvPr/>
          </p:nvSpPr>
          <p:spPr bwMode="auto">
            <a:xfrm>
              <a:off x="4927600" y="6374606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1 w 3"/>
                <a:gd name="T5" fmla="*/ 0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2"/>
                    <a:pt x="2" y="1"/>
                    <a:pt x="3" y="2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0" name="Freeform 84"/>
            <p:cNvSpPr/>
            <p:nvPr/>
          </p:nvSpPr>
          <p:spPr bwMode="auto">
            <a:xfrm>
              <a:off x="4879975" y="6311106"/>
              <a:ext cx="14288" cy="26988"/>
            </a:xfrm>
            <a:custGeom>
              <a:avLst/>
              <a:gdLst>
                <a:gd name="T0" fmla="*/ 6 w 8"/>
                <a:gd name="T1" fmla="*/ 9 h 15"/>
                <a:gd name="T2" fmla="*/ 5 w 8"/>
                <a:gd name="T3" fmla="*/ 3 h 15"/>
                <a:gd name="T4" fmla="*/ 3 w 8"/>
                <a:gd name="T5" fmla="*/ 2 h 15"/>
                <a:gd name="T6" fmla="*/ 5 w 8"/>
                <a:gd name="T7" fmla="*/ 0 h 15"/>
                <a:gd name="T8" fmla="*/ 1 w 8"/>
                <a:gd name="T9" fmla="*/ 1 h 15"/>
                <a:gd name="T10" fmla="*/ 1 w 8"/>
                <a:gd name="T11" fmla="*/ 7 h 15"/>
                <a:gd name="T12" fmla="*/ 3 w 8"/>
                <a:gd name="T13" fmla="*/ 8 h 15"/>
                <a:gd name="T14" fmla="*/ 1 w 8"/>
                <a:gd name="T15" fmla="*/ 10 h 15"/>
                <a:gd name="T16" fmla="*/ 2 w 8"/>
                <a:gd name="T17" fmla="*/ 14 h 15"/>
                <a:gd name="T18" fmla="*/ 0 w 8"/>
                <a:gd name="T19" fmla="*/ 15 h 15"/>
                <a:gd name="T20" fmla="*/ 6 w 8"/>
                <a:gd name="T21" fmla="*/ 15 h 15"/>
                <a:gd name="T22" fmla="*/ 8 w 8"/>
                <a:gd name="T23" fmla="*/ 10 h 15"/>
                <a:gd name="T24" fmla="*/ 6 w 8"/>
                <a:gd name="T25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15">
                  <a:moveTo>
                    <a:pt x="6" y="9"/>
                  </a:moveTo>
                  <a:cubicBezTo>
                    <a:pt x="7" y="6"/>
                    <a:pt x="3" y="5"/>
                    <a:pt x="5" y="3"/>
                  </a:cubicBezTo>
                  <a:cubicBezTo>
                    <a:pt x="4" y="3"/>
                    <a:pt x="4" y="2"/>
                    <a:pt x="3" y="2"/>
                  </a:cubicBezTo>
                  <a:cubicBezTo>
                    <a:pt x="4" y="1"/>
                    <a:pt x="5" y="1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2" y="3"/>
                    <a:pt x="1" y="4"/>
                    <a:pt x="1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2" y="10"/>
                    <a:pt x="1" y="10"/>
                  </a:cubicBezTo>
                  <a:cubicBezTo>
                    <a:pt x="1" y="12"/>
                    <a:pt x="1" y="13"/>
                    <a:pt x="2" y="14"/>
                  </a:cubicBezTo>
                  <a:cubicBezTo>
                    <a:pt x="1" y="14"/>
                    <a:pt x="0" y="14"/>
                    <a:pt x="0" y="15"/>
                  </a:cubicBezTo>
                  <a:cubicBezTo>
                    <a:pt x="2" y="15"/>
                    <a:pt x="4" y="15"/>
                    <a:pt x="6" y="15"/>
                  </a:cubicBezTo>
                  <a:cubicBezTo>
                    <a:pt x="6" y="13"/>
                    <a:pt x="6" y="11"/>
                    <a:pt x="8" y="10"/>
                  </a:cubicBezTo>
                  <a:cubicBezTo>
                    <a:pt x="7" y="10"/>
                    <a:pt x="7" y="9"/>
                    <a:pt x="6" y="9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1" name="Freeform 85"/>
            <p:cNvSpPr>
              <a:spLocks noEditPoints="1"/>
            </p:cNvSpPr>
            <p:nvPr/>
          </p:nvSpPr>
          <p:spPr bwMode="auto">
            <a:xfrm>
              <a:off x="4862513" y="6249193"/>
              <a:ext cx="247650" cy="230188"/>
            </a:xfrm>
            <a:custGeom>
              <a:avLst/>
              <a:gdLst>
                <a:gd name="T0" fmla="*/ 137 w 141"/>
                <a:gd name="T1" fmla="*/ 40 h 131"/>
                <a:gd name="T2" fmla="*/ 109 w 141"/>
                <a:gd name="T3" fmla="*/ 8 h 131"/>
                <a:gd name="T4" fmla="*/ 105 w 141"/>
                <a:gd name="T5" fmla="*/ 2 h 131"/>
                <a:gd name="T6" fmla="*/ 97 w 141"/>
                <a:gd name="T7" fmla="*/ 4 h 131"/>
                <a:gd name="T8" fmla="*/ 85 w 141"/>
                <a:gd name="T9" fmla="*/ 7 h 131"/>
                <a:gd name="T10" fmla="*/ 79 w 141"/>
                <a:gd name="T11" fmla="*/ 11 h 131"/>
                <a:gd name="T12" fmla="*/ 73 w 141"/>
                <a:gd name="T13" fmla="*/ 11 h 131"/>
                <a:gd name="T14" fmla="*/ 60 w 141"/>
                <a:gd name="T15" fmla="*/ 18 h 131"/>
                <a:gd name="T16" fmla="*/ 50 w 141"/>
                <a:gd name="T17" fmla="*/ 23 h 131"/>
                <a:gd name="T18" fmla="*/ 50 w 141"/>
                <a:gd name="T19" fmla="*/ 23 h 131"/>
                <a:gd name="T20" fmla="*/ 37 w 141"/>
                <a:gd name="T21" fmla="*/ 13 h 131"/>
                <a:gd name="T22" fmla="*/ 25 w 141"/>
                <a:gd name="T23" fmla="*/ 26 h 131"/>
                <a:gd name="T24" fmla="*/ 21 w 141"/>
                <a:gd name="T25" fmla="*/ 38 h 131"/>
                <a:gd name="T26" fmla="*/ 20 w 141"/>
                <a:gd name="T27" fmla="*/ 45 h 131"/>
                <a:gd name="T28" fmla="*/ 13 w 141"/>
                <a:gd name="T29" fmla="*/ 53 h 131"/>
                <a:gd name="T30" fmla="*/ 14 w 141"/>
                <a:gd name="T31" fmla="*/ 61 h 131"/>
                <a:gd name="T32" fmla="*/ 11 w 141"/>
                <a:gd name="T33" fmla="*/ 71 h 131"/>
                <a:gd name="T34" fmla="*/ 24 w 141"/>
                <a:gd name="T35" fmla="*/ 60 h 131"/>
                <a:gd name="T36" fmla="*/ 25 w 141"/>
                <a:gd name="T37" fmla="*/ 62 h 131"/>
                <a:gd name="T38" fmla="*/ 30 w 141"/>
                <a:gd name="T39" fmla="*/ 70 h 131"/>
                <a:gd name="T40" fmla="*/ 29 w 141"/>
                <a:gd name="T41" fmla="*/ 59 h 131"/>
                <a:gd name="T42" fmla="*/ 35 w 141"/>
                <a:gd name="T43" fmla="*/ 70 h 131"/>
                <a:gd name="T44" fmla="*/ 39 w 141"/>
                <a:gd name="T45" fmla="*/ 69 h 131"/>
                <a:gd name="T46" fmla="*/ 48 w 141"/>
                <a:gd name="T47" fmla="*/ 71 h 131"/>
                <a:gd name="T48" fmla="*/ 34 w 141"/>
                <a:gd name="T49" fmla="*/ 79 h 131"/>
                <a:gd name="T50" fmla="*/ 20 w 141"/>
                <a:gd name="T51" fmla="*/ 71 h 131"/>
                <a:gd name="T52" fmla="*/ 6 w 141"/>
                <a:gd name="T53" fmla="*/ 81 h 131"/>
                <a:gd name="T54" fmla="*/ 3 w 141"/>
                <a:gd name="T55" fmla="*/ 110 h 131"/>
                <a:gd name="T56" fmla="*/ 18 w 141"/>
                <a:gd name="T57" fmla="*/ 113 h 131"/>
                <a:gd name="T58" fmla="*/ 26 w 141"/>
                <a:gd name="T59" fmla="*/ 128 h 131"/>
                <a:gd name="T60" fmla="*/ 55 w 141"/>
                <a:gd name="T61" fmla="*/ 120 h 131"/>
                <a:gd name="T62" fmla="*/ 60 w 141"/>
                <a:gd name="T63" fmla="*/ 104 h 131"/>
                <a:gd name="T64" fmla="*/ 49 w 141"/>
                <a:gd name="T65" fmla="*/ 89 h 131"/>
                <a:gd name="T66" fmla="*/ 58 w 141"/>
                <a:gd name="T67" fmla="*/ 102 h 131"/>
                <a:gd name="T68" fmla="*/ 72 w 141"/>
                <a:gd name="T69" fmla="*/ 90 h 131"/>
                <a:gd name="T70" fmla="*/ 63 w 141"/>
                <a:gd name="T71" fmla="*/ 80 h 131"/>
                <a:gd name="T72" fmla="*/ 75 w 141"/>
                <a:gd name="T73" fmla="*/ 86 h 131"/>
                <a:gd name="T74" fmla="*/ 83 w 141"/>
                <a:gd name="T75" fmla="*/ 92 h 131"/>
                <a:gd name="T76" fmla="*/ 87 w 141"/>
                <a:gd name="T77" fmla="*/ 107 h 131"/>
                <a:gd name="T78" fmla="*/ 93 w 141"/>
                <a:gd name="T79" fmla="*/ 97 h 131"/>
                <a:gd name="T80" fmla="*/ 103 w 141"/>
                <a:gd name="T81" fmla="*/ 95 h 131"/>
                <a:gd name="T82" fmla="*/ 109 w 141"/>
                <a:gd name="T83" fmla="*/ 104 h 131"/>
                <a:gd name="T84" fmla="*/ 113 w 141"/>
                <a:gd name="T85" fmla="*/ 109 h 131"/>
                <a:gd name="T86" fmla="*/ 114 w 141"/>
                <a:gd name="T87" fmla="*/ 107 h 131"/>
                <a:gd name="T88" fmla="*/ 119 w 141"/>
                <a:gd name="T89" fmla="*/ 93 h 131"/>
                <a:gd name="T90" fmla="*/ 129 w 141"/>
                <a:gd name="T91" fmla="*/ 77 h 131"/>
                <a:gd name="T92" fmla="*/ 128 w 141"/>
                <a:gd name="T93" fmla="*/ 69 h 131"/>
                <a:gd name="T94" fmla="*/ 134 w 141"/>
                <a:gd name="T95" fmla="*/ 62 h 131"/>
                <a:gd name="T96" fmla="*/ 140 w 141"/>
                <a:gd name="T97" fmla="*/ 47 h 131"/>
                <a:gd name="T98" fmla="*/ 33 w 141"/>
                <a:gd name="T99" fmla="*/ 42 h 131"/>
                <a:gd name="T100" fmla="*/ 27 w 141"/>
                <a:gd name="T101" fmla="*/ 42 h 131"/>
                <a:gd name="T102" fmla="*/ 31 w 141"/>
                <a:gd name="T103" fmla="*/ 33 h 131"/>
                <a:gd name="T104" fmla="*/ 37 w 141"/>
                <a:gd name="T105" fmla="*/ 33 h 131"/>
                <a:gd name="T106" fmla="*/ 41 w 141"/>
                <a:gd name="T107" fmla="*/ 17 h 131"/>
                <a:gd name="T108" fmla="*/ 49 w 141"/>
                <a:gd name="T109" fmla="*/ 83 h 131"/>
                <a:gd name="T110" fmla="*/ 49 w 141"/>
                <a:gd name="T111" fmla="*/ 26 h 131"/>
                <a:gd name="T112" fmla="*/ 77 w 141"/>
                <a:gd name="T113" fmla="*/ 17 h 131"/>
                <a:gd name="T114" fmla="*/ 104 w 141"/>
                <a:gd name="T115" fmla="*/ 10 h 131"/>
                <a:gd name="T116" fmla="*/ 106 w 141"/>
                <a:gd name="T117" fmla="*/ 8 h 131"/>
                <a:gd name="T118" fmla="*/ 126 w 141"/>
                <a:gd name="T119" fmla="*/ 6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1" h="131">
                  <a:moveTo>
                    <a:pt x="140" y="47"/>
                  </a:moveTo>
                  <a:cubicBezTo>
                    <a:pt x="140" y="46"/>
                    <a:pt x="139" y="44"/>
                    <a:pt x="138" y="43"/>
                  </a:cubicBezTo>
                  <a:cubicBezTo>
                    <a:pt x="137" y="43"/>
                    <a:pt x="136" y="44"/>
                    <a:pt x="135" y="42"/>
                  </a:cubicBezTo>
                  <a:cubicBezTo>
                    <a:pt x="136" y="41"/>
                    <a:pt x="136" y="41"/>
                    <a:pt x="137" y="40"/>
                  </a:cubicBezTo>
                  <a:cubicBezTo>
                    <a:pt x="131" y="29"/>
                    <a:pt x="124" y="19"/>
                    <a:pt x="115" y="10"/>
                  </a:cubicBezTo>
                  <a:cubicBezTo>
                    <a:pt x="114" y="10"/>
                    <a:pt x="113" y="9"/>
                    <a:pt x="112" y="9"/>
                  </a:cubicBezTo>
                  <a:cubicBezTo>
                    <a:pt x="111" y="9"/>
                    <a:pt x="111" y="9"/>
                    <a:pt x="110" y="9"/>
                  </a:cubicBezTo>
                  <a:cubicBezTo>
                    <a:pt x="110" y="9"/>
                    <a:pt x="109" y="9"/>
                    <a:pt x="109" y="8"/>
                  </a:cubicBezTo>
                  <a:cubicBezTo>
                    <a:pt x="108" y="8"/>
                    <a:pt x="107" y="8"/>
                    <a:pt x="106" y="8"/>
                  </a:cubicBezTo>
                  <a:cubicBezTo>
                    <a:pt x="106" y="7"/>
                    <a:pt x="107" y="7"/>
                    <a:pt x="107" y="7"/>
                  </a:cubicBezTo>
                  <a:cubicBezTo>
                    <a:pt x="107" y="6"/>
                    <a:pt x="107" y="6"/>
                    <a:pt x="107" y="5"/>
                  </a:cubicBezTo>
                  <a:cubicBezTo>
                    <a:pt x="107" y="4"/>
                    <a:pt x="106" y="3"/>
                    <a:pt x="105" y="2"/>
                  </a:cubicBezTo>
                  <a:cubicBezTo>
                    <a:pt x="104" y="2"/>
                    <a:pt x="103" y="3"/>
                    <a:pt x="102" y="3"/>
                  </a:cubicBezTo>
                  <a:cubicBezTo>
                    <a:pt x="101" y="3"/>
                    <a:pt x="101" y="3"/>
                    <a:pt x="100" y="2"/>
                  </a:cubicBezTo>
                  <a:cubicBezTo>
                    <a:pt x="99" y="2"/>
                    <a:pt x="99" y="0"/>
                    <a:pt x="98" y="1"/>
                  </a:cubicBezTo>
                  <a:cubicBezTo>
                    <a:pt x="97" y="1"/>
                    <a:pt x="97" y="2"/>
                    <a:pt x="97" y="4"/>
                  </a:cubicBezTo>
                  <a:cubicBezTo>
                    <a:pt x="95" y="3"/>
                    <a:pt x="95" y="6"/>
                    <a:pt x="94" y="5"/>
                  </a:cubicBezTo>
                  <a:cubicBezTo>
                    <a:pt x="93" y="5"/>
                    <a:pt x="93" y="3"/>
                    <a:pt x="92" y="4"/>
                  </a:cubicBezTo>
                  <a:cubicBezTo>
                    <a:pt x="91" y="5"/>
                    <a:pt x="90" y="6"/>
                    <a:pt x="87" y="6"/>
                  </a:cubicBezTo>
                  <a:cubicBezTo>
                    <a:pt x="87" y="6"/>
                    <a:pt x="86" y="7"/>
                    <a:pt x="85" y="7"/>
                  </a:cubicBezTo>
                  <a:cubicBezTo>
                    <a:pt x="84" y="8"/>
                    <a:pt x="85" y="9"/>
                    <a:pt x="84" y="10"/>
                  </a:cubicBezTo>
                  <a:cubicBezTo>
                    <a:pt x="83" y="10"/>
                    <a:pt x="81" y="9"/>
                    <a:pt x="81" y="10"/>
                  </a:cubicBezTo>
                  <a:cubicBezTo>
                    <a:pt x="81" y="12"/>
                    <a:pt x="84" y="11"/>
                    <a:pt x="83" y="13"/>
                  </a:cubicBezTo>
                  <a:cubicBezTo>
                    <a:pt x="82" y="13"/>
                    <a:pt x="82" y="11"/>
                    <a:pt x="79" y="11"/>
                  </a:cubicBezTo>
                  <a:cubicBezTo>
                    <a:pt x="79" y="13"/>
                    <a:pt x="80" y="14"/>
                    <a:pt x="79" y="14"/>
                  </a:cubicBezTo>
                  <a:cubicBezTo>
                    <a:pt x="78" y="14"/>
                    <a:pt x="78" y="13"/>
                    <a:pt x="78" y="11"/>
                  </a:cubicBezTo>
                  <a:cubicBezTo>
                    <a:pt x="77" y="11"/>
                    <a:pt x="78" y="13"/>
                    <a:pt x="76" y="13"/>
                  </a:cubicBezTo>
                  <a:cubicBezTo>
                    <a:pt x="75" y="12"/>
                    <a:pt x="75" y="10"/>
                    <a:pt x="73" y="11"/>
                  </a:cubicBezTo>
                  <a:cubicBezTo>
                    <a:pt x="72" y="13"/>
                    <a:pt x="71" y="14"/>
                    <a:pt x="69" y="16"/>
                  </a:cubicBezTo>
                  <a:cubicBezTo>
                    <a:pt x="67" y="16"/>
                    <a:pt x="67" y="15"/>
                    <a:pt x="64" y="15"/>
                  </a:cubicBezTo>
                  <a:cubicBezTo>
                    <a:pt x="64" y="17"/>
                    <a:pt x="66" y="16"/>
                    <a:pt x="66" y="18"/>
                  </a:cubicBezTo>
                  <a:cubicBezTo>
                    <a:pt x="64" y="18"/>
                    <a:pt x="62" y="18"/>
                    <a:pt x="60" y="18"/>
                  </a:cubicBezTo>
                  <a:cubicBezTo>
                    <a:pt x="58" y="19"/>
                    <a:pt x="57" y="21"/>
                    <a:pt x="55" y="21"/>
                  </a:cubicBezTo>
                  <a:cubicBezTo>
                    <a:pt x="55" y="20"/>
                    <a:pt x="55" y="19"/>
                    <a:pt x="55" y="18"/>
                  </a:cubicBezTo>
                  <a:cubicBezTo>
                    <a:pt x="54" y="18"/>
                    <a:pt x="53" y="18"/>
                    <a:pt x="53" y="18"/>
                  </a:cubicBezTo>
                  <a:cubicBezTo>
                    <a:pt x="53" y="21"/>
                    <a:pt x="53" y="23"/>
                    <a:pt x="50" y="23"/>
                  </a:cubicBezTo>
                  <a:cubicBezTo>
                    <a:pt x="50" y="24"/>
                    <a:pt x="49" y="24"/>
                    <a:pt x="48" y="25"/>
                  </a:cubicBezTo>
                  <a:cubicBezTo>
                    <a:pt x="47" y="25"/>
                    <a:pt x="48" y="26"/>
                    <a:pt x="47" y="26"/>
                  </a:cubicBezTo>
                  <a:cubicBezTo>
                    <a:pt x="45" y="27"/>
                    <a:pt x="45" y="23"/>
                    <a:pt x="45" y="22"/>
                  </a:cubicBezTo>
                  <a:cubicBezTo>
                    <a:pt x="47" y="22"/>
                    <a:pt x="49" y="22"/>
                    <a:pt x="50" y="23"/>
                  </a:cubicBezTo>
                  <a:cubicBezTo>
                    <a:pt x="51" y="20"/>
                    <a:pt x="48" y="18"/>
                    <a:pt x="45" y="18"/>
                  </a:cubicBezTo>
                  <a:cubicBezTo>
                    <a:pt x="45" y="17"/>
                    <a:pt x="44" y="16"/>
                    <a:pt x="42" y="16"/>
                  </a:cubicBezTo>
                  <a:cubicBezTo>
                    <a:pt x="42" y="15"/>
                    <a:pt x="41" y="14"/>
                    <a:pt x="40" y="13"/>
                  </a:cubicBezTo>
                  <a:cubicBezTo>
                    <a:pt x="39" y="13"/>
                    <a:pt x="38" y="13"/>
                    <a:pt x="37" y="13"/>
                  </a:cubicBezTo>
                  <a:cubicBezTo>
                    <a:pt x="35" y="14"/>
                    <a:pt x="34" y="15"/>
                    <a:pt x="33" y="16"/>
                  </a:cubicBezTo>
                  <a:cubicBezTo>
                    <a:pt x="33" y="15"/>
                    <a:pt x="33" y="16"/>
                    <a:pt x="32" y="16"/>
                  </a:cubicBezTo>
                  <a:cubicBezTo>
                    <a:pt x="31" y="18"/>
                    <a:pt x="29" y="19"/>
                    <a:pt x="27" y="21"/>
                  </a:cubicBezTo>
                  <a:cubicBezTo>
                    <a:pt x="27" y="23"/>
                    <a:pt x="26" y="25"/>
                    <a:pt x="25" y="26"/>
                  </a:cubicBezTo>
                  <a:cubicBezTo>
                    <a:pt x="25" y="25"/>
                    <a:pt x="24" y="26"/>
                    <a:pt x="24" y="25"/>
                  </a:cubicBezTo>
                  <a:cubicBezTo>
                    <a:pt x="24" y="26"/>
                    <a:pt x="24" y="27"/>
                    <a:pt x="24" y="27"/>
                  </a:cubicBezTo>
                  <a:cubicBezTo>
                    <a:pt x="21" y="27"/>
                    <a:pt x="21" y="30"/>
                    <a:pt x="20" y="32"/>
                  </a:cubicBezTo>
                  <a:cubicBezTo>
                    <a:pt x="21" y="34"/>
                    <a:pt x="21" y="35"/>
                    <a:pt x="21" y="38"/>
                  </a:cubicBezTo>
                  <a:cubicBezTo>
                    <a:pt x="21" y="39"/>
                    <a:pt x="23" y="38"/>
                    <a:pt x="24" y="39"/>
                  </a:cubicBezTo>
                  <a:cubicBezTo>
                    <a:pt x="23" y="40"/>
                    <a:pt x="23" y="41"/>
                    <a:pt x="23" y="42"/>
                  </a:cubicBezTo>
                  <a:cubicBezTo>
                    <a:pt x="23" y="42"/>
                    <a:pt x="23" y="43"/>
                    <a:pt x="23" y="44"/>
                  </a:cubicBezTo>
                  <a:cubicBezTo>
                    <a:pt x="22" y="44"/>
                    <a:pt x="21" y="44"/>
                    <a:pt x="20" y="45"/>
                  </a:cubicBezTo>
                  <a:cubicBezTo>
                    <a:pt x="19" y="45"/>
                    <a:pt x="19" y="46"/>
                    <a:pt x="19" y="47"/>
                  </a:cubicBezTo>
                  <a:cubicBezTo>
                    <a:pt x="17" y="47"/>
                    <a:pt x="18" y="50"/>
                    <a:pt x="16" y="50"/>
                  </a:cubicBezTo>
                  <a:cubicBezTo>
                    <a:pt x="16" y="50"/>
                    <a:pt x="16" y="51"/>
                    <a:pt x="16" y="51"/>
                  </a:cubicBezTo>
                  <a:cubicBezTo>
                    <a:pt x="14" y="51"/>
                    <a:pt x="14" y="52"/>
                    <a:pt x="13" y="53"/>
                  </a:cubicBezTo>
                  <a:cubicBezTo>
                    <a:pt x="12" y="53"/>
                    <a:pt x="10" y="53"/>
                    <a:pt x="11" y="54"/>
                  </a:cubicBezTo>
                  <a:cubicBezTo>
                    <a:pt x="11" y="55"/>
                    <a:pt x="12" y="55"/>
                    <a:pt x="13" y="55"/>
                  </a:cubicBezTo>
                  <a:cubicBezTo>
                    <a:pt x="13" y="57"/>
                    <a:pt x="15" y="57"/>
                    <a:pt x="15" y="59"/>
                  </a:cubicBezTo>
                  <a:cubicBezTo>
                    <a:pt x="15" y="59"/>
                    <a:pt x="15" y="60"/>
                    <a:pt x="14" y="61"/>
                  </a:cubicBezTo>
                  <a:cubicBezTo>
                    <a:pt x="12" y="59"/>
                    <a:pt x="10" y="61"/>
                    <a:pt x="8" y="61"/>
                  </a:cubicBezTo>
                  <a:cubicBezTo>
                    <a:pt x="7" y="62"/>
                    <a:pt x="9" y="66"/>
                    <a:pt x="7" y="66"/>
                  </a:cubicBezTo>
                  <a:cubicBezTo>
                    <a:pt x="7" y="67"/>
                    <a:pt x="8" y="68"/>
                    <a:pt x="8" y="70"/>
                  </a:cubicBezTo>
                  <a:cubicBezTo>
                    <a:pt x="10" y="69"/>
                    <a:pt x="10" y="71"/>
                    <a:pt x="11" y="71"/>
                  </a:cubicBezTo>
                  <a:cubicBezTo>
                    <a:pt x="13" y="70"/>
                    <a:pt x="13" y="70"/>
                    <a:pt x="15" y="71"/>
                  </a:cubicBezTo>
                  <a:cubicBezTo>
                    <a:pt x="15" y="69"/>
                    <a:pt x="17" y="68"/>
                    <a:pt x="17" y="64"/>
                  </a:cubicBezTo>
                  <a:cubicBezTo>
                    <a:pt x="18" y="64"/>
                    <a:pt x="18" y="61"/>
                    <a:pt x="20" y="61"/>
                  </a:cubicBezTo>
                  <a:cubicBezTo>
                    <a:pt x="22" y="62"/>
                    <a:pt x="23" y="60"/>
                    <a:pt x="24" y="60"/>
                  </a:cubicBezTo>
                  <a:cubicBezTo>
                    <a:pt x="23" y="62"/>
                    <a:pt x="24" y="65"/>
                    <a:pt x="24" y="67"/>
                  </a:cubicBezTo>
                  <a:cubicBezTo>
                    <a:pt x="27" y="67"/>
                    <a:pt x="25" y="64"/>
                    <a:pt x="25" y="62"/>
                  </a:cubicBezTo>
                  <a:cubicBezTo>
                    <a:pt x="25" y="62"/>
                    <a:pt x="25" y="61"/>
                    <a:pt x="25" y="61"/>
                  </a:cubicBezTo>
                  <a:cubicBezTo>
                    <a:pt x="25" y="61"/>
                    <a:pt x="25" y="62"/>
                    <a:pt x="25" y="62"/>
                  </a:cubicBezTo>
                  <a:cubicBezTo>
                    <a:pt x="26" y="62"/>
                    <a:pt x="26" y="63"/>
                    <a:pt x="27" y="64"/>
                  </a:cubicBezTo>
                  <a:cubicBezTo>
                    <a:pt x="28" y="64"/>
                    <a:pt x="30" y="65"/>
                    <a:pt x="30" y="67"/>
                  </a:cubicBezTo>
                  <a:cubicBezTo>
                    <a:pt x="30" y="68"/>
                    <a:pt x="29" y="68"/>
                    <a:pt x="28" y="68"/>
                  </a:cubicBezTo>
                  <a:cubicBezTo>
                    <a:pt x="28" y="69"/>
                    <a:pt x="30" y="69"/>
                    <a:pt x="30" y="70"/>
                  </a:cubicBezTo>
                  <a:cubicBezTo>
                    <a:pt x="30" y="68"/>
                    <a:pt x="31" y="67"/>
                    <a:pt x="32" y="67"/>
                  </a:cubicBezTo>
                  <a:cubicBezTo>
                    <a:pt x="32" y="66"/>
                    <a:pt x="31" y="66"/>
                    <a:pt x="31" y="65"/>
                  </a:cubicBezTo>
                  <a:cubicBezTo>
                    <a:pt x="32" y="64"/>
                    <a:pt x="33" y="67"/>
                    <a:pt x="33" y="65"/>
                  </a:cubicBezTo>
                  <a:cubicBezTo>
                    <a:pt x="32" y="63"/>
                    <a:pt x="27" y="62"/>
                    <a:pt x="29" y="59"/>
                  </a:cubicBezTo>
                  <a:cubicBezTo>
                    <a:pt x="30" y="61"/>
                    <a:pt x="32" y="62"/>
                    <a:pt x="33" y="64"/>
                  </a:cubicBezTo>
                  <a:cubicBezTo>
                    <a:pt x="34" y="64"/>
                    <a:pt x="34" y="65"/>
                    <a:pt x="34" y="66"/>
                  </a:cubicBezTo>
                  <a:cubicBezTo>
                    <a:pt x="34" y="66"/>
                    <a:pt x="35" y="67"/>
                    <a:pt x="35" y="68"/>
                  </a:cubicBezTo>
                  <a:cubicBezTo>
                    <a:pt x="35" y="68"/>
                    <a:pt x="35" y="69"/>
                    <a:pt x="35" y="70"/>
                  </a:cubicBezTo>
                  <a:cubicBezTo>
                    <a:pt x="35" y="71"/>
                    <a:pt x="37" y="71"/>
                    <a:pt x="38" y="71"/>
                  </a:cubicBezTo>
                  <a:cubicBezTo>
                    <a:pt x="38" y="69"/>
                    <a:pt x="37" y="67"/>
                    <a:pt x="38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7"/>
                    <a:pt x="39" y="67"/>
                    <a:pt x="39" y="69"/>
                  </a:cubicBezTo>
                  <a:cubicBezTo>
                    <a:pt x="40" y="69"/>
                    <a:pt x="39" y="70"/>
                    <a:pt x="40" y="71"/>
                  </a:cubicBezTo>
                  <a:cubicBezTo>
                    <a:pt x="42" y="72"/>
                    <a:pt x="44" y="72"/>
                    <a:pt x="45" y="71"/>
                  </a:cubicBezTo>
                  <a:cubicBezTo>
                    <a:pt x="47" y="72"/>
                    <a:pt x="44" y="73"/>
                    <a:pt x="46" y="73"/>
                  </a:cubicBezTo>
                  <a:cubicBezTo>
                    <a:pt x="48" y="74"/>
                    <a:pt x="46" y="70"/>
                    <a:pt x="48" y="71"/>
                  </a:cubicBezTo>
                  <a:cubicBezTo>
                    <a:pt x="48" y="72"/>
                    <a:pt x="48" y="73"/>
                    <a:pt x="48" y="74"/>
                  </a:cubicBezTo>
                  <a:cubicBezTo>
                    <a:pt x="47" y="74"/>
                    <a:pt x="48" y="78"/>
                    <a:pt x="46" y="78"/>
                  </a:cubicBezTo>
                  <a:cubicBezTo>
                    <a:pt x="43" y="77"/>
                    <a:pt x="40" y="76"/>
                    <a:pt x="36" y="76"/>
                  </a:cubicBezTo>
                  <a:cubicBezTo>
                    <a:pt x="35" y="76"/>
                    <a:pt x="35" y="78"/>
                    <a:pt x="34" y="79"/>
                  </a:cubicBezTo>
                  <a:cubicBezTo>
                    <a:pt x="32" y="77"/>
                    <a:pt x="28" y="76"/>
                    <a:pt x="27" y="74"/>
                  </a:cubicBezTo>
                  <a:cubicBezTo>
                    <a:pt x="27" y="73"/>
                    <a:pt x="26" y="72"/>
                    <a:pt x="26" y="71"/>
                  </a:cubicBezTo>
                  <a:cubicBezTo>
                    <a:pt x="27" y="71"/>
                    <a:pt x="27" y="70"/>
                    <a:pt x="26" y="69"/>
                  </a:cubicBezTo>
                  <a:cubicBezTo>
                    <a:pt x="24" y="69"/>
                    <a:pt x="22" y="70"/>
                    <a:pt x="20" y="71"/>
                  </a:cubicBezTo>
                  <a:cubicBezTo>
                    <a:pt x="17" y="71"/>
                    <a:pt x="14" y="71"/>
                    <a:pt x="13" y="73"/>
                  </a:cubicBezTo>
                  <a:cubicBezTo>
                    <a:pt x="12" y="72"/>
                    <a:pt x="11" y="71"/>
                    <a:pt x="10" y="71"/>
                  </a:cubicBezTo>
                  <a:cubicBezTo>
                    <a:pt x="10" y="73"/>
                    <a:pt x="8" y="73"/>
                    <a:pt x="7" y="74"/>
                  </a:cubicBezTo>
                  <a:cubicBezTo>
                    <a:pt x="6" y="76"/>
                    <a:pt x="7" y="79"/>
                    <a:pt x="6" y="81"/>
                  </a:cubicBezTo>
                  <a:cubicBezTo>
                    <a:pt x="5" y="82"/>
                    <a:pt x="3" y="84"/>
                    <a:pt x="2" y="85"/>
                  </a:cubicBezTo>
                  <a:cubicBezTo>
                    <a:pt x="2" y="88"/>
                    <a:pt x="1" y="89"/>
                    <a:pt x="0" y="91"/>
                  </a:cubicBezTo>
                  <a:cubicBezTo>
                    <a:pt x="0" y="95"/>
                    <a:pt x="0" y="99"/>
                    <a:pt x="0" y="103"/>
                  </a:cubicBezTo>
                  <a:cubicBezTo>
                    <a:pt x="2" y="105"/>
                    <a:pt x="3" y="107"/>
                    <a:pt x="3" y="110"/>
                  </a:cubicBezTo>
                  <a:cubicBezTo>
                    <a:pt x="5" y="111"/>
                    <a:pt x="6" y="113"/>
                    <a:pt x="9" y="113"/>
                  </a:cubicBezTo>
                  <a:cubicBezTo>
                    <a:pt x="11" y="113"/>
                    <a:pt x="12" y="113"/>
                    <a:pt x="15" y="113"/>
                  </a:cubicBezTo>
                  <a:cubicBezTo>
                    <a:pt x="15" y="112"/>
                    <a:pt x="15" y="110"/>
                    <a:pt x="17" y="111"/>
                  </a:cubicBezTo>
                  <a:cubicBezTo>
                    <a:pt x="18" y="111"/>
                    <a:pt x="17" y="112"/>
                    <a:pt x="18" y="113"/>
                  </a:cubicBezTo>
                  <a:cubicBezTo>
                    <a:pt x="20" y="112"/>
                    <a:pt x="20" y="113"/>
                    <a:pt x="22" y="113"/>
                  </a:cubicBezTo>
                  <a:cubicBezTo>
                    <a:pt x="22" y="113"/>
                    <a:pt x="23" y="112"/>
                    <a:pt x="24" y="113"/>
                  </a:cubicBezTo>
                  <a:cubicBezTo>
                    <a:pt x="25" y="116"/>
                    <a:pt x="23" y="118"/>
                    <a:pt x="23" y="121"/>
                  </a:cubicBezTo>
                  <a:cubicBezTo>
                    <a:pt x="24" y="123"/>
                    <a:pt x="26" y="125"/>
                    <a:pt x="26" y="128"/>
                  </a:cubicBezTo>
                  <a:cubicBezTo>
                    <a:pt x="26" y="129"/>
                    <a:pt x="27" y="130"/>
                    <a:pt x="27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4" y="129"/>
                    <a:pt x="54" y="127"/>
                    <a:pt x="53" y="126"/>
                  </a:cubicBezTo>
                  <a:cubicBezTo>
                    <a:pt x="54" y="124"/>
                    <a:pt x="55" y="122"/>
                    <a:pt x="55" y="120"/>
                  </a:cubicBezTo>
                  <a:cubicBezTo>
                    <a:pt x="56" y="119"/>
                    <a:pt x="57" y="118"/>
                    <a:pt x="58" y="117"/>
                  </a:cubicBezTo>
                  <a:cubicBezTo>
                    <a:pt x="60" y="114"/>
                    <a:pt x="62" y="111"/>
                    <a:pt x="64" y="107"/>
                  </a:cubicBezTo>
                  <a:cubicBezTo>
                    <a:pt x="64" y="106"/>
                    <a:pt x="65" y="103"/>
                    <a:pt x="63" y="102"/>
                  </a:cubicBezTo>
                  <a:cubicBezTo>
                    <a:pt x="62" y="102"/>
                    <a:pt x="62" y="104"/>
                    <a:pt x="60" y="104"/>
                  </a:cubicBezTo>
                  <a:cubicBezTo>
                    <a:pt x="59" y="104"/>
                    <a:pt x="58" y="104"/>
                    <a:pt x="57" y="104"/>
                  </a:cubicBezTo>
                  <a:cubicBezTo>
                    <a:pt x="56" y="100"/>
                    <a:pt x="54" y="99"/>
                    <a:pt x="53" y="98"/>
                  </a:cubicBezTo>
                  <a:cubicBezTo>
                    <a:pt x="53" y="94"/>
                    <a:pt x="51" y="95"/>
                    <a:pt x="51" y="91"/>
                  </a:cubicBezTo>
                  <a:cubicBezTo>
                    <a:pt x="51" y="90"/>
                    <a:pt x="49" y="90"/>
                    <a:pt x="49" y="89"/>
                  </a:cubicBezTo>
                  <a:cubicBezTo>
                    <a:pt x="49" y="87"/>
                    <a:pt x="48" y="85"/>
                    <a:pt x="49" y="85"/>
                  </a:cubicBezTo>
                  <a:cubicBezTo>
                    <a:pt x="50" y="86"/>
                    <a:pt x="51" y="88"/>
                    <a:pt x="51" y="89"/>
                  </a:cubicBezTo>
                  <a:cubicBezTo>
                    <a:pt x="52" y="91"/>
                    <a:pt x="53" y="94"/>
                    <a:pt x="55" y="96"/>
                  </a:cubicBezTo>
                  <a:cubicBezTo>
                    <a:pt x="56" y="98"/>
                    <a:pt x="56" y="101"/>
                    <a:pt x="58" y="102"/>
                  </a:cubicBezTo>
                  <a:cubicBezTo>
                    <a:pt x="61" y="101"/>
                    <a:pt x="63" y="99"/>
                    <a:pt x="66" y="98"/>
                  </a:cubicBezTo>
                  <a:cubicBezTo>
                    <a:pt x="66" y="98"/>
                    <a:pt x="66" y="97"/>
                    <a:pt x="67" y="97"/>
                  </a:cubicBezTo>
                  <a:cubicBezTo>
                    <a:pt x="68" y="96"/>
                    <a:pt x="69" y="95"/>
                    <a:pt x="71" y="94"/>
                  </a:cubicBezTo>
                  <a:cubicBezTo>
                    <a:pt x="70" y="92"/>
                    <a:pt x="72" y="92"/>
                    <a:pt x="72" y="90"/>
                  </a:cubicBezTo>
                  <a:cubicBezTo>
                    <a:pt x="71" y="89"/>
                    <a:pt x="69" y="89"/>
                    <a:pt x="69" y="86"/>
                  </a:cubicBezTo>
                  <a:cubicBezTo>
                    <a:pt x="68" y="86"/>
                    <a:pt x="67" y="86"/>
                    <a:pt x="66" y="87"/>
                  </a:cubicBezTo>
                  <a:cubicBezTo>
                    <a:pt x="66" y="85"/>
                    <a:pt x="64" y="85"/>
                    <a:pt x="65" y="82"/>
                  </a:cubicBezTo>
                  <a:cubicBezTo>
                    <a:pt x="63" y="82"/>
                    <a:pt x="63" y="81"/>
                    <a:pt x="63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6" y="81"/>
                    <a:pt x="66" y="86"/>
                    <a:pt x="70" y="85"/>
                  </a:cubicBezTo>
                  <a:cubicBezTo>
                    <a:pt x="70" y="86"/>
                    <a:pt x="71" y="86"/>
                    <a:pt x="71" y="88"/>
                  </a:cubicBezTo>
                  <a:cubicBezTo>
                    <a:pt x="72" y="88"/>
                    <a:pt x="73" y="86"/>
                    <a:pt x="75" y="86"/>
                  </a:cubicBezTo>
                  <a:cubicBezTo>
                    <a:pt x="75" y="87"/>
                    <a:pt x="75" y="87"/>
                    <a:pt x="76" y="87"/>
                  </a:cubicBezTo>
                  <a:cubicBezTo>
                    <a:pt x="79" y="87"/>
                    <a:pt x="79" y="89"/>
                    <a:pt x="81" y="90"/>
                  </a:cubicBezTo>
                  <a:cubicBezTo>
                    <a:pt x="80" y="89"/>
                    <a:pt x="80" y="90"/>
                    <a:pt x="80" y="90"/>
                  </a:cubicBezTo>
                  <a:cubicBezTo>
                    <a:pt x="81" y="91"/>
                    <a:pt x="82" y="91"/>
                    <a:pt x="83" y="92"/>
                  </a:cubicBezTo>
                  <a:cubicBezTo>
                    <a:pt x="82" y="93"/>
                    <a:pt x="83" y="94"/>
                    <a:pt x="83" y="95"/>
                  </a:cubicBezTo>
                  <a:cubicBezTo>
                    <a:pt x="84" y="97"/>
                    <a:pt x="85" y="99"/>
                    <a:pt x="85" y="101"/>
                  </a:cubicBezTo>
                  <a:cubicBezTo>
                    <a:pt x="86" y="102"/>
                    <a:pt x="87" y="103"/>
                    <a:pt x="87" y="105"/>
                  </a:cubicBezTo>
                  <a:cubicBezTo>
                    <a:pt x="87" y="105"/>
                    <a:pt x="87" y="106"/>
                    <a:pt x="87" y="107"/>
                  </a:cubicBezTo>
                  <a:cubicBezTo>
                    <a:pt x="88" y="108"/>
                    <a:pt x="89" y="108"/>
                    <a:pt x="90" y="108"/>
                  </a:cubicBezTo>
                  <a:cubicBezTo>
                    <a:pt x="91" y="105"/>
                    <a:pt x="92" y="103"/>
                    <a:pt x="92" y="99"/>
                  </a:cubicBezTo>
                  <a:cubicBezTo>
                    <a:pt x="92" y="99"/>
                    <a:pt x="93" y="99"/>
                    <a:pt x="93" y="99"/>
                  </a:cubicBezTo>
                  <a:cubicBezTo>
                    <a:pt x="93" y="98"/>
                    <a:pt x="93" y="98"/>
                    <a:pt x="93" y="97"/>
                  </a:cubicBezTo>
                  <a:cubicBezTo>
                    <a:pt x="95" y="98"/>
                    <a:pt x="94" y="96"/>
                    <a:pt x="95" y="96"/>
                  </a:cubicBezTo>
                  <a:cubicBezTo>
                    <a:pt x="95" y="94"/>
                    <a:pt x="97" y="94"/>
                    <a:pt x="97" y="92"/>
                  </a:cubicBezTo>
                  <a:cubicBezTo>
                    <a:pt x="98" y="91"/>
                    <a:pt x="100" y="91"/>
                    <a:pt x="101" y="90"/>
                  </a:cubicBezTo>
                  <a:cubicBezTo>
                    <a:pt x="102" y="92"/>
                    <a:pt x="102" y="94"/>
                    <a:pt x="103" y="95"/>
                  </a:cubicBezTo>
                  <a:cubicBezTo>
                    <a:pt x="104" y="96"/>
                    <a:pt x="103" y="96"/>
                    <a:pt x="103" y="97"/>
                  </a:cubicBezTo>
                  <a:cubicBezTo>
                    <a:pt x="103" y="99"/>
                    <a:pt x="106" y="97"/>
                    <a:pt x="107" y="98"/>
                  </a:cubicBezTo>
                  <a:cubicBezTo>
                    <a:pt x="106" y="99"/>
                    <a:pt x="107" y="100"/>
                    <a:pt x="107" y="101"/>
                  </a:cubicBezTo>
                  <a:cubicBezTo>
                    <a:pt x="108" y="102"/>
                    <a:pt x="108" y="103"/>
                    <a:pt x="109" y="104"/>
                  </a:cubicBezTo>
                  <a:cubicBezTo>
                    <a:pt x="108" y="105"/>
                    <a:pt x="107" y="105"/>
                    <a:pt x="108" y="106"/>
                  </a:cubicBezTo>
                  <a:cubicBezTo>
                    <a:pt x="108" y="108"/>
                    <a:pt x="109" y="108"/>
                    <a:pt x="109" y="110"/>
                  </a:cubicBezTo>
                  <a:cubicBezTo>
                    <a:pt x="111" y="112"/>
                    <a:pt x="112" y="114"/>
                    <a:pt x="115" y="116"/>
                  </a:cubicBezTo>
                  <a:cubicBezTo>
                    <a:pt x="115" y="113"/>
                    <a:pt x="113" y="112"/>
                    <a:pt x="113" y="109"/>
                  </a:cubicBezTo>
                  <a:cubicBezTo>
                    <a:pt x="111" y="108"/>
                    <a:pt x="110" y="107"/>
                    <a:pt x="110" y="106"/>
                  </a:cubicBezTo>
                  <a:cubicBezTo>
                    <a:pt x="110" y="104"/>
                    <a:pt x="109" y="102"/>
                    <a:pt x="111" y="102"/>
                  </a:cubicBezTo>
                  <a:cubicBezTo>
                    <a:pt x="111" y="103"/>
                    <a:pt x="112" y="105"/>
                    <a:pt x="114" y="105"/>
                  </a:cubicBezTo>
                  <a:cubicBezTo>
                    <a:pt x="114" y="105"/>
                    <a:pt x="114" y="106"/>
                    <a:pt x="114" y="107"/>
                  </a:cubicBezTo>
                  <a:cubicBezTo>
                    <a:pt x="118" y="106"/>
                    <a:pt x="119" y="102"/>
                    <a:pt x="119" y="97"/>
                  </a:cubicBezTo>
                  <a:cubicBezTo>
                    <a:pt x="118" y="96"/>
                    <a:pt x="117" y="96"/>
                    <a:pt x="117" y="96"/>
                  </a:cubicBezTo>
                  <a:cubicBezTo>
                    <a:pt x="117" y="94"/>
                    <a:pt x="115" y="94"/>
                    <a:pt x="116" y="92"/>
                  </a:cubicBezTo>
                  <a:cubicBezTo>
                    <a:pt x="117" y="91"/>
                    <a:pt x="117" y="94"/>
                    <a:pt x="119" y="93"/>
                  </a:cubicBezTo>
                  <a:cubicBezTo>
                    <a:pt x="119" y="91"/>
                    <a:pt x="121" y="91"/>
                    <a:pt x="123" y="91"/>
                  </a:cubicBezTo>
                  <a:cubicBezTo>
                    <a:pt x="124" y="89"/>
                    <a:pt x="126" y="87"/>
                    <a:pt x="127" y="84"/>
                  </a:cubicBezTo>
                  <a:cubicBezTo>
                    <a:pt x="127" y="85"/>
                    <a:pt x="127" y="84"/>
                    <a:pt x="128" y="84"/>
                  </a:cubicBezTo>
                  <a:cubicBezTo>
                    <a:pt x="128" y="82"/>
                    <a:pt x="128" y="79"/>
                    <a:pt x="129" y="77"/>
                  </a:cubicBezTo>
                  <a:cubicBezTo>
                    <a:pt x="128" y="77"/>
                    <a:pt x="128" y="76"/>
                    <a:pt x="128" y="75"/>
                  </a:cubicBezTo>
                  <a:cubicBezTo>
                    <a:pt x="127" y="74"/>
                    <a:pt x="126" y="74"/>
                    <a:pt x="126" y="72"/>
                  </a:cubicBezTo>
                  <a:cubicBezTo>
                    <a:pt x="126" y="71"/>
                    <a:pt x="127" y="71"/>
                    <a:pt x="127" y="70"/>
                  </a:cubicBezTo>
                  <a:cubicBezTo>
                    <a:pt x="127" y="70"/>
                    <a:pt x="128" y="70"/>
                    <a:pt x="128" y="69"/>
                  </a:cubicBezTo>
                  <a:cubicBezTo>
                    <a:pt x="129" y="68"/>
                    <a:pt x="126" y="66"/>
                    <a:pt x="129" y="66"/>
                  </a:cubicBezTo>
                  <a:cubicBezTo>
                    <a:pt x="129" y="68"/>
                    <a:pt x="130" y="68"/>
                    <a:pt x="131" y="69"/>
                  </a:cubicBezTo>
                  <a:cubicBezTo>
                    <a:pt x="131" y="72"/>
                    <a:pt x="132" y="73"/>
                    <a:pt x="133" y="73"/>
                  </a:cubicBezTo>
                  <a:cubicBezTo>
                    <a:pt x="135" y="71"/>
                    <a:pt x="133" y="66"/>
                    <a:pt x="134" y="62"/>
                  </a:cubicBezTo>
                  <a:cubicBezTo>
                    <a:pt x="135" y="62"/>
                    <a:pt x="136" y="61"/>
                    <a:pt x="137" y="61"/>
                  </a:cubicBezTo>
                  <a:cubicBezTo>
                    <a:pt x="138" y="58"/>
                    <a:pt x="139" y="56"/>
                    <a:pt x="140" y="55"/>
                  </a:cubicBezTo>
                  <a:cubicBezTo>
                    <a:pt x="141" y="55"/>
                    <a:pt x="141" y="55"/>
                    <a:pt x="141" y="54"/>
                  </a:cubicBezTo>
                  <a:cubicBezTo>
                    <a:pt x="141" y="52"/>
                    <a:pt x="140" y="49"/>
                    <a:pt x="140" y="47"/>
                  </a:cubicBezTo>
                  <a:close/>
                  <a:moveTo>
                    <a:pt x="37" y="33"/>
                  </a:moveTo>
                  <a:cubicBezTo>
                    <a:pt x="37" y="35"/>
                    <a:pt x="37" y="37"/>
                    <a:pt x="37" y="38"/>
                  </a:cubicBezTo>
                  <a:cubicBezTo>
                    <a:pt x="36" y="38"/>
                    <a:pt x="37" y="35"/>
                    <a:pt x="35" y="36"/>
                  </a:cubicBezTo>
                  <a:cubicBezTo>
                    <a:pt x="34" y="38"/>
                    <a:pt x="35" y="41"/>
                    <a:pt x="33" y="42"/>
                  </a:cubicBezTo>
                  <a:cubicBezTo>
                    <a:pt x="32" y="42"/>
                    <a:pt x="31" y="42"/>
                    <a:pt x="30" y="42"/>
                  </a:cubicBezTo>
                  <a:cubicBezTo>
                    <a:pt x="29" y="43"/>
                    <a:pt x="29" y="44"/>
                    <a:pt x="28" y="44"/>
                  </a:cubicBezTo>
                  <a:cubicBezTo>
                    <a:pt x="28" y="43"/>
                    <a:pt x="27" y="42"/>
                    <a:pt x="27" y="43"/>
                  </a:cubicBezTo>
                  <a:cubicBezTo>
                    <a:pt x="26" y="43"/>
                    <a:pt x="26" y="42"/>
                    <a:pt x="27" y="42"/>
                  </a:cubicBezTo>
                  <a:cubicBezTo>
                    <a:pt x="26" y="41"/>
                    <a:pt x="25" y="39"/>
                    <a:pt x="25" y="37"/>
                  </a:cubicBezTo>
                  <a:cubicBezTo>
                    <a:pt x="27" y="37"/>
                    <a:pt x="26" y="44"/>
                    <a:pt x="30" y="42"/>
                  </a:cubicBezTo>
                  <a:cubicBezTo>
                    <a:pt x="31" y="40"/>
                    <a:pt x="31" y="38"/>
                    <a:pt x="32" y="36"/>
                  </a:cubicBezTo>
                  <a:cubicBezTo>
                    <a:pt x="32" y="35"/>
                    <a:pt x="32" y="34"/>
                    <a:pt x="31" y="33"/>
                  </a:cubicBezTo>
                  <a:cubicBezTo>
                    <a:pt x="32" y="29"/>
                    <a:pt x="34" y="27"/>
                    <a:pt x="36" y="24"/>
                  </a:cubicBezTo>
                  <a:cubicBezTo>
                    <a:pt x="36" y="24"/>
                    <a:pt x="36" y="24"/>
                    <a:pt x="37" y="25"/>
                  </a:cubicBezTo>
                  <a:cubicBezTo>
                    <a:pt x="36" y="28"/>
                    <a:pt x="33" y="28"/>
                    <a:pt x="33" y="32"/>
                  </a:cubicBezTo>
                  <a:cubicBezTo>
                    <a:pt x="34" y="33"/>
                    <a:pt x="35" y="33"/>
                    <a:pt x="37" y="33"/>
                  </a:cubicBezTo>
                  <a:close/>
                  <a:moveTo>
                    <a:pt x="38" y="35"/>
                  </a:moveTo>
                  <a:cubicBezTo>
                    <a:pt x="38" y="33"/>
                    <a:pt x="39" y="34"/>
                    <a:pt x="40" y="33"/>
                  </a:cubicBezTo>
                  <a:cubicBezTo>
                    <a:pt x="40" y="35"/>
                    <a:pt x="39" y="35"/>
                    <a:pt x="38" y="35"/>
                  </a:cubicBezTo>
                  <a:close/>
                  <a:moveTo>
                    <a:pt x="41" y="17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1" y="17"/>
                    <a:pt x="41" y="17"/>
                  </a:cubicBezTo>
                  <a:close/>
                  <a:moveTo>
                    <a:pt x="48" y="84"/>
                  </a:moveTo>
                  <a:cubicBezTo>
                    <a:pt x="48" y="84"/>
                    <a:pt x="48" y="83"/>
                    <a:pt x="49" y="83"/>
                  </a:cubicBezTo>
                  <a:cubicBezTo>
                    <a:pt x="49" y="84"/>
                    <a:pt x="48" y="84"/>
                    <a:pt x="48" y="84"/>
                  </a:cubicBezTo>
                  <a:close/>
                  <a:moveTo>
                    <a:pt x="49" y="26"/>
                  </a:moveTo>
                  <a:cubicBezTo>
                    <a:pt x="48" y="26"/>
                    <a:pt x="49" y="25"/>
                    <a:pt x="49" y="25"/>
                  </a:cubicBezTo>
                  <a:cubicBezTo>
                    <a:pt x="49" y="26"/>
                    <a:pt x="49" y="26"/>
                    <a:pt x="49" y="26"/>
                  </a:cubicBezTo>
                  <a:close/>
                  <a:moveTo>
                    <a:pt x="77" y="17"/>
                  </a:moveTo>
                  <a:cubicBezTo>
                    <a:pt x="75" y="17"/>
                    <a:pt x="77" y="15"/>
                    <a:pt x="77" y="17"/>
                  </a:cubicBezTo>
                  <a:cubicBezTo>
                    <a:pt x="77" y="18"/>
                    <a:pt x="79" y="17"/>
                    <a:pt x="78" y="18"/>
                  </a:cubicBezTo>
                  <a:cubicBezTo>
                    <a:pt x="77" y="18"/>
                    <a:pt x="76" y="18"/>
                    <a:pt x="77" y="17"/>
                  </a:cubicBezTo>
                  <a:close/>
                  <a:moveTo>
                    <a:pt x="103" y="10"/>
                  </a:moveTo>
                  <a:cubicBezTo>
                    <a:pt x="103" y="10"/>
                    <a:pt x="103" y="9"/>
                    <a:pt x="103" y="10"/>
                  </a:cubicBezTo>
                  <a:cubicBezTo>
                    <a:pt x="104" y="10"/>
                    <a:pt x="103" y="10"/>
                    <a:pt x="103" y="10"/>
                  </a:cubicBezTo>
                  <a:close/>
                  <a:moveTo>
                    <a:pt x="104" y="10"/>
                  </a:moveTo>
                  <a:cubicBezTo>
                    <a:pt x="104" y="9"/>
                    <a:pt x="104" y="9"/>
                    <a:pt x="105" y="9"/>
                  </a:cubicBezTo>
                  <a:cubicBezTo>
                    <a:pt x="105" y="9"/>
                    <a:pt x="104" y="10"/>
                    <a:pt x="104" y="10"/>
                  </a:cubicBezTo>
                  <a:close/>
                  <a:moveTo>
                    <a:pt x="105" y="9"/>
                  </a:moveTo>
                  <a:cubicBezTo>
                    <a:pt x="105" y="8"/>
                    <a:pt x="106" y="8"/>
                    <a:pt x="106" y="8"/>
                  </a:cubicBezTo>
                  <a:cubicBezTo>
                    <a:pt x="106" y="8"/>
                    <a:pt x="105" y="9"/>
                    <a:pt x="105" y="9"/>
                  </a:cubicBezTo>
                  <a:close/>
                  <a:moveTo>
                    <a:pt x="123" y="68"/>
                  </a:moveTo>
                  <a:cubicBezTo>
                    <a:pt x="124" y="67"/>
                    <a:pt x="124" y="65"/>
                    <a:pt x="126" y="66"/>
                  </a:cubicBezTo>
                  <a:cubicBezTo>
                    <a:pt x="126" y="66"/>
                    <a:pt x="126" y="67"/>
                    <a:pt x="126" y="68"/>
                  </a:cubicBezTo>
                  <a:cubicBezTo>
                    <a:pt x="126" y="69"/>
                    <a:pt x="124" y="67"/>
                    <a:pt x="123" y="68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2" name="Freeform 86"/>
            <p:cNvSpPr/>
            <p:nvPr/>
          </p:nvSpPr>
          <p:spPr bwMode="auto">
            <a:xfrm>
              <a:off x="5111750" y="6347618"/>
              <a:ext cx="6350" cy="11113"/>
            </a:xfrm>
            <a:custGeom>
              <a:avLst/>
              <a:gdLst>
                <a:gd name="T0" fmla="*/ 2 w 4"/>
                <a:gd name="T1" fmla="*/ 5 h 6"/>
                <a:gd name="T2" fmla="*/ 3 w 4"/>
                <a:gd name="T3" fmla="*/ 6 h 6"/>
                <a:gd name="T4" fmla="*/ 4 w 4"/>
                <a:gd name="T5" fmla="*/ 5 h 6"/>
                <a:gd name="T6" fmla="*/ 2 w 4"/>
                <a:gd name="T7" fmla="*/ 1 h 6"/>
                <a:gd name="T8" fmla="*/ 0 w 4"/>
                <a:gd name="T9" fmla="*/ 0 h 6"/>
                <a:gd name="T10" fmla="*/ 0 w 4"/>
                <a:gd name="T11" fmla="*/ 3 h 6"/>
                <a:gd name="T12" fmla="*/ 0 w 4"/>
                <a:gd name="T13" fmla="*/ 5 h 6"/>
                <a:gd name="T14" fmla="*/ 1 w 4"/>
                <a:gd name="T15" fmla="*/ 5 h 6"/>
                <a:gd name="T16" fmla="*/ 2 w 4"/>
                <a:gd name="T1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2" y="5"/>
                  </a:moveTo>
                  <a:cubicBezTo>
                    <a:pt x="3" y="5"/>
                    <a:pt x="2" y="6"/>
                    <a:pt x="3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3" y="4"/>
                    <a:pt x="3" y="2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1" y="6"/>
                    <a:pt x="1" y="5"/>
                  </a:cubicBezTo>
                  <a:cubicBezTo>
                    <a:pt x="1" y="5"/>
                    <a:pt x="1" y="4"/>
                    <a:pt x="2" y="5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3" name="Freeform 87"/>
            <p:cNvSpPr/>
            <p:nvPr/>
          </p:nvSpPr>
          <p:spPr bwMode="auto">
            <a:xfrm>
              <a:off x="5091113" y="6423818"/>
              <a:ext cx="12700" cy="11113"/>
            </a:xfrm>
            <a:custGeom>
              <a:avLst/>
              <a:gdLst>
                <a:gd name="T0" fmla="*/ 0 w 7"/>
                <a:gd name="T1" fmla="*/ 5 h 7"/>
                <a:gd name="T2" fmla="*/ 3 w 7"/>
                <a:gd name="T3" fmla="*/ 5 h 7"/>
                <a:gd name="T4" fmla="*/ 3 w 7"/>
                <a:gd name="T5" fmla="*/ 7 h 7"/>
                <a:gd name="T6" fmla="*/ 7 w 7"/>
                <a:gd name="T7" fmla="*/ 5 h 7"/>
                <a:gd name="T8" fmla="*/ 5 w 7"/>
                <a:gd name="T9" fmla="*/ 2 h 7"/>
                <a:gd name="T10" fmla="*/ 3 w 7"/>
                <a:gd name="T11" fmla="*/ 0 h 7"/>
                <a:gd name="T12" fmla="*/ 3 w 7"/>
                <a:gd name="T13" fmla="*/ 3 h 7"/>
                <a:gd name="T14" fmla="*/ 0 w 7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6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6"/>
                    <a:pt x="5" y="5"/>
                    <a:pt x="7" y="5"/>
                  </a:cubicBezTo>
                  <a:cubicBezTo>
                    <a:pt x="7" y="3"/>
                    <a:pt x="6" y="3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1" y="2"/>
                    <a:pt x="1" y="3"/>
                    <a:pt x="0" y="5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4" name="Freeform 88"/>
            <p:cNvSpPr/>
            <p:nvPr/>
          </p:nvSpPr>
          <p:spPr bwMode="auto">
            <a:xfrm>
              <a:off x="5083175" y="6450806"/>
              <a:ext cx="12700" cy="15875"/>
            </a:xfrm>
            <a:custGeom>
              <a:avLst/>
              <a:gdLst>
                <a:gd name="T0" fmla="*/ 7 w 7"/>
                <a:gd name="T1" fmla="*/ 3 h 9"/>
                <a:gd name="T2" fmla="*/ 4 w 7"/>
                <a:gd name="T3" fmla="*/ 0 h 9"/>
                <a:gd name="T4" fmla="*/ 3 w 7"/>
                <a:gd name="T5" fmla="*/ 9 h 9"/>
                <a:gd name="T6" fmla="*/ 4 w 7"/>
                <a:gd name="T7" fmla="*/ 6 h 9"/>
                <a:gd name="T8" fmla="*/ 7 w 7"/>
                <a:gd name="T9" fmla="*/ 8 h 9"/>
                <a:gd name="T10" fmla="*/ 5 w 7"/>
                <a:gd name="T11" fmla="*/ 3 h 9"/>
                <a:gd name="T12" fmla="*/ 7 w 7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7" y="3"/>
                  </a:moveTo>
                  <a:cubicBezTo>
                    <a:pt x="7" y="1"/>
                    <a:pt x="4" y="2"/>
                    <a:pt x="4" y="0"/>
                  </a:cubicBezTo>
                  <a:cubicBezTo>
                    <a:pt x="2" y="2"/>
                    <a:pt x="0" y="7"/>
                    <a:pt x="3" y="9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5" y="7"/>
                    <a:pt x="5" y="9"/>
                    <a:pt x="7" y="8"/>
                  </a:cubicBezTo>
                  <a:cubicBezTo>
                    <a:pt x="6" y="6"/>
                    <a:pt x="5" y="5"/>
                    <a:pt x="5" y="3"/>
                  </a:cubicBezTo>
                  <a:cubicBezTo>
                    <a:pt x="6" y="4"/>
                    <a:pt x="6" y="4"/>
                    <a:pt x="7" y="3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5" name="Freeform 89"/>
            <p:cNvSpPr/>
            <p:nvPr/>
          </p:nvSpPr>
          <p:spPr bwMode="auto">
            <a:xfrm>
              <a:off x="5068888" y="6441281"/>
              <a:ext cx="17463" cy="25400"/>
            </a:xfrm>
            <a:custGeom>
              <a:avLst/>
              <a:gdLst>
                <a:gd name="T0" fmla="*/ 0 w 10"/>
                <a:gd name="T1" fmla="*/ 9 h 15"/>
                <a:gd name="T2" fmla="*/ 2 w 10"/>
                <a:gd name="T3" fmla="*/ 13 h 15"/>
                <a:gd name="T4" fmla="*/ 7 w 10"/>
                <a:gd name="T5" fmla="*/ 15 h 15"/>
                <a:gd name="T6" fmla="*/ 8 w 10"/>
                <a:gd name="T7" fmla="*/ 13 h 15"/>
                <a:gd name="T8" fmla="*/ 7 w 10"/>
                <a:gd name="T9" fmla="*/ 13 h 15"/>
                <a:gd name="T10" fmla="*/ 9 w 10"/>
                <a:gd name="T11" fmla="*/ 9 h 15"/>
                <a:gd name="T12" fmla="*/ 9 w 10"/>
                <a:gd name="T13" fmla="*/ 4 h 15"/>
                <a:gd name="T14" fmla="*/ 10 w 10"/>
                <a:gd name="T15" fmla="*/ 2 h 15"/>
                <a:gd name="T16" fmla="*/ 7 w 10"/>
                <a:gd name="T17" fmla="*/ 0 h 15"/>
                <a:gd name="T18" fmla="*/ 0 w 10"/>
                <a:gd name="T1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5">
                  <a:moveTo>
                    <a:pt x="0" y="9"/>
                  </a:moveTo>
                  <a:cubicBezTo>
                    <a:pt x="1" y="11"/>
                    <a:pt x="2" y="11"/>
                    <a:pt x="2" y="13"/>
                  </a:cubicBezTo>
                  <a:cubicBezTo>
                    <a:pt x="5" y="13"/>
                    <a:pt x="4" y="15"/>
                    <a:pt x="7" y="15"/>
                  </a:cubicBezTo>
                  <a:cubicBezTo>
                    <a:pt x="7" y="14"/>
                    <a:pt x="8" y="14"/>
                    <a:pt x="8" y="13"/>
                  </a:cubicBezTo>
                  <a:cubicBezTo>
                    <a:pt x="8" y="13"/>
                    <a:pt x="7" y="13"/>
                    <a:pt x="7" y="13"/>
                  </a:cubicBezTo>
                  <a:cubicBezTo>
                    <a:pt x="9" y="12"/>
                    <a:pt x="8" y="9"/>
                    <a:pt x="9" y="9"/>
                  </a:cubicBezTo>
                  <a:cubicBezTo>
                    <a:pt x="8" y="7"/>
                    <a:pt x="10" y="6"/>
                    <a:pt x="9" y="4"/>
                  </a:cubicBezTo>
                  <a:cubicBezTo>
                    <a:pt x="10" y="4"/>
                    <a:pt x="10" y="4"/>
                    <a:pt x="10" y="2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6" y="5"/>
                    <a:pt x="1" y="4"/>
                    <a:pt x="0" y="9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6" name="Freeform 90"/>
            <p:cNvSpPr/>
            <p:nvPr/>
          </p:nvSpPr>
          <p:spPr bwMode="auto">
            <a:xfrm>
              <a:off x="5064125" y="6466681"/>
              <a:ext cx="17463" cy="9525"/>
            </a:xfrm>
            <a:custGeom>
              <a:avLst/>
              <a:gdLst>
                <a:gd name="T0" fmla="*/ 0 w 10"/>
                <a:gd name="T1" fmla="*/ 3 h 5"/>
                <a:gd name="T2" fmla="*/ 10 w 10"/>
                <a:gd name="T3" fmla="*/ 5 h 5"/>
                <a:gd name="T4" fmla="*/ 9 w 10"/>
                <a:gd name="T5" fmla="*/ 2 h 5"/>
                <a:gd name="T6" fmla="*/ 1 w 10"/>
                <a:gd name="T7" fmla="*/ 0 h 5"/>
                <a:gd name="T8" fmla="*/ 0 w 10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0" y="3"/>
                  </a:moveTo>
                  <a:cubicBezTo>
                    <a:pt x="4" y="3"/>
                    <a:pt x="6" y="5"/>
                    <a:pt x="10" y="5"/>
                  </a:cubicBezTo>
                  <a:cubicBezTo>
                    <a:pt x="10" y="3"/>
                    <a:pt x="9" y="4"/>
                    <a:pt x="9" y="2"/>
                  </a:cubicBezTo>
                  <a:cubicBezTo>
                    <a:pt x="6" y="2"/>
                    <a:pt x="3" y="1"/>
                    <a:pt x="1" y="0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7" name="Freeform 91"/>
            <p:cNvSpPr/>
            <p:nvPr/>
          </p:nvSpPr>
          <p:spPr bwMode="auto">
            <a:xfrm>
              <a:off x="5084763" y="6398418"/>
              <a:ext cx="3175" cy="9525"/>
            </a:xfrm>
            <a:custGeom>
              <a:avLst/>
              <a:gdLst>
                <a:gd name="T0" fmla="*/ 0 w 2"/>
                <a:gd name="T1" fmla="*/ 2 h 5"/>
                <a:gd name="T2" fmla="*/ 1 w 2"/>
                <a:gd name="T3" fmla="*/ 5 h 5"/>
                <a:gd name="T4" fmla="*/ 2 w 2"/>
                <a:gd name="T5" fmla="*/ 1 h 5"/>
                <a:gd name="T6" fmla="*/ 0 w 2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cubicBezTo>
                    <a:pt x="0" y="3"/>
                    <a:pt x="1" y="4"/>
                    <a:pt x="1" y="5"/>
                  </a:cubicBezTo>
                  <a:cubicBezTo>
                    <a:pt x="2" y="5"/>
                    <a:pt x="2" y="3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8" name="Freeform 92"/>
            <p:cNvSpPr/>
            <p:nvPr/>
          </p:nvSpPr>
          <p:spPr bwMode="auto">
            <a:xfrm>
              <a:off x="5086350" y="6411118"/>
              <a:ext cx="7938" cy="9525"/>
            </a:xfrm>
            <a:custGeom>
              <a:avLst/>
              <a:gdLst>
                <a:gd name="T0" fmla="*/ 0 w 4"/>
                <a:gd name="T1" fmla="*/ 3 h 6"/>
                <a:gd name="T2" fmla="*/ 3 w 4"/>
                <a:gd name="T3" fmla="*/ 6 h 6"/>
                <a:gd name="T4" fmla="*/ 4 w 4"/>
                <a:gd name="T5" fmla="*/ 2 h 6"/>
                <a:gd name="T6" fmla="*/ 0 w 4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0" y="3"/>
                  </a:moveTo>
                  <a:cubicBezTo>
                    <a:pt x="1" y="4"/>
                    <a:pt x="2" y="5"/>
                    <a:pt x="3" y="6"/>
                  </a:cubicBezTo>
                  <a:cubicBezTo>
                    <a:pt x="3" y="5"/>
                    <a:pt x="4" y="4"/>
                    <a:pt x="4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9" name="Freeform 93"/>
            <p:cNvSpPr/>
            <p:nvPr/>
          </p:nvSpPr>
          <p:spPr bwMode="auto">
            <a:xfrm>
              <a:off x="5102225" y="6450806"/>
              <a:ext cx="9525" cy="7938"/>
            </a:xfrm>
            <a:custGeom>
              <a:avLst/>
              <a:gdLst>
                <a:gd name="T0" fmla="*/ 5 w 5"/>
                <a:gd name="T1" fmla="*/ 1 h 4"/>
                <a:gd name="T2" fmla="*/ 0 w 5"/>
                <a:gd name="T3" fmla="*/ 3 h 4"/>
                <a:gd name="T4" fmla="*/ 5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1"/>
                  </a:moveTo>
                  <a:cubicBezTo>
                    <a:pt x="3" y="0"/>
                    <a:pt x="0" y="0"/>
                    <a:pt x="0" y="3"/>
                  </a:cubicBezTo>
                  <a:cubicBezTo>
                    <a:pt x="2" y="4"/>
                    <a:pt x="5" y="3"/>
                    <a:pt x="5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0" name="Freeform 94"/>
            <p:cNvSpPr/>
            <p:nvPr/>
          </p:nvSpPr>
          <p:spPr bwMode="auto">
            <a:xfrm>
              <a:off x="5099050" y="6358731"/>
              <a:ext cx="17463" cy="26988"/>
            </a:xfrm>
            <a:custGeom>
              <a:avLst/>
              <a:gdLst>
                <a:gd name="T0" fmla="*/ 10 w 10"/>
                <a:gd name="T1" fmla="*/ 0 h 16"/>
                <a:gd name="T2" fmla="*/ 8 w 10"/>
                <a:gd name="T3" fmla="*/ 0 h 16"/>
                <a:gd name="T4" fmla="*/ 8 w 10"/>
                <a:gd name="T5" fmla="*/ 0 h 16"/>
                <a:gd name="T6" fmla="*/ 8 w 10"/>
                <a:gd name="T7" fmla="*/ 6 h 16"/>
                <a:gd name="T8" fmla="*/ 8 w 10"/>
                <a:gd name="T9" fmla="*/ 6 h 16"/>
                <a:gd name="T10" fmla="*/ 4 w 10"/>
                <a:gd name="T11" fmla="*/ 9 h 16"/>
                <a:gd name="T12" fmla="*/ 0 w 10"/>
                <a:gd name="T13" fmla="*/ 12 h 16"/>
                <a:gd name="T14" fmla="*/ 2 w 10"/>
                <a:gd name="T15" fmla="*/ 13 h 16"/>
                <a:gd name="T16" fmla="*/ 0 w 10"/>
                <a:gd name="T17" fmla="*/ 13 h 16"/>
                <a:gd name="T18" fmla="*/ 2 w 10"/>
                <a:gd name="T19" fmla="*/ 16 h 16"/>
                <a:gd name="T20" fmla="*/ 4 w 10"/>
                <a:gd name="T21" fmla="*/ 13 h 16"/>
                <a:gd name="T22" fmla="*/ 5 w 10"/>
                <a:gd name="T23" fmla="*/ 13 h 16"/>
                <a:gd name="T24" fmla="*/ 10 w 10"/>
                <a:gd name="T25" fmla="*/ 9 h 16"/>
                <a:gd name="T26" fmla="*/ 10 w 10"/>
                <a:gd name="T27" fmla="*/ 9 h 16"/>
                <a:gd name="T28" fmla="*/ 10 w 1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6">
                  <a:moveTo>
                    <a:pt x="10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3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7"/>
                    <a:pt x="6" y="8"/>
                    <a:pt x="4" y="9"/>
                  </a:cubicBezTo>
                  <a:cubicBezTo>
                    <a:pt x="3" y="10"/>
                    <a:pt x="0" y="10"/>
                    <a:pt x="0" y="12"/>
                  </a:cubicBezTo>
                  <a:cubicBezTo>
                    <a:pt x="0" y="13"/>
                    <a:pt x="3" y="12"/>
                    <a:pt x="2" y="13"/>
                  </a:cubicBezTo>
                  <a:cubicBezTo>
                    <a:pt x="2" y="13"/>
                    <a:pt x="1" y="13"/>
                    <a:pt x="0" y="13"/>
                  </a:cubicBezTo>
                  <a:cubicBezTo>
                    <a:pt x="0" y="15"/>
                    <a:pt x="1" y="15"/>
                    <a:pt x="2" y="16"/>
                  </a:cubicBezTo>
                  <a:cubicBezTo>
                    <a:pt x="2" y="14"/>
                    <a:pt x="3" y="13"/>
                    <a:pt x="4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9" y="11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3"/>
                    <a:pt x="1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1" name="Freeform 95"/>
            <p:cNvSpPr/>
            <p:nvPr/>
          </p:nvSpPr>
          <p:spPr bwMode="auto">
            <a:xfrm>
              <a:off x="5111750" y="6339681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3"/>
                    <a:pt x="1" y="1"/>
                    <a:pt x="0" y="0"/>
                  </a:cubicBezTo>
                  <a:cubicBezTo>
                    <a:pt x="0" y="2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2" name="Freeform 96"/>
            <p:cNvSpPr/>
            <p:nvPr/>
          </p:nvSpPr>
          <p:spPr bwMode="auto">
            <a:xfrm>
              <a:off x="5046663" y="6442868"/>
              <a:ext cx="19050" cy="25400"/>
            </a:xfrm>
            <a:custGeom>
              <a:avLst/>
              <a:gdLst>
                <a:gd name="T0" fmla="*/ 10 w 11"/>
                <a:gd name="T1" fmla="*/ 14 h 15"/>
                <a:gd name="T2" fmla="*/ 9 w 11"/>
                <a:gd name="T3" fmla="*/ 8 h 15"/>
                <a:gd name="T4" fmla="*/ 6 w 11"/>
                <a:gd name="T5" fmla="*/ 4 h 15"/>
                <a:gd name="T6" fmla="*/ 4 w 11"/>
                <a:gd name="T7" fmla="*/ 1 h 15"/>
                <a:gd name="T8" fmla="*/ 2 w 11"/>
                <a:gd name="T9" fmla="*/ 0 h 15"/>
                <a:gd name="T10" fmla="*/ 0 w 11"/>
                <a:gd name="T11" fmla="*/ 1 h 15"/>
                <a:gd name="T12" fmla="*/ 5 w 11"/>
                <a:gd name="T13" fmla="*/ 11 h 15"/>
                <a:gd name="T14" fmla="*/ 10 w 11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5">
                  <a:moveTo>
                    <a:pt x="10" y="14"/>
                  </a:moveTo>
                  <a:cubicBezTo>
                    <a:pt x="11" y="12"/>
                    <a:pt x="9" y="10"/>
                    <a:pt x="9" y="8"/>
                  </a:cubicBezTo>
                  <a:cubicBezTo>
                    <a:pt x="8" y="7"/>
                    <a:pt x="6" y="5"/>
                    <a:pt x="6" y="4"/>
                  </a:cubicBezTo>
                  <a:cubicBezTo>
                    <a:pt x="5" y="3"/>
                    <a:pt x="4" y="3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2"/>
                    <a:pt x="1" y="0"/>
                    <a:pt x="0" y="1"/>
                  </a:cubicBezTo>
                  <a:cubicBezTo>
                    <a:pt x="0" y="6"/>
                    <a:pt x="6" y="5"/>
                    <a:pt x="5" y="11"/>
                  </a:cubicBezTo>
                  <a:cubicBezTo>
                    <a:pt x="7" y="12"/>
                    <a:pt x="8" y="15"/>
                    <a:pt x="10" y="14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3" name="Freeform 97"/>
            <p:cNvSpPr/>
            <p:nvPr/>
          </p:nvSpPr>
          <p:spPr bwMode="auto">
            <a:xfrm>
              <a:off x="5019675" y="6433343"/>
              <a:ext cx="7938" cy="9525"/>
            </a:xfrm>
            <a:custGeom>
              <a:avLst/>
              <a:gdLst>
                <a:gd name="T0" fmla="*/ 2 w 4"/>
                <a:gd name="T1" fmla="*/ 5 h 5"/>
                <a:gd name="T2" fmla="*/ 4 w 4"/>
                <a:gd name="T3" fmla="*/ 3 h 5"/>
                <a:gd name="T4" fmla="*/ 2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3" y="5"/>
                    <a:pt x="3" y="3"/>
                    <a:pt x="4" y="3"/>
                  </a:cubicBezTo>
                  <a:cubicBezTo>
                    <a:pt x="3" y="2"/>
                    <a:pt x="3" y="1"/>
                    <a:pt x="2" y="0"/>
                  </a:cubicBezTo>
                  <a:cubicBezTo>
                    <a:pt x="2" y="3"/>
                    <a:pt x="0" y="3"/>
                    <a:pt x="2" y="5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4" name="Freeform 98"/>
            <p:cNvSpPr>
              <a:spLocks noEditPoints="1"/>
            </p:cNvSpPr>
            <p:nvPr/>
          </p:nvSpPr>
          <p:spPr bwMode="auto">
            <a:xfrm>
              <a:off x="4802188" y="6225381"/>
              <a:ext cx="87313" cy="85725"/>
            </a:xfrm>
            <a:custGeom>
              <a:avLst/>
              <a:gdLst>
                <a:gd name="T0" fmla="*/ 16 w 50"/>
                <a:gd name="T1" fmla="*/ 47 h 49"/>
                <a:gd name="T2" fmla="*/ 18 w 50"/>
                <a:gd name="T3" fmla="*/ 47 h 49"/>
                <a:gd name="T4" fmla="*/ 21 w 50"/>
                <a:gd name="T5" fmla="*/ 49 h 49"/>
                <a:gd name="T6" fmla="*/ 22 w 50"/>
                <a:gd name="T7" fmla="*/ 47 h 49"/>
                <a:gd name="T8" fmla="*/ 24 w 50"/>
                <a:gd name="T9" fmla="*/ 40 h 49"/>
                <a:gd name="T10" fmla="*/ 25 w 50"/>
                <a:gd name="T11" fmla="*/ 38 h 49"/>
                <a:gd name="T12" fmla="*/ 29 w 50"/>
                <a:gd name="T13" fmla="*/ 38 h 49"/>
                <a:gd name="T14" fmla="*/ 30 w 50"/>
                <a:gd name="T15" fmla="*/ 36 h 49"/>
                <a:gd name="T16" fmla="*/ 35 w 50"/>
                <a:gd name="T17" fmla="*/ 33 h 49"/>
                <a:gd name="T18" fmla="*/ 38 w 50"/>
                <a:gd name="T19" fmla="*/ 30 h 49"/>
                <a:gd name="T20" fmla="*/ 34 w 50"/>
                <a:gd name="T21" fmla="*/ 29 h 49"/>
                <a:gd name="T22" fmla="*/ 36 w 50"/>
                <a:gd name="T23" fmla="*/ 28 h 49"/>
                <a:gd name="T24" fmla="*/ 40 w 50"/>
                <a:gd name="T25" fmla="*/ 30 h 49"/>
                <a:gd name="T26" fmla="*/ 39 w 50"/>
                <a:gd name="T27" fmla="*/ 27 h 49"/>
                <a:gd name="T28" fmla="*/ 41 w 50"/>
                <a:gd name="T29" fmla="*/ 28 h 49"/>
                <a:gd name="T30" fmla="*/ 40 w 50"/>
                <a:gd name="T31" fmla="*/ 25 h 49"/>
                <a:gd name="T32" fmla="*/ 42 w 50"/>
                <a:gd name="T33" fmla="*/ 17 h 49"/>
                <a:gd name="T34" fmla="*/ 45 w 50"/>
                <a:gd name="T35" fmla="*/ 17 h 49"/>
                <a:gd name="T36" fmla="*/ 42 w 50"/>
                <a:gd name="T37" fmla="*/ 14 h 49"/>
                <a:gd name="T38" fmla="*/ 44 w 50"/>
                <a:gd name="T39" fmla="*/ 13 h 49"/>
                <a:gd name="T40" fmla="*/ 44 w 50"/>
                <a:gd name="T41" fmla="*/ 10 h 49"/>
                <a:gd name="T42" fmla="*/ 47 w 50"/>
                <a:gd name="T43" fmla="*/ 9 h 49"/>
                <a:gd name="T44" fmla="*/ 50 w 50"/>
                <a:gd name="T45" fmla="*/ 8 h 49"/>
                <a:gd name="T46" fmla="*/ 48 w 50"/>
                <a:gd name="T47" fmla="*/ 7 h 49"/>
                <a:gd name="T48" fmla="*/ 46 w 50"/>
                <a:gd name="T49" fmla="*/ 5 h 49"/>
                <a:gd name="T50" fmla="*/ 41 w 50"/>
                <a:gd name="T51" fmla="*/ 6 h 49"/>
                <a:gd name="T52" fmla="*/ 45 w 50"/>
                <a:gd name="T53" fmla="*/ 3 h 49"/>
                <a:gd name="T54" fmla="*/ 40 w 50"/>
                <a:gd name="T55" fmla="*/ 2 h 49"/>
                <a:gd name="T56" fmla="*/ 37 w 50"/>
                <a:gd name="T57" fmla="*/ 2 h 49"/>
                <a:gd name="T58" fmla="*/ 35 w 50"/>
                <a:gd name="T59" fmla="*/ 1 h 49"/>
                <a:gd name="T60" fmla="*/ 28 w 50"/>
                <a:gd name="T61" fmla="*/ 2 h 49"/>
                <a:gd name="T62" fmla="*/ 23 w 50"/>
                <a:gd name="T63" fmla="*/ 2 h 49"/>
                <a:gd name="T64" fmla="*/ 23 w 50"/>
                <a:gd name="T65" fmla="*/ 6 h 49"/>
                <a:gd name="T66" fmla="*/ 16 w 50"/>
                <a:gd name="T67" fmla="*/ 5 h 49"/>
                <a:gd name="T68" fmla="*/ 6 w 50"/>
                <a:gd name="T69" fmla="*/ 9 h 49"/>
                <a:gd name="T70" fmla="*/ 8 w 50"/>
                <a:gd name="T71" fmla="*/ 11 h 49"/>
                <a:gd name="T72" fmla="*/ 3 w 50"/>
                <a:gd name="T73" fmla="*/ 14 h 49"/>
                <a:gd name="T74" fmla="*/ 0 w 50"/>
                <a:gd name="T75" fmla="*/ 15 h 49"/>
                <a:gd name="T76" fmla="*/ 2 w 50"/>
                <a:gd name="T77" fmla="*/ 16 h 49"/>
                <a:gd name="T78" fmla="*/ 4 w 50"/>
                <a:gd name="T79" fmla="*/ 16 h 49"/>
                <a:gd name="T80" fmla="*/ 7 w 50"/>
                <a:gd name="T81" fmla="*/ 16 h 49"/>
                <a:gd name="T82" fmla="*/ 2 w 50"/>
                <a:gd name="T83" fmla="*/ 17 h 49"/>
                <a:gd name="T84" fmla="*/ 5 w 50"/>
                <a:gd name="T85" fmla="*/ 20 h 49"/>
                <a:gd name="T86" fmla="*/ 7 w 50"/>
                <a:gd name="T87" fmla="*/ 19 h 49"/>
                <a:gd name="T88" fmla="*/ 12 w 50"/>
                <a:gd name="T89" fmla="*/ 20 h 49"/>
                <a:gd name="T90" fmla="*/ 13 w 50"/>
                <a:gd name="T91" fmla="*/ 24 h 49"/>
                <a:gd name="T92" fmla="*/ 12 w 50"/>
                <a:gd name="T93" fmla="*/ 28 h 49"/>
                <a:gd name="T94" fmla="*/ 15 w 50"/>
                <a:gd name="T95" fmla="*/ 27 h 49"/>
                <a:gd name="T96" fmla="*/ 13 w 50"/>
                <a:gd name="T97" fmla="*/ 29 h 49"/>
                <a:gd name="T98" fmla="*/ 16 w 50"/>
                <a:gd name="T99" fmla="*/ 32 h 49"/>
                <a:gd name="T100" fmla="*/ 14 w 50"/>
                <a:gd name="T101" fmla="*/ 34 h 49"/>
                <a:gd name="T102" fmla="*/ 13 w 50"/>
                <a:gd name="T103" fmla="*/ 37 h 49"/>
                <a:gd name="T104" fmla="*/ 16 w 50"/>
                <a:gd name="T105" fmla="*/ 47 h 49"/>
                <a:gd name="T106" fmla="*/ 38 w 50"/>
                <a:gd name="T107" fmla="*/ 27 h 49"/>
                <a:gd name="T108" fmla="*/ 39 w 50"/>
                <a:gd name="T109" fmla="*/ 24 h 49"/>
                <a:gd name="T110" fmla="*/ 38 w 50"/>
                <a:gd name="T111" fmla="*/ 27 h 49"/>
                <a:gd name="T112" fmla="*/ 41 w 50"/>
                <a:gd name="T113" fmla="*/ 4 h 49"/>
                <a:gd name="T114" fmla="*/ 39 w 50"/>
                <a:gd name="T115" fmla="*/ 7 h 49"/>
                <a:gd name="T116" fmla="*/ 34 w 50"/>
                <a:gd name="T117" fmla="*/ 6 h 49"/>
                <a:gd name="T118" fmla="*/ 41 w 50"/>
                <a:gd name="T11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" h="49">
                  <a:moveTo>
                    <a:pt x="16" y="47"/>
                  </a:moveTo>
                  <a:cubicBezTo>
                    <a:pt x="17" y="47"/>
                    <a:pt x="18" y="47"/>
                    <a:pt x="18" y="47"/>
                  </a:cubicBezTo>
                  <a:cubicBezTo>
                    <a:pt x="20" y="47"/>
                    <a:pt x="19" y="49"/>
                    <a:pt x="21" y="49"/>
                  </a:cubicBezTo>
                  <a:cubicBezTo>
                    <a:pt x="21" y="48"/>
                    <a:pt x="21" y="47"/>
                    <a:pt x="22" y="47"/>
                  </a:cubicBezTo>
                  <a:cubicBezTo>
                    <a:pt x="22" y="43"/>
                    <a:pt x="24" y="43"/>
                    <a:pt x="24" y="40"/>
                  </a:cubicBezTo>
                  <a:cubicBezTo>
                    <a:pt x="25" y="40"/>
                    <a:pt x="24" y="38"/>
                    <a:pt x="25" y="38"/>
                  </a:cubicBezTo>
                  <a:cubicBezTo>
                    <a:pt x="27" y="39"/>
                    <a:pt x="27" y="37"/>
                    <a:pt x="29" y="38"/>
                  </a:cubicBezTo>
                  <a:cubicBezTo>
                    <a:pt x="29" y="37"/>
                    <a:pt x="30" y="37"/>
                    <a:pt x="30" y="36"/>
                  </a:cubicBezTo>
                  <a:cubicBezTo>
                    <a:pt x="32" y="36"/>
                    <a:pt x="33" y="34"/>
                    <a:pt x="35" y="33"/>
                  </a:cubicBezTo>
                  <a:cubicBezTo>
                    <a:pt x="35" y="32"/>
                    <a:pt x="39" y="31"/>
                    <a:pt x="38" y="30"/>
                  </a:cubicBezTo>
                  <a:cubicBezTo>
                    <a:pt x="37" y="31"/>
                    <a:pt x="35" y="29"/>
                    <a:pt x="34" y="29"/>
                  </a:cubicBezTo>
                  <a:cubicBezTo>
                    <a:pt x="35" y="29"/>
                    <a:pt x="35" y="27"/>
                    <a:pt x="36" y="28"/>
                  </a:cubicBezTo>
                  <a:cubicBezTo>
                    <a:pt x="37" y="28"/>
                    <a:pt x="38" y="30"/>
                    <a:pt x="40" y="30"/>
                  </a:cubicBezTo>
                  <a:cubicBezTo>
                    <a:pt x="41" y="28"/>
                    <a:pt x="38" y="28"/>
                    <a:pt x="39" y="27"/>
                  </a:cubicBezTo>
                  <a:cubicBezTo>
                    <a:pt x="40" y="27"/>
                    <a:pt x="40" y="27"/>
                    <a:pt x="41" y="28"/>
                  </a:cubicBezTo>
                  <a:cubicBezTo>
                    <a:pt x="41" y="26"/>
                    <a:pt x="40" y="26"/>
                    <a:pt x="40" y="25"/>
                  </a:cubicBezTo>
                  <a:cubicBezTo>
                    <a:pt x="43" y="25"/>
                    <a:pt x="42" y="20"/>
                    <a:pt x="42" y="17"/>
                  </a:cubicBezTo>
                  <a:cubicBezTo>
                    <a:pt x="43" y="17"/>
                    <a:pt x="44" y="17"/>
                    <a:pt x="45" y="17"/>
                  </a:cubicBezTo>
                  <a:cubicBezTo>
                    <a:pt x="45" y="15"/>
                    <a:pt x="43" y="15"/>
                    <a:pt x="42" y="14"/>
                  </a:cubicBezTo>
                  <a:cubicBezTo>
                    <a:pt x="43" y="14"/>
                    <a:pt x="43" y="13"/>
                    <a:pt x="44" y="13"/>
                  </a:cubicBezTo>
                  <a:cubicBezTo>
                    <a:pt x="45" y="12"/>
                    <a:pt x="44" y="12"/>
                    <a:pt x="44" y="10"/>
                  </a:cubicBezTo>
                  <a:cubicBezTo>
                    <a:pt x="46" y="11"/>
                    <a:pt x="45" y="9"/>
                    <a:pt x="47" y="9"/>
                  </a:cubicBezTo>
                  <a:cubicBezTo>
                    <a:pt x="47" y="9"/>
                    <a:pt x="50" y="10"/>
                    <a:pt x="50" y="8"/>
                  </a:cubicBezTo>
                  <a:cubicBezTo>
                    <a:pt x="50" y="6"/>
                    <a:pt x="48" y="8"/>
                    <a:pt x="48" y="7"/>
                  </a:cubicBezTo>
                  <a:cubicBezTo>
                    <a:pt x="47" y="7"/>
                    <a:pt x="47" y="5"/>
                    <a:pt x="46" y="5"/>
                  </a:cubicBezTo>
                  <a:cubicBezTo>
                    <a:pt x="44" y="5"/>
                    <a:pt x="42" y="7"/>
                    <a:pt x="41" y="6"/>
                  </a:cubicBezTo>
                  <a:cubicBezTo>
                    <a:pt x="42" y="4"/>
                    <a:pt x="45" y="5"/>
                    <a:pt x="45" y="3"/>
                  </a:cubicBezTo>
                  <a:cubicBezTo>
                    <a:pt x="44" y="2"/>
                    <a:pt x="43" y="1"/>
                    <a:pt x="40" y="2"/>
                  </a:cubicBezTo>
                  <a:cubicBezTo>
                    <a:pt x="39" y="1"/>
                    <a:pt x="38" y="0"/>
                    <a:pt x="37" y="2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3" y="2"/>
                    <a:pt x="29" y="0"/>
                    <a:pt x="28" y="2"/>
                  </a:cubicBezTo>
                  <a:cubicBezTo>
                    <a:pt x="26" y="2"/>
                    <a:pt x="24" y="1"/>
                    <a:pt x="23" y="2"/>
                  </a:cubicBezTo>
                  <a:cubicBezTo>
                    <a:pt x="23" y="3"/>
                    <a:pt x="24" y="6"/>
                    <a:pt x="23" y="6"/>
                  </a:cubicBezTo>
                  <a:cubicBezTo>
                    <a:pt x="20" y="5"/>
                    <a:pt x="19" y="6"/>
                    <a:pt x="16" y="5"/>
                  </a:cubicBezTo>
                  <a:cubicBezTo>
                    <a:pt x="12" y="6"/>
                    <a:pt x="10" y="9"/>
                    <a:pt x="6" y="9"/>
                  </a:cubicBezTo>
                  <a:cubicBezTo>
                    <a:pt x="6" y="11"/>
                    <a:pt x="8" y="10"/>
                    <a:pt x="8" y="11"/>
                  </a:cubicBezTo>
                  <a:cubicBezTo>
                    <a:pt x="7" y="12"/>
                    <a:pt x="4" y="12"/>
                    <a:pt x="3" y="14"/>
                  </a:cubicBezTo>
                  <a:cubicBezTo>
                    <a:pt x="2" y="13"/>
                    <a:pt x="1" y="13"/>
                    <a:pt x="0" y="15"/>
                  </a:cubicBezTo>
                  <a:cubicBezTo>
                    <a:pt x="2" y="15"/>
                    <a:pt x="2" y="16"/>
                    <a:pt x="2" y="16"/>
                  </a:cubicBezTo>
                  <a:cubicBezTo>
                    <a:pt x="2" y="15"/>
                    <a:pt x="4" y="15"/>
                    <a:pt x="4" y="16"/>
                  </a:cubicBezTo>
                  <a:cubicBezTo>
                    <a:pt x="5" y="16"/>
                    <a:pt x="7" y="14"/>
                    <a:pt x="7" y="16"/>
                  </a:cubicBezTo>
                  <a:cubicBezTo>
                    <a:pt x="6" y="17"/>
                    <a:pt x="3" y="16"/>
                    <a:pt x="2" y="17"/>
                  </a:cubicBezTo>
                  <a:cubicBezTo>
                    <a:pt x="2" y="19"/>
                    <a:pt x="4" y="19"/>
                    <a:pt x="5" y="20"/>
                  </a:cubicBezTo>
                  <a:cubicBezTo>
                    <a:pt x="7" y="20"/>
                    <a:pt x="6" y="18"/>
                    <a:pt x="7" y="19"/>
                  </a:cubicBezTo>
                  <a:cubicBezTo>
                    <a:pt x="8" y="20"/>
                    <a:pt x="10" y="21"/>
                    <a:pt x="12" y="20"/>
                  </a:cubicBezTo>
                  <a:cubicBezTo>
                    <a:pt x="12" y="22"/>
                    <a:pt x="12" y="23"/>
                    <a:pt x="13" y="24"/>
                  </a:cubicBezTo>
                  <a:cubicBezTo>
                    <a:pt x="13" y="26"/>
                    <a:pt x="12" y="26"/>
                    <a:pt x="12" y="28"/>
                  </a:cubicBezTo>
                  <a:cubicBezTo>
                    <a:pt x="14" y="29"/>
                    <a:pt x="14" y="26"/>
                    <a:pt x="15" y="27"/>
                  </a:cubicBezTo>
                  <a:cubicBezTo>
                    <a:pt x="16" y="29"/>
                    <a:pt x="14" y="29"/>
                    <a:pt x="13" y="29"/>
                  </a:cubicBezTo>
                  <a:cubicBezTo>
                    <a:pt x="13" y="31"/>
                    <a:pt x="16" y="30"/>
                    <a:pt x="16" y="32"/>
                  </a:cubicBezTo>
                  <a:cubicBezTo>
                    <a:pt x="16" y="33"/>
                    <a:pt x="14" y="33"/>
                    <a:pt x="14" y="34"/>
                  </a:cubicBezTo>
                  <a:cubicBezTo>
                    <a:pt x="15" y="35"/>
                    <a:pt x="12" y="35"/>
                    <a:pt x="13" y="37"/>
                  </a:cubicBezTo>
                  <a:cubicBezTo>
                    <a:pt x="16" y="39"/>
                    <a:pt x="14" y="44"/>
                    <a:pt x="16" y="47"/>
                  </a:cubicBezTo>
                  <a:close/>
                  <a:moveTo>
                    <a:pt x="38" y="27"/>
                  </a:moveTo>
                  <a:cubicBezTo>
                    <a:pt x="37" y="26"/>
                    <a:pt x="38" y="24"/>
                    <a:pt x="39" y="24"/>
                  </a:cubicBezTo>
                  <a:cubicBezTo>
                    <a:pt x="39" y="25"/>
                    <a:pt x="38" y="26"/>
                    <a:pt x="38" y="27"/>
                  </a:cubicBezTo>
                  <a:close/>
                  <a:moveTo>
                    <a:pt x="41" y="4"/>
                  </a:moveTo>
                  <a:cubicBezTo>
                    <a:pt x="41" y="6"/>
                    <a:pt x="40" y="6"/>
                    <a:pt x="39" y="7"/>
                  </a:cubicBezTo>
                  <a:cubicBezTo>
                    <a:pt x="38" y="6"/>
                    <a:pt x="36" y="6"/>
                    <a:pt x="34" y="6"/>
                  </a:cubicBezTo>
                  <a:cubicBezTo>
                    <a:pt x="35" y="4"/>
                    <a:pt x="39" y="5"/>
                    <a:pt x="41" y="4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5" name="Freeform 99"/>
            <p:cNvSpPr/>
            <p:nvPr/>
          </p:nvSpPr>
          <p:spPr bwMode="auto">
            <a:xfrm>
              <a:off x="4900613" y="6236493"/>
              <a:ext cx="26988" cy="23813"/>
            </a:xfrm>
            <a:custGeom>
              <a:avLst/>
              <a:gdLst>
                <a:gd name="T0" fmla="*/ 0 w 15"/>
                <a:gd name="T1" fmla="*/ 4 h 14"/>
                <a:gd name="T2" fmla="*/ 2 w 15"/>
                <a:gd name="T3" fmla="*/ 7 h 14"/>
                <a:gd name="T4" fmla="*/ 2 w 15"/>
                <a:gd name="T5" fmla="*/ 9 h 14"/>
                <a:gd name="T6" fmla="*/ 6 w 15"/>
                <a:gd name="T7" fmla="*/ 7 h 14"/>
                <a:gd name="T8" fmla="*/ 4 w 15"/>
                <a:gd name="T9" fmla="*/ 11 h 14"/>
                <a:gd name="T10" fmla="*/ 7 w 15"/>
                <a:gd name="T11" fmla="*/ 12 h 14"/>
                <a:gd name="T12" fmla="*/ 9 w 15"/>
                <a:gd name="T13" fmla="*/ 14 h 14"/>
                <a:gd name="T14" fmla="*/ 10 w 15"/>
                <a:gd name="T15" fmla="*/ 9 h 14"/>
                <a:gd name="T16" fmla="*/ 14 w 15"/>
                <a:gd name="T17" fmla="*/ 11 h 14"/>
                <a:gd name="T18" fmla="*/ 11 w 15"/>
                <a:gd name="T19" fmla="*/ 5 h 14"/>
                <a:gd name="T20" fmla="*/ 9 w 15"/>
                <a:gd name="T21" fmla="*/ 5 h 14"/>
                <a:gd name="T22" fmla="*/ 7 w 15"/>
                <a:gd name="T23" fmla="*/ 4 h 14"/>
                <a:gd name="T24" fmla="*/ 5 w 15"/>
                <a:gd name="T25" fmla="*/ 2 h 14"/>
                <a:gd name="T26" fmla="*/ 5 w 15"/>
                <a:gd name="T27" fmla="*/ 4 h 14"/>
                <a:gd name="T28" fmla="*/ 0 w 15"/>
                <a:gd name="T2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4">
                  <a:moveTo>
                    <a:pt x="0" y="4"/>
                  </a:moveTo>
                  <a:cubicBezTo>
                    <a:pt x="0" y="6"/>
                    <a:pt x="2" y="6"/>
                    <a:pt x="2" y="7"/>
                  </a:cubicBezTo>
                  <a:cubicBezTo>
                    <a:pt x="2" y="8"/>
                    <a:pt x="1" y="8"/>
                    <a:pt x="2" y="9"/>
                  </a:cubicBezTo>
                  <a:cubicBezTo>
                    <a:pt x="4" y="9"/>
                    <a:pt x="4" y="7"/>
                    <a:pt x="6" y="7"/>
                  </a:cubicBezTo>
                  <a:cubicBezTo>
                    <a:pt x="6" y="9"/>
                    <a:pt x="4" y="9"/>
                    <a:pt x="4" y="11"/>
                  </a:cubicBezTo>
                  <a:cubicBezTo>
                    <a:pt x="4" y="12"/>
                    <a:pt x="5" y="13"/>
                    <a:pt x="7" y="12"/>
                  </a:cubicBezTo>
                  <a:cubicBezTo>
                    <a:pt x="6" y="14"/>
                    <a:pt x="7" y="14"/>
                    <a:pt x="9" y="14"/>
                  </a:cubicBezTo>
                  <a:cubicBezTo>
                    <a:pt x="9" y="12"/>
                    <a:pt x="9" y="10"/>
                    <a:pt x="10" y="9"/>
                  </a:cubicBezTo>
                  <a:cubicBezTo>
                    <a:pt x="11" y="10"/>
                    <a:pt x="11" y="12"/>
                    <a:pt x="14" y="11"/>
                  </a:cubicBezTo>
                  <a:cubicBezTo>
                    <a:pt x="15" y="7"/>
                    <a:pt x="12" y="7"/>
                    <a:pt x="11" y="5"/>
                  </a:cubicBezTo>
                  <a:cubicBezTo>
                    <a:pt x="11" y="6"/>
                    <a:pt x="10" y="5"/>
                    <a:pt x="9" y="5"/>
                  </a:cubicBezTo>
                  <a:cubicBezTo>
                    <a:pt x="8" y="5"/>
                    <a:pt x="8" y="5"/>
                    <a:pt x="7" y="4"/>
                  </a:cubicBezTo>
                  <a:cubicBezTo>
                    <a:pt x="8" y="3"/>
                    <a:pt x="7" y="1"/>
                    <a:pt x="5" y="2"/>
                  </a:cubicBezTo>
                  <a:cubicBezTo>
                    <a:pt x="4" y="2"/>
                    <a:pt x="6" y="4"/>
                    <a:pt x="5" y="4"/>
                  </a:cubicBezTo>
                  <a:cubicBezTo>
                    <a:pt x="4" y="2"/>
                    <a:pt x="0" y="0"/>
                    <a:pt x="0" y="4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6" name="Freeform 100"/>
            <p:cNvSpPr/>
            <p:nvPr/>
          </p:nvSpPr>
          <p:spPr bwMode="auto">
            <a:xfrm>
              <a:off x="4916488" y="6238081"/>
              <a:ext cx="19050" cy="6350"/>
            </a:xfrm>
            <a:custGeom>
              <a:avLst/>
              <a:gdLst>
                <a:gd name="T0" fmla="*/ 9 w 11"/>
                <a:gd name="T1" fmla="*/ 3 h 4"/>
                <a:gd name="T2" fmla="*/ 10 w 11"/>
                <a:gd name="T3" fmla="*/ 1 h 4"/>
                <a:gd name="T4" fmla="*/ 0 w 11"/>
                <a:gd name="T5" fmla="*/ 0 h 4"/>
                <a:gd name="T6" fmla="*/ 0 w 11"/>
                <a:gd name="T7" fmla="*/ 2 h 4"/>
                <a:gd name="T8" fmla="*/ 9 w 11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9" y="3"/>
                  </a:moveTo>
                  <a:cubicBezTo>
                    <a:pt x="9" y="2"/>
                    <a:pt x="11" y="3"/>
                    <a:pt x="10" y="1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3" y="2"/>
                    <a:pt x="5" y="4"/>
                    <a:pt x="9" y="3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7" name="Freeform 101"/>
            <p:cNvSpPr/>
            <p:nvPr/>
          </p:nvSpPr>
          <p:spPr bwMode="auto">
            <a:xfrm>
              <a:off x="4873625" y="6323806"/>
              <a:ext cx="6350" cy="7938"/>
            </a:xfrm>
            <a:custGeom>
              <a:avLst/>
              <a:gdLst>
                <a:gd name="T0" fmla="*/ 2 w 4"/>
                <a:gd name="T1" fmla="*/ 0 h 5"/>
                <a:gd name="T2" fmla="*/ 1 w 4"/>
                <a:gd name="T3" fmla="*/ 1 h 5"/>
                <a:gd name="T4" fmla="*/ 1 w 4"/>
                <a:gd name="T5" fmla="*/ 5 h 5"/>
                <a:gd name="T6" fmla="*/ 4 w 4"/>
                <a:gd name="T7" fmla="*/ 4 h 5"/>
                <a:gd name="T8" fmla="*/ 4 w 4"/>
                <a:gd name="T9" fmla="*/ 0 h 5"/>
                <a:gd name="T10" fmla="*/ 2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1" y="3"/>
                    <a:pt x="0" y="4"/>
                    <a:pt x="1" y="5"/>
                  </a:cubicBezTo>
                  <a:cubicBezTo>
                    <a:pt x="2" y="4"/>
                    <a:pt x="3" y="5"/>
                    <a:pt x="4" y="4"/>
                  </a:cubicBezTo>
                  <a:cubicBezTo>
                    <a:pt x="4" y="2"/>
                    <a:pt x="4" y="2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8" name="Freeform 102"/>
            <p:cNvSpPr/>
            <p:nvPr/>
          </p:nvSpPr>
          <p:spPr bwMode="auto">
            <a:xfrm>
              <a:off x="4868863" y="6287293"/>
              <a:ext cx="17463" cy="11113"/>
            </a:xfrm>
            <a:custGeom>
              <a:avLst/>
              <a:gdLst>
                <a:gd name="T0" fmla="*/ 9 w 10"/>
                <a:gd name="T1" fmla="*/ 6 h 7"/>
                <a:gd name="T2" fmla="*/ 9 w 10"/>
                <a:gd name="T3" fmla="*/ 1 h 7"/>
                <a:gd name="T4" fmla="*/ 5 w 10"/>
                <a:gd name="T5" fmla="*/ 2 h 7"/>
                <a:gd name="T6" fmla="*/ 2 w 10"/>
                <a:gd name="T7" fmla="*/ 0 h 7"/>
                <a:gd name="T8" fmla="*/ 0 w 10"/>
                <a:gd name="T9" fmla="*/ 3 h 7"/>
                <a:gd name="T10" fmla="*/ 2 w 10"/>
                <a:gd name="T11" fmla="*/ 3 h 7"/>
                <a:gd name="T12" fmla="*/ 1 w 10"/>
                <a:gd name="T13" fmla="*/ 5 h 7"/>
                <a:gd name="T14" fmla="*/ 4 w 10"/>
                <a:gd name="T15" fmla="*/ 7 h 7"/>
                <a:gd name="T16" fmla="*/ 7 w 10"/>
                <a:gd name="T17" fmla="*/ 7 h 7"/>
                <a:gd name="T18" fmla="*/ 9 w 10"/>
                <a:gd name="T1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">
                  <a:moveTo>
                    <a:pt x="9" y="6"/>
                  </a:moveTo>
                  <a:cubicBezTo>
                    <a:pt x="10" y="3"/>
                    <a:pt x="8" y="3"/>
                    <a:pt x="9" y="1"/>
                  </a:cubicBezTo>
                  <a:cubicBezTo>
                    <a:pt x="7" y="2"/>
                    <a:pt x="6" y="1"/>
                    <a:pt x="5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3" y="2"/>
                    <a:pt x="1" y="1"/>
                    <a:pt x="0" y="3"/>
                  </a:cubicBezTo>
                  <a:cubicBezTo>
                    <a:pt x="2" y="3"/>
                    <a:pt x="2" y="2"/>
                    <a:pt x="2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3" y="5"/>
                    <a:pt x="3" y="7"/>
                    <a:pt x="4" y="7"/>
                  </a:cubicBezTo>
                  <a:cubicBezTo>
                    <a:pt x="4" y="6"/>
                    <a:pt x="7" y="7"/>
                    <a:pt x="7" y="7"/>
                  </a:cubicBezTo>
                  <a:cubicBezTo>
                    <a:pt x="7" y="6"/>
                    <a:pt x="9" y="6"/>
                    <a:pt x="9" y="6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9" name="Freeform 103"/>
            <p:cNvSpPr/>
            <p:nvPr/>
          </p:nvSpPr>
          <p:spPr bwMode="auto">
            <a:xfrm>
              <a:off x="4964113" y="6253956"/>
              <a:ext cx="22225" cy="25400"/>
            </a:xfrm>
            <a:custGeom>
              <a:avLst/>
              <a:gdLst>
                <a:gd name="T0" fmla="*/ 1 w 13"/>
                <a:gd name="T1" fmla="*/ 9 h 15"/>
                <a:gd name="T2" fmla="*/ 0 w 13"/>
                <a:gd name="T3" fmla="*/ 12 h 15"/>
                <a:gd name="T4" fmla="*/ 4 w 13"/>
                <a:gd name="T5" fmla="*/ 15 h 15"/>
                <a:gd name="T6" fmla="*/ 5 w 13"/>
                <a:gd name="T7" fmla="*/ 14 h 15"/>
                <a:gd name="T8" fmla="*/ 3 w 13"/>
                <a:gd name="T9" fmla="*/ 8 h 15"/>
                <a:gd name="T10" fmla="*/ 9 w 13"/>
                <a:gd name="T11" fmla="*/ 4 h 15"/>
                <a:gd name="T12" fmla="*/ 13 w 13"/>
                <a:gd name="T13" fmla="*/ 0 h 15"/>
                <a:gd name="T14" fmla="*/ 11 w 13"/>
                <a:gd name="T15" fmla="*/ 0 h 15"/>
                <a:gd name="T16" fmla="*/ 11 w 13"/>
                <a:gd name="T17" fmla="*/ 1 h 15"/>
                <a:gd name="T18" fmla="*/ 3 w 13"/>
                <a:gd name="T19" fmla="*/ 4 h 15"/>
                <a:gd name="T20" fmla="*/ 1 w 13"/>
                <a:gd name="T21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5">
                  <a:moveTo>
                    <a:pt x="1" y="9"/>
                  </a:moveTo>
                  <a:cubicBezTo>
                    <a:pt x="1" y="10"/>
                    <a:pt x="0" y="10"/>
                    <a:pt x="0" y="12"/>
                  </a:cubicBezTo>
                  <a:cubicBezTo>
                    <a:pt x="1" y="13"/>
                    <a:pt x="2" y="14"/>
                    <a:pt x="4" y="15"/>
                  </a:cubicBezTo>
                  <a:cubicBezTo>
                    <a:pt x="4" y="14"/>
                    <a:pt x="4" y="14"/>
                    <a:pt x="5" y="14"/>
                  </a:cubicBezTo>
                  <a:cubicBezTo>
                    <a:pt x="4" y="11"/>
                    <a:pt x="2" y="11"/>
                    <a:pt x="3" y="8"/>
                  </a:cubicBezTo>
                  <a:cubicBezTo>
                    <a:pt x="6" y="7"/>
                    <a:pt x="7" y="5"/>
                    <a:pt x="9" y="4"/>
                  </a:cubicBezTo>
                  <a:cubicBezTo>
                    <a:pt x="11" y="4"/>
                    <a:pt x="13" y="3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5" y="3"/>
                    <a:pt x="3" y="4"/>
                  </a:cubicBezTo>
                  <a:cubicBezTo>
                    <a:pt x="3" y="7"/>
                    <a:pt x="1" y="6"/>
                    <a:pt x="1" y="9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0" name="Freeform 104"/>
            <p:cNvSpPr/>
            <p:nvPr/>
          </p:nvSpPr>
          <p:spPr bwMode="auto">
            <a:xfrm>
              <a:off x="4968875" y="6238081"/>
              <a:ext cx="7938" cy="6350"/>
            </a:xfrm>
            <a:custGeom>
              <a:avLst/>
              <a:gdLst>
                <a:gd name="T0" fmla="*/ 0 w 4"/>
                <a:gd name="T1" fmla="*/ 3 h 4"/>
                <a:gd name="T2" fmla="*/ 4 w 4"/>
                <a:gd name="T3" fmla="*/ 2 h 4"/>
                <a:gd name="T4" fmla="*/ 0 w 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3"/>
                  </a:moveTo>
                  <a:cubicBezTo>
                    <a:pt x="1" y="4"/>
                    <a:pt x="2" y="2"/>
                    <a:pt x="4" y="2"/>
                  </a:cubicBezTo>
                  <a:cubicBezTo>
                    <a:pt x="4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1" name="Freeform 105"/>
            <p:cNvSpPr/>
            <p:nvPr/>
          </p:nvSpPr>
          <p:spPr bwMode="auto">
            <a:xfrm>
              <a:off x="5014913" y="6241256"/>
              <a:ext cx="12700" cy="7938"/>
            </a:xfrm>
            <a:custGeom>
              <a:avLst/>
              <a:gdLst>
                <a:gd name="T0" fmla="*/ 4 w 7"/>
                <a:gd name="T1" fmla="*/ 0 h 5"/>
                <a:gd name="T2" fmla="*/ 0 w 7"/>
                <a:gd name="T3" fmla="*/ 0 h 5"/>
                <a:gd name="T4" fmla="*/ 0 w 7"/>
                <a:gd name="T5" fmla="*/ 3 h 5"/>
                <a:gd name="T6" fmla="*/ 7 w 7"/>
                <a:gd name="T7" fmla="*/ 2 h 5"/>
                <a:gd name="T8" fmla="*/ 7 w 7"/>
                <a:gd name="T9" fmla="*/ 2 h 5"/>
                <a:gd name="T10" fmla="*/ 4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6" y="5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2" name="Freeform 106"/>
            <p:cNvSpPr/>
            <p:nvPr/>
          </p:nvSpPr>
          <p:spPr bwMode="auto">
            <a:xfrm>
              <a:off x="4773613" y="6293643"/>
              <a:ext cx="11113" cy="11113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3 h 6"/>
                <a:gd name="T4" fmla="*/ 3 w 6"/>
                <a:gd name="T5" fmla="*/ 5 h 6"/>
                <a:gd name="T6" fmla="*/ 6 w 6"/>
                <a:gd name="T7" fmla="*/ 3 h 6"/>
                <a:gd name="T8" fmla="*/ 5 w 6"/>
                <a:gd name="T9" fmla="*/ 1 h 6"/>
                <a:gd name="T10" fmla="*/ 2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2" y="1"/>
                    <a:pt x="2" y="3"/>
                    <a:pt x="0" y="3"/>
                  </a:cubicBezTo>
                  <a:cubicBezTo>
                    <a:pt x="1" y="4"/>
                    <a:pt x="2" y="5"/>
                    <a:pt x="3" y="5"/>
                  </a:cubicBezTo>
                  <a:cubicBezTo>
                    <a:pt x="3" y="1"/>
                    <a:pt x="6" y="6"/>
                    <a:pt x="6" y="3"/>
                  </a:cubicBezTo>
                  <a:cubicBezTo>
                    <a:pt x="5" y="3"/>
                    <a:pt x="6" y="2"/>
                    <a:pt x="5" y="1"/>
                  </a:cubicBezTo>
                  <a:cubicBezTo>
                    <a:pt x="4" y="1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3" name="Freeform 107"/>
            <p:cNvSpPr/>
            <p:nvPr/>
          </p:nvSpPr>
          <p:spPr bwMode="auto">
            <a:xfrm>
              <a:off x="4792663" y="6414293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0 h 2"/>
                <a:gd name="T4" fmla="*/ 0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3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4" name="Freeform 108"/>
            <p:cNvSpPr/>
            <p:nvPr/>
          </p:nvSpPr>
          <p:spPr bwMode="auto">
            <a:xfrm>
              <a:off x="4765675" y="6406356"/>
              <a:ext cx="25400" cy="11113"/>
            </a:xfrm>
            <a:custGeom>
              <a:avLst/>
              <a:gdLst>
                <a:gd name="T0" fmla="*/ 9 w 15"/>
                <a:gd name="T1" fmla="*/ 6 h 7"/>
                <a:gd name="T2" fmla="*/ 12 w 15"/>
                <a:gd name="T3" fmla="*/ 7 h 7"/>
                <a:gd name="T4" fmla="*/ 15 w 15"/>
                <a:gd name="T5" fmla="*/ 6 h 7"/>
                <a:gd name="T6" fmla="*/ 10 w 15"/>
                <a:gd name="T7" fmla="*/ 3 h 7"/>
                <a:gd name="T8" fmla="*/ 9 w 15"/>
                <a:gd name="T9" fmla="*/ 1 h 7"/>
                <a:gd name="T10" fmla="*/ 7 w 15"/>
                <a:gd name="T11" fmla="*/ 0 h 7"/>
                <a:gd name="T12" fmla="*/ 1 w 15"/>
                <a:gd name="T13" fmla="*/ 0 h 7"/>
                <a:gd name="T14" fmla="*/ 0 w 15"/>
                <a:gd name="T15" fmla="*/ 2 h 7"/>
                <a:gd name="T16" fmla="*/ 3 w 15"/>
                <a:gd name="T17" fmla="*/ 1 h 7"/>
                <a:gd name="T18" fmla="*/ 7 w 15"/>
                <a:gd name="T19" fmla="*/ 4 h 7"/>
                <a:gd name="T20" fmla="*/ 10 w 15"/>
                <a:gd name="T21" fmla="*/ 4 h 7"/>
                <a:gd name="T22" fmla="*/ 9 w 15"/>
                <a:gd name="T2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7">
                  <a:moveTo>
                    <a:pt x="9" y="6"/>
                  </a:moveTo>
                  <a:cubicBezTo>
                    <a:pt x="11" y="6"/>
                    <a:pt x="11" y="7"/>
                    <a:pt x="12" y="7"/>
                  </a:cubicBezTo>
                  <a:cubicBezTo>
                    <a:pt x="12" y="6"/>
                    <a:pt x="14" y="6"/>
                    <a:pt x="15" y="6"/>
                  </a:cubicBezTo>
                  <a:cubicBezTo>
                    <a:pt x="14" y="3"/>
                    <a:pt x="12" y="3"/>
                    <a:pt x="10" y="3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8" y="1"/>
                    <a:pt x="7" y="1"/>
                    <a:pt x="7" y="0"/>
                  </a:cubicBezTo>
                  <a:cubicBezTo>
                    <a:pt x="5" y="0"/>
                    <a:pt x="3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2" y="2"/>
                    <a:pt x="1" y="0"/>
                    <a:pt x="3" y="1"/>
                  </a:cubicBezTo>
                  <a:cubicBezTo>
                    <a:pt x="5" y="1"/>
                    <a:pt x="5" y="4"/>
                    <a:pt x="7" y="4"/>
                  </a:cubicBezTo>
                  <a:cubicBezTo>
                    <a:pt x="8" y="4"/>
                    <a:pt x="10" y="3"/>
                    <a:pt x="10" y="4"/>
                  </a:cubicBezTo>
                  <a:cubicBezTo>
                    <a:pt x="9" y="4"/>
                    <a:pt x="9" y="5"/>
                    <a:pt x="9" y="6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5" name="Freeform 109"/>
            <p:cNvSpPr/>
            <p:nvPr/>
          </p:nvSpPr>
          <p:spPr bwMode="auto">
            <a:xfrm>
              <a:off x="4773613" y="6414293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3" y="2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6" name="Freeform 110"/>
            <p:cNvSpPr/>
            <p:nvPr/>
          </p:nvSpPr>
          <p:spPr bwMode="auto">
            <a:xfrm>
              <a:off x="4773613" y="6400006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7" name="Freeform 111"/>
            <p:cNvSpPr/>
            <p:nvPr/>
          </p:nvSpPr>
          <p:spPr bwMode="auto">
            <a:xfrm>
              <a:off x="4778375" y="6400006"/>
              <a:ext cx="4763" cy="3175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1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8" name="Freeform 112"/>
            <p:cNvSpPr/>
            <p:nvPr/>
          </p:nvSpPr>
          <p:spPr bwMode="auto">
            <a:xfrm>
              <a:off x="4783138" y="6403181"/>
              <a:ext cx="3175" cy="476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9" name="Freeform 113"/>
            <p:cNvSpPr/>
            <p:nvPr/>
          </p:nvSpPr>
          <p:spPr bwMode="auto">
            <a:xfrm>
              <a:off x="4784725" y="6406356"/>
              <a:ext cx="4763" cy="476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3" y="3"/>
                    <a:pt x="2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0" name="Freeform 114"/>
            <p:cNvSpPr/>
            <p:nvPr/>
          </p:nvSpPr>
          <p:spPr bwMode="auto">
            <a:xfrm>
              <a:off x="5103813" y="6455568"/>
              <a:ext cx="17463" cy="19050"/>
            </a:xfrm>
            <a:custGeom>
              <a:avLst/>
              <a:gdLst>
                <a:gd name="T0" fmla="*/ 8 w 10"/>
                <a:gd name="T1" fmla="*/ 10 h 10"/>
                <a:gd name="T2" fmla="*/ 10 w 10"/>
                <a:gd name="T3" fmla="*/ 1 h 10"/>
                <a:gd name="T4" fmla="*/ 8 w 10"/>
                <a:gd name="T5" fmla="*/ 0 h 10"/>
                <a:gd name="T6" fmla="*/ 8 w 10"/>
                <a:gd name="T7" fmla="*/ 0 h 10"/>
                <a:gd name="T8" fmla="*/ 5 w 10"/>
                <a:gd name="T9" fmla="*/ 0 h 10"/>
                <a:gd name="T10" fmla="*/ 4 w 10"/>
                <a:gd name="T11" fmla="*/ 2 h 10"/>
                <a:gd name="T12" fmla="*/ 2 w 10"/>
                <a:gd name="T13" fmla="*/ 1 h 10"/>
                <a:gd name="T14" fmla="*/ 1 w 10"/>
                <a:gd name="T15" fmla="*/ 2 h 10"/>
                <a:gd name="T16" fmla="*/ 3 w 10"/>
                <a:gd name="T17" fmla="*/ 2 h 10"/>
                <a:gd name="T18" fmla="*/ 6 w 10"/>
                <a:gd name="T19" fmla="*/ 6 h 10"/>
                <a:gd name="T20" fmla="*/ 8 w 10"/>
                <a:gd name="T21" fmla="*/ 7 h 10"/>
                <a:gd name="T22" fmla="*/ 8 w 10"/>
                <a:gd name="T2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cubicBezTo>
                    <a:pt x="9" y="7"/>
                    <a:pt x="10" y="4"/>
                    <a:pt x="10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3" y="2"/>
                    <a:pt x="3" y="0"/>
                    <a:pt x="2" y="1"/>
                  </a:cubicBezTo>
                  <a:cubicBezTo>
                    <a:pt x="2" y="2"/>
                    <a:pt x="0" y="1"/>
                    <a:pt x="1" y="2"/>
                  </a:cubicBezTo>
                  <a:cubicBezTo>
                    <a:pt x="1" y="4"/>
                    <a:pt x="2" y="2"/>
                    <a:pt x="3" y="2"/>
                  </a:cubicBezTo>
                  <a:cubicBezTo>
                    <a:pt x="4" y="4"/>
                    <a:pt x="5" y="4"/>
                    <a:pt x="6" y="6"/>
                  </a:cubicBezTo>
                  <a:cubicBezTo>
                    <a:pt x="7" y="6"/>
                    <a:pt x="8" y="6"/>
                    <a:pt x="8" y="7"/>
                  </a:cubicBezTo>
                  <a:cubicBezTo>
                    <a:pt x="8" y="8"/>
                    <a:pt x="8" y="9"/>
                    <a:pt x="8" y="1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1" name="Freeform 115"/>
            <p:cNvSpPr/>
            <p:nvPr/>
          </p:nvSpPr>
          <p:spPr bwMode="auto">
            <a:xfrm>
              <a:off x="4787900" y="6260306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2" name="Freeform 116"/>
            <p:cNvSpPr/>
            <p:nvPr/>
          </p:nvSpPr>
          <p:spPr bwMode="auto">
            <a:xfrm>
              <a:off x="5078413" y="6363493"/>
              <a:ext cx="4763" cy="7938"/>
            </a:xfrm>
            <a:custGeom>
              <a:avLst/>
              <a:gdLst>
                <a:gd name="T0" fmla="*/ 3 w 3"/>
                <a:gd name="T1" fmla="*/ 1 h 4"/>
                <a:gd name="T2" fmla="*/ 0 w 3"/>
                <a:gd name="T3" fmla="*/ 3 h 4"/>
                <a:gd name="T4" fmla="*/ 3 w 3"/>
                <a:gd name="T5" fmla="*/ 3 h 4"/>
                <a:gd name="T6" fmla="*/ 3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1" y="0"/>
                    <a:pt x="1" y="2"/>
                    <a:pt x="0" y="3"/>
                  </a:cubicBezTo>
                  <a:cubicBezTo>
                    <a:pt x="1" y="2"/>
                    <a:pt x="3" y="4"/>
                    <a:pt x="3" y="3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3" name="Freeform 117"/>
            <p:cNvSpPr/>
            <p:nvPr/>
          </p:nvSpPr>
          <p:spPr bwMode="auto">
            <a:xfrm>
              <a:off x="5043488" y="6265068"/>
              <a:ext cx="1588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4" name="Freeform 118"/>
            <p:cNvSpPr/>
            <p:nvPr/>
          </p:nvSpPr>
          <p:spPr bwMode="auto">
            <a:xfrm>
              <a:off x="5045075" y="6265068"/>
              <a:ext cx="1588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5" name="Freeform 119"/>
            <p:cNvSpPr/>
            <p:nvPr/>
          </p:nvSpPr>
          <p:spPr bwMode="auto">
            <a:xfrm>
              <a:off x="4995863" y="6279356"/>
              <a:ext cx="4763" cy="1588"/>
            </a:xfrm>
            <a:custGeom>
              <a:avLst/>
              <a:gdLst>
                <a:gd name="T0" fmla="*/ 1 w 3"/>
                <a:gd name="T1" fmla="*/ 0 h 1"/>
                <a:gd name="T2" fmla="*/ 2 w 3"/>
                <a:gd name="T3" fmla="*/ 1 h 1"/>
                <a:gd name="T4" fmla="*/ 1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1"/>
                    <a:pt x="1" y="1"/>
                    <a:pt x="2" y="1"/>
                  </a:cubicBezTo>
                  <a:cubicBezTo>
                    <a:pt x="3" y="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6" name="Freeform 120"/>
            <p:cNvSpPr/>
            <p:nvPr/>
          </p:nvSpPr>
          <p:spPr bwMode="auto">
            <a:xfrm>
              <a:off x="4722813" y="6395243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7" name="Freeform 121"/>
            <p:cNvSpPr/>
            <p:nvPr/>
          </p:nvSpPr>
          <p:spPr bwMode="auto">
            <a:xfrm>
              <a:off x="4906963" y="6357143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8" name="Freeform 122"/>
            <p:cNvSpPr/>
            <p:nvPr/>
          </p:nvSpPr>
          <p:spPr bwMode="auto">
            <a:xfrm>
              <a:off x="4906963" y="6292056"/>
              <a:ext cx="20638" cy="34925"/>
            </a:xfrm>
            <a:custGeom>
              <a:avLst/>
              <a:gdLst>
                <a:gd name="T0" fmla="*/ 11 w 12"/>
                <a:gd name="T1" fmla="*/ 0 h 20"/>
                <a:gd name="T2" fmla="*/ 6 w 12"/>
                <a:gd name="T3" fmla="*/ 9 h 20"/>
                <a:gd name="T4" fmla="*/ 7 w 12"/>
                <a:gd name="T5" fmla="*/ 12 h 20"/>
                <a:gd name="T6" fmla="*/ 5 w 12"/>
                <a:gd name="T7" fmla="*/ 18 h 20"/>
                <a:gd name="T8" fmla="*/ 0 w 12"/>
                <a:gd name="T9" fmla="*/ 13 h 20"/>
                <a:gd name="T10" fmla="*/ 2 w 12"/>
                <a:gd name="T11" fmla="*/ 18 h 20"/>
                <a:gd name="T12" fmla="*/ 2 w 12"/>
                <a:gd name="T13" fmla="*/ 19 h 20"/>
                <a:gd name="T14" fmla="*/ 3 w 12"/>
                <a:gd name="T15" fmla="*/ 20 h 20"/>
                <a:gd name="T16" fmla="*/ 5 w 12"/>
                <a:gd name="T17" fmla="*/ 18 h 20"/>
                <a:gd name="T18" fmla="*/ 8 w 12"/>
                <a:gd name="T19" fmla="*/ 18 h 20"/>
                <a:gd name="T20" fmla="*/ 10 w 12"/>
                <a:gd name="T21" fmla="*/ 12 h 20"/>
                <a:gd name="T22" fmla="*/ 12 w 12"/>
                <a:gd name="T23" fmla="*/ 14 h 20"/>
                <a:gd name="T24" fmla="*/ 12 w 12"/>
                <a:gd name="T25" fmla="*/ 9 h 20"/>
                <a:gd name="T26" fmla="*/ 8 w 12"/>
                <a:gd name="T27" fmla="*/ 8 h 20"/>
                <a:gd name="T28" fmla="*/ 12 w 12"/>
                <a:gd name="T29" fmla="*/ 1 h 20"/>
                <a:gd name="T30" fmla="*/ 11 w 12"/>
                <a:gd name="T3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20">
                  <a:moveTo>
                    <a:pt x="11" y="0"/>
                  </a:moveTo>
                  <a:cubicBezTo>
                    <a:pt x="9" y="3"/>
                    <a:pt x="7" y="5"/>
                    <a:pt x="6" y="9"/>
                  </a:cubicBezTo>
                  <a:cubicBezTo>
                    <a:pt x="7" y="10"/>
                    <a:pt x="7" y="11"/>
                    <a:pt x="7" y="12"/>
                  </a:cubicBezTo>
                  <a:cubicBezTo>
                    <a:pt x="6" y="14"/>
                    <a:pt x="6" y="16"/>
                    <a:pt x="5" y="18"/>
                  </a:cubicBezTo>
                  <a:cubicBezTo>
                    <a:pt x="1" y="20"/>
                    <a:pt x="2" y="13"/>
                    <a:pt x="0" y="13"/>
                  </a:cubicBezTo>
                  <a:cubicBezTo>
                    <a:pt x="0" y="15"/>
                    <a:pt x="1" y="17"/>
                    <a:pt x="2" y="18"/>
                  </a:cubicBezTo>
                  <a:cubicBezTo>
                    <a:pt x="1" y="18"/>
                    <a:pt x="1" y="19"/>
                    <a:pt x="2" y="19"/>
                  </a:cubicBezTo>
                  <a:cubicBezTo>
                    <a:pt x="2" y="18"/>
                    <a:pt x="3" y="19"/>
                    <a:pt x="3" y="20"/>
                  </a:cubicBezTo>
                  <a:cubicBezTo>
                    <a:pt x="4" y="20"/>
                    <a:pt x="4" y="19"/>
                    <a:pt x="5" y="18"/>
                  </a:cubicBezTo>
                  <a:cubicBezTo>
                    <a:pt x="6" y="18"/>
                    <a:pt x="7" y="18"/>
                    <a:pt x="8" y="18"/>
                  </a:cubicBezTo>
                  <a:cubicBezTo>
                    <a:pt x="10" y="17"/>
                    <a:pt x="9" y="14"/>
                    <a:pt x="10" y="12"/>
                  </a:cubicBezTo>
                  <a:cubicBezTo>
                    <a:pt x="12" y="11"/>
                    <a:pt x="11" y="14"/>
                    <a:pt x="12" y="14"/>
                  </a:cubicBezTo>
                  <a:cubicBezTo>
                    <a:pt x="12" y="13"/>
                    <a:pt x="12" y="11"/>
                    <a:pt x="12" y="9"/>
                  </a:cubicBezTo>
                  <a:cubicBezTo>
                    <a:pt x="10" y="9"/>
                    <a:pt x="9" y="9"/>
                    <a:pt x="8" y="8"/>
                  </a:cubicBezTo>
                  <a:cubicBezTo>
                    <a:pt x="8" y="4"/>
                    <a:pt x="11" y="4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9" name="Freeform 123"/>
            <p:cNvSpPr/>
            <p:nvPr/>
          </p:nvSpPr>
          <p:spPr bwMode="auto">
            <a:xfrm>
              <a:off x="4810125" y="6328568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0" name="Freeform 124"/>
            <p:cNvSpPr/>
            <p:nvPr/>
          </p:nvSpPr>
          <p:spPr bwMode="auto">
            <a:xfrm>
              <a:off x="5064125" y="6409531"/>
              <a:ext cx="6350" cy="9525"/>
            </a:xfrm>
            <a:custGeom>
              <a:avLst/>
              <a:gdLst>
                <a:gd name="T0" fmla="*/ 1 w 4"/>
                <a:gd name="T1" fmla="*/ 1 h 6"/>
                <a:gd name="T2" fmla="*/ 2 w 4"/>
                <a:gd name="T3" fmla="*/ 5 h 6"/>
                <a:gd name="T4" fmla="*/ 4 w 4"/>
                <a:gd name="T5" fmla="*/ 6 h 6"/>
                <a:gd name="T6" fmla="*/ 4 w 4"/>
                <a:gd name="T7" fmla="*/ 2 h 6"/>
                <a:gd name="T8" fmla="*/ 1 w 4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1"/>
                  </a:moveTo>
                  <a:cubicBezTo>
                    <a:pt x="0" y="3"/>
                    <a:pt x="2" y="3"/>
                    <a:pt x="2" y="5"/>
                  </a:cubicBezTo>
                  <a:cubicBezTo>
                    <a:pt x="2" y="5"/>
                    <a:pt x="3" y="5"/>
                    <a:pt x="4" y="6"/>
                  </a:cubicBezTo>
                  <a:cubicBezTo>
                    <a:pt x="3" y="3"/>
                    <a:pt x="3" y="4"/>
                    <a:pt x="4" y="2"/>
                  </a:cubicBezTo>
                  <a:cubicBezTo>
                    <a:pt x="2" y="3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1" name="Freeform 125"/>
            <p:cNvSpPr/>
            <p:nvPr/>
          </p:nvSpPr>
          <p:spPr bwMode="auto">
            <a:xfrm>
              <a:off x="4941888" y="6288881"/>
              <a:ext cx="7938" cy="7938"/>
            </a:xfrm>
            <a:custGeom>
              <a:avLst/>
              <a:gdLst>
                <a:gd name="T0" fmla="*/ 0 w 5"/>
                <a:gd name="T1" fmla="*/ 0 h 5"/>
                <a:gd name="T2" fmla="*/ 2 w 5"/>
                <a:gd name="T3" fmla="*/ 4 h 5"/>
                <a:gd name="T4" fmla="*/ 3 w 5"/>
                <a:gd name="T5" fmla="*/ 3 h 5"/>
                <a:gd name="T6" fmla="*/ 5 w 5"/>
                <a:gd name="T7" fmla="*/ 1 h 5"/>
                <a:gd name="T8" fmla="*/ 0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0" y="1"/>
                    <a:pt x="0" y="5"/>
                    <a:pt x="2" y="4"/>
                  </a:cubicBezTo>
                  <a:cubicBezTo>
                    <a:pt x="3" y="4"/>
                    <a:pt x="2" y="3"/>
                    <a:pt x="3" y="3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2" name="Freeform 126"/>
            <p:cNvSpPr/>
            <p:nvPr/>
          </p:nvSpPr>
          <p:spPr bwMode="auto">
            <a:xfrm>
              <a:off x="4933950" y="6277768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3" name="Freeform 127"/>
            <p:cNvSpPr/>
            <p:nvPr/>
          </p:nvSpPr>
          <p:spPr bwMode="auto">
            <a:xfrm>
              <a:off x="4946650" y="6395243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4" name="Freeform 128"/>
            <p:cNvSpPr/>
            <p:nvPr/>
          </p:nvSpPr>
          <p:spPr bwMode="auto">
            <a:xfrm>
              <a:off x="4946650" y="6293643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5" name="Freeform 129"/>
            <p:cNvSpPr/>
            <p:nvPr/>
          </p:nvSpPr>
          <p:spPr bwMode="auto">
            <a:xfrm>
              <a:off x="4994275" y="6276181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6" name="Freeform 130"/>
            <p:cNvSpPr/>
            <p:nvPr/>
          </p:nvSpPr>
          <p:spPr bwMode="auto">
            <a:xfrm>
              <a:off x="4929188" y="6307931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2" y="2"/>
                    <a:pt x="2" y="0"/>
                  </a:cubicBezTo>
                  <a:cubicBezTo>
                    <a:pt x="1" y="1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7" name="Freeform 131"/>
            <p:cNvSpPr/>
            <p:nvPr/>
          </p:nvSpPr>
          <p:spPr bwMode="auto">
            <a:xfrm>
              <a:off x="5046663" y="6263481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8" name="Freeform 132"/>
            <p:cNvSpPr/>
            <p:nvPr/>
          </p:nvSpPr>
          <p:spPr bwMode="auto">
            <a:xfrm>
              <a:off x="4860925" y="6231731"/>
              <a:ext cx="12700" cy="6350"/>
            </a:xfrm>
            <a:custGeom>
              <a:avLst/>
              <a:gdLst>
                <a:gd name="T0" fmla="*/ 7 w 7"/>
                <a:gd name="T1" fmla="*/ 0 h 3"/>
                <a:gd name="T2" fmla="*/ 0 w 7"/>
                <a:gd name="T3" fmla="*/ 2 h 3"/>
                <a:gd name="T4" fmla="*/ 5 w 7"/>
                <a:gd name="T5" fmla="*/ 3 h 3"/>
                <a:gd name="T6" fmla="*/ 7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cubicBezTo>
                    <a:pt x="5" y="1"/>
                    <a:pt x="1" y="0"/>
                    <a:pt x="0" y="2"/>
                  </a:cubicBezTo>
                  <a:cubicBezTo>
                    <a:pt x="2" y="2"/>
                    <a:pt x="4" y="2"/>
                    <a:pt x="5" y="3"/>
                  </a:cubicBezTo>
                  <a:cubicBezTo>
                    <a:pt x="6" y="2"/>
                    <a:pt x="7" y="2"/>
                    <a:pt x="7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9" name="Freeform 133"/>
            <p:cNvSpPr/>
            <p:nvPr/>
          </p:nvSpPr>
          <p:spPr bwMode="auto">
            <a:xfrm>
              <a:off x="4865688" y="6268243"/>
              <a:ext cx="4763" cy="4763"/>
            </a:xfrm>
            <a:custGeom>
              <a:avLst/>
              <a:gdLst>
                <a:gd name="T0" fmla="*/ 1 w 2"/>
                <a:gd name="T1" fmla="*/ 3 h 3"/>
                <a:gd name="T2" fmla="*/ 2 w 2"/>
                <a:gd name="T3" fmla="*/ 0 h 3"/>
                <a:gd name="T4" fmla="*/ 1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2"/>
                    <a:pt x="2" y="1"/>
                    <a:pt x="2" y="0"/>
                  </a:cubicBezTo>
                  <a:cubicBezTo>
                    <a:pt x="1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60" name="Freeform 134"/>
            <p:cNvSpPr/>
            <p:nvPr/>
          </p:nvSpPr>
          <p:spPr bwMode="auto">
            <a:xfrm>
              <a:off x="4719638" y="6390481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0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2"/>
                    <a:pt x="1" y="3"/>
                    <a:pt x="2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61" name="Freeform 135"/>
            <p:cNvSpPr/>
            <p:nvPr/>
          </p:nvSpPr>
          <p:spPr bwMode="auto">
            <a:xfrm>
              <a:off x="4719638" y="6388893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596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8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8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21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需求分析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2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1354891" y="2336109"/>
            <a:ext cx="1005569" cy="3174831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36" name="Freeform 7"/>
          <p:cNvSpPr>
            <a:spLocks/>
          </p:cNvSpPr>
          <p:nvPr/>
        </p:nvSpPr>
        <p:spPr bwMode="auto">
          <a:xfrm rot="10800000">
            <a:off x="9701387" y="2361198"/>
            <a:ext cx="1005569" cy="3174831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6" name="Line 39"/>
          <p:cNvSpPr>
            <a:spLocks noChangeShapeType="1"/>
          </p:cNvSpPr>
          <p:nvPr/>
        </p:nvSpPr>
        <p:spPr bwMode="auto">
          <a:xfrm flipV="1">
            <a:off x="8566285" y="2947228"/>
            <a:ext cx="723339" cy="347445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7" name="Line 40"/>
          <p:cNvSpPr>
            <a:spLocks noChangeShapeType="1"/>
          </p:cNvSpPr>
          <p:nvPr/>
        </p:nvSpPr>
        <p:spPr bwMode="auto">
          <a:xfrm flipV="1">
            <a:off x="8720984" y="3926875"/>
            <a:ext cx="971051" cy="21739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8" name="Line 41"/>
          <p:cNvSpPr>
            <a:spLocks noChangeShapeType="1"/>
          </p:cNvSpPr>
          <p:nvPr/>
        </p:nvSpPr>
        <p:spPr bwMode="auto">
          <a:xfrm>
            <a:off x="8593674" y="4543466"/>
            <a:ext cx="742943" cy="345489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9" name="Line 39"/>
          <p:cNvSpPr>
            <a:spLocks noChangeShapeType="1"/>
          </p:cNvSpPr>
          <p:nvPr/>
        </p:nvSpPr>
        <p:spPr bwMode="auto">
          <a:xfrm flipH="1" flipV="1">
            <a:off x="2863494" y="2947229"/>
            <a:ext cx="672970" cy="318003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H="1" flipV="1">
            <a:off x="2459304" y="3918670"/>
            <a:ext cx="1115249" cy="8205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51" name="Line 41"/>
          <p:cNvSpPr>
            <a:spLocks noChangeShapeType="1"/>
          </p:cNvSpPr>
          <p:nvPr/>
        </p:nvSpPr>
        <p:spPr bwMode="auto">
          <a:xfrm flipH="1">
            <a:off x="2914690" y="4594645"/>
            <a:ext cx="651320" cy="431064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29301" y="1983898"/>
            <a:ext cx="1149740" cy="1149740"/>
            <a:chOff x="9764120" y="1992005"/>
            <a:chExt cx="1149740" cy="1149740"/>
          </a:xfrm>
        </p:grpSpPr>
        <p:grpSp>
          <p:nvGrpSpPr>
            <p:cNvPr id="37" name="组合 36"/>
            <p:cNvGrpSpPr/>
            <p:nvPr/>
          </p:nvGrpSpPr>
          <p:grpSpPr>
            <a:xfrm>
              <a:off x="9764120" y="1992005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9973070" y="2202924"/>
              <a:ext cx="731837" cy="717550"/>
              <a:chOff x="4519614" y="4716463"/>
              <a:chExt cx="731837" cy="717550"/>
            </a:xfrm>
            <a:solidFill>
              <a:srgbClr val="7766FF"/>
            </a:solidFill>
          </p:grpSpPr>
          <p:sp>
            <p:nvSpPr>
              <p:cNvPr id="58" name="Freeform 62"/>
              <p:cNvSpPr>
                <a:spLocks noEditPoints="1"/>
              </p:cNvSpPr>
              <p:nvPr/>
            </p:nvSpPr>
            <p:spPr bwMode="auto">
              <a:xfrm>
                <a:off x="4602164" y="4795838"/>
                <a:ext cx="217488" cy="217488"/>
              </a:xfrm>
              <a:custGeom>
                <a:avLst/>
                <a:gdLst>
                  <a:gd name="T0" fmla="*/ 27 w 58"/>
                  <a:gd name="T1" fmla="*/ 45 h 58"/>
                  <a:gd name="T2" fmla="*/ 33 w 58"/>
                  <a:gd name="T3" fmla="*/ 45 h 58"/>
                  <a:gd name="T4" fmla="*/ 39 w 58"/>
                  <a:gd name="T5" fmla="*/ 42 h 58"/>
                  <a:gd name="T6" fmla="*/ 43 w 58"/>
                  <a:gd name="T7" fmla="*/ 37 h 58"/>
                  <a:gd name="T8" fmla="*/ 46 w 58"/>
                  <a:gd name="T9" fmla="*/ 31 h 58"/>
                  <a:gd name="T10" fmla="*/ 45 w 58"/>
                  <a:gd name="T11" fmla="*/ 25 h 58"/>
                  <a:gd name="T12" fmla="*/ 42 w 58"/>
                  <a:gd name="T13" fmla="*/ 19 h 58"/>
                  <a:gd name="T14" fmla="*/ 38 w 58"/>
                  <a:gd name="T15" fmla="*/ 15 h 58"/>
                  <a:gd name="T16" fmla="*/ 31 w 58"/>
                  <a:gd name="T17" fmla="*/ 13 h 58"/>
                  <a:gd name="T18" fmla="*/ 25 w 58"/>
                  <a:gd name="T19" fmla="*/ 13 h 58"/>
                  <a:gd name="T20" fmla="*/ 19 w 58"/>
                  <a:gd name="T21" fmla="*/ 16 h 58"/>
                  <a:gd name="T22" fmla="*/ 15 w 58"/>
                  <a:gd name="T23" fmla="*/ 21 h 58"/>
                  <a:gd name="T24" fmla="*/ 13 w 58"/>
                  <a:gd name="T25" fmla="*/ 27 h 58"/>
                  <a:gd name="T26" fmla="*/ 13 w 58"/>
                  <a:gd name="T27" fmla="*/ 33 h 58"/>
                  <a:gd name="T28" fmla="*/ 16 w 58"/>
                  <a:gd name="T29" fmla="*/ 39 h 58"/>
                  <a:gd name="T30" fmla="*/ 21 w 58"/>
                  <a:gd name="T31" fmla="*/ 43 h 58"/>
                  <a:gd name="T32" fmla="*/ 27 w 58"/>
                  <a:gd name="T33" fmla="*/ 45 h 58"/>
                  <a:gd name="T34" fmla="*/ 37 w 58"/>
                  <a:gd name="T35" fmla="*/ 57 h 58"/>
                  <a:gd name="T36" fmla="*/ 25 w 58"/>
                  <a:gd name="T37" fmla="*/ 58 h 58"/>
                  <a:gd name="T38" fmla="*/ 15 w 58"/>
                  <a:gd name="T39" fmla="*/ 54 h 58"/>
                  <a:gd name="T40" fmla="*/ 6 w 58"/>
                  <a:gd name="T41" fmla="*/ 47 h 58"/>
                  <a:gd name="T42" fmla="*/ 1 w 58"/>
                  <a:gd name="T43" fmla="*/ 36 h 58"/>
                  <a:gd name="T44" fmla="*/ 1 w 58"/>
                  <a:gd name="T45" fmla="*/ 25 h 58"/>
                  <a:gd name="T46" fmla="*/ 4 w 58"/>
                  <a:gd name="T47" fmla="*/ 15 h 58"/>
                  <a:gd name="T48" fmla="*/ 12 w 58"/>
                  <a:gd name="T49" fmla="*/ 6 h 58"/>
                  <a:gd name="T50" fmla="*/ 22 w 58"/>
                  <a:gd name="T51" fmla="*/ 1 h 58"/>
                  <a:gd name="T52" fmla="*/ 33 w 58"/>
                  <a:gd name="T53" fmla="*/ 1 h 58"/>
                  <a:gd name="T54" fmla="*/ 44 w 58"/>
                  <a:gd name="T55" fmla="*/ 4 h 58"/>
                  <a:gd name="T56" fmla="*/ 52 w 58"/>
                  <a:gd name="T57" fmla="*/ 12 h 58"/>
                  <a:gd name="T58" fmla="*/ 57 w 58"/>
                  <a:gd name="T59" fmla="*/ 22 h 58"/>
                  <a:gd name="T60" fmla="*/ 58 w 58"/>
                  <a:gd name="T61" fmla="*/ 33 h 58"/>
                  <a:gd name="T62" fmla="*/ 54 w 58"/>
                  <a:gd name="T63" fmla="*/ 44 h 58"/>
                  <a:gd name="T64" fmla="*/ 47 w 58"/>
                  <a:gd name="T65" fmla="*/ 52 h 58"/>
                  <a:gd name="T66" fmla="*/ 37 w 58"/>
                  <a:gd name="T6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" h="58">
                    <a:moveTo>
                      <a:pt x="27" y="45"/>
                    </a:moveTo>
                    <a:cubicBezTo>
                      <a:pt x="29" y="46"/>
                      <a:pt x="31" y="46"/>
                      <a:pt x="33" y="45"/>
                    </a:cubicBezTo>
                    <a:cubicBezTo>
                      <a:pt x="36" y="44"/>
                      <a:pt x="38" y="43"/>
                      <a:pt x="39" y="42"/>
                    </a:cubicBezTo>
                    <a:cubicBezTo>
                      <a:pt x="41" y="41"/>
                      <a:pt x="42" y="39"/>
                      <a:pt x="43" y="37"/>
                    </a:cubicBezTo>
                    <a:cubicBezTo>
                      <a:pt x="45" y="36"/>
                      <a:pt x="45" y="34"/>
                      <a:pt x="46" y="31"/>
                    </a:cubicBezTo>
                    <a:cubicBezTo>
                      <a:pt x="46" y="29"/>
                      <a:pt x="46" y="27"/>
                      <a:pt x="45" y="25"/>
                    </a:cubicBezTo>
                    <a:cubicBezTo>
                      <a:pt x="45" y="23"/>
                      <a:pt x="44" y="21"/>
                      <a:pt x="42" y="19"/>
                    </a:cubicBezTo>
                    <a:cubicBezTo>
                      <a:pt x="41" y="17"/>
                      <a:pt x="39" y="16"/>
                      <a:pt x="38" y="15"/>
                    </a:cubicBezTo>
                    <a:cubicBezTo>
                      <a:pt x="36" y="14"/>
                      <a:pt x="34" y="13"/>
                      <a:pt x="31" y="13"/>
                    </a:cubicBezTo>
                    <a:cubicBezTo>
                      <a:pt x="29" y="13"/>
                      <a:pt x="27" y="13"/>
                      <a:pt x="25" y="13"/>
                    </a:cubicBezTo>
                    <a:cubicBezTo>
                      <a:pt x="23" y="14"/>
                      <a:pt x="21" y="15"/>
                      <a:pt x="19" y="16"/>
                    </a:cubicBezTo>
                    <a:cubicBezTo>
                      <a:pt x="18" y="17"/>
                      <a:pt x="16" y="19"/>
                      <a:pt x="15" y="21"/>
                    </a:cubicBezTo>
                    <a:cubicBezTo>
                      <a:pt x="14" y="23"/>
                      <a:pt x="13" y="25"/>
                      <a:pt x="13" y="27"/>
                    </a:cubicBezTo>
                    <a:cubicBezTo>
                      <a:pt x="13" y="29"/>
                      <a:pt x="13" y="31"/>
                      <a:pt x="13" y="33"/>
                    </a:cubicBezTo>
                    <a:cubicBezTo>
                      <a:pt x="14" y="35"/>
                      <a:pt x="15" y="37"/>
                      <a:pt x="16" y="39"/>
                    </a:cubicBezTo>
                    <a:cubicBezTo>
                      <a:pt x="18" y="41"/>
                      <a:pt x="19" y="42"/>
                      <a:pt x="21" y="43"/>
                    </a:cubicBezTo>
                    <a:cubicBezTo>
                      <a:pt x="23" y="44"/>
                      <a:pt x="25" y="45"/>
                      <a:pt x="27" y="45"/>
                    </a:cubicBezTo>
                    <a:close/>
                    <a:moveTo>
                      <a:pt x="37" y="57"/>
                    </a:moveTo>
                    <a:cubicBezTo>
                      <a:pt x="33" y="58"/>
                      <a:pt x="29" y="58"/>
                      <a:pt x="25" y="58"/>
                    </a:cubicBezTo>
                    <a:cubicBezTo>
                      <a:pt x="22" y="57"/>
                      <a:pt x="18" y="56"/>
                      <a:pt x="15" y="54"/>
                    </a:cubicBezTo>
                    <a:cubicBezTo>
                      <a:pt x="12" y="52"/>
                      <a:pt x="9" y="50"/>
                      <a:pt x="6" y="47"/>
                    </a:cubicBezTo>
                    <a:cubicBezTo>
                      <a:pt x="4" y="44"/>
                      <a:pt x="2" y="40"/>
                      <a:pt x="1" y="36"/>
                    </a:cubicBezTo>
                    <a:cubicBezTo>
                      <a:pt x="1" y="33"/>
                      <a:pt x="0" y="29"/>
                      <a:pt x="1" y="25"/>
                    </a:cubicBezTo>
                    <a:cubicBezTo>
                      <a:pt x="1" y="21"/>
                      <a:pt x="3" y="18"/>
                      <a:pt x="4" y="15"/>
                    </a:cubicBezTo>
                    <a:cubicBezTo>
                      <a:pt x="6" y="11"/>
                      <a:pt x="9" y="9"/>
                      <a:pt x="12" y="6"/>
                    </a:cubicBezTo>
                    <a:cubicBezTo>
                      <a:pt x="15" y="4"/>
                      <a:pt x="18" y="2"/>
                      <a:pt x="22" y="1"/>
                    </a:cubicBezTo>
                    <a:cubicBezTo>
                      <a:pt x="25" y="0"/>
                      <a:pt x="29" y="0"/>
                      <a:pt x="33" y="1"/>
                    </a:cubicBezTo>
                    <a:cubicBezTo>
                      <a:pt x="37" y="1"/>
                      <a:pt x="41" y="2"/>
                      <a:pt x="44" y="4"/>
                    </a:cubicBezTo>
                    <a:cubicBezTo>
                      <a:pt x="47" y="6"/>
                      <a:pt x="50" y="9"/>
                      <a:pt x="52" y="12"/>
                    </a:cubicBezTo>
                    <a:cubicBezTo>
                      <a:pt x="54" y="15"/>
                      <a:pt x="56" y="18"/>
                      <a:pt x="57" y="22"/>
                    </a:cubicBezTo>
                    <a:cubicBezTo>
                      <a:pt x="58" y="25"/>
                      <a:pt x="58" y="29"/>
                      <a:pt x="58" y="33"/>
                    </a:cubicBezTo>
                    <a:cubicBezTo>
                      <a:pt x="57" y="37"/>
                      <a:pt x="56" y="40"/>
                      <a:pt x="54" y="44"/>
                    </a:cubicBezTo>
                    <a:cubicBezTo>
                      <a:pt x="52" y="47"/>
                      <a:pt x="50" y="50"/>
                      <a:pt x="47" y="52"/>
                    </a:cubicBezTo>
                    <a:cubicBezTo>
                      <a:pt x="44" y="54"/>
                      <a:pt x="40" y="56"/>
                      <a:pt x="37" y="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63"/>
              <p:cNvSpPr>
                <a:spLocks noEditPoints="1"/>
              </p:cNvSpPr>
              <p:nvPr/>
            </p:nvSpPr>
            <p:spPr bwMode="auto">
              <a:xfrm>
                <a:off x="4838701" y="5021263"/>
                <a:ext cx="412750" cy="412750"/>
              </a:xfrm>
              <a:custGeom>
                <a:avLst/>
                <a:gdLst>
                  <a:gd name="T0" fmla="*/ 60 w 110"/>
                  <a:gd name="T1" fmla="*/ 13 h 110"/>
                  <a:gd name="T2" fmla="*/ 44 w 110"/>
                  <a:gd name="T3" fmla="*/ 14 h 110"/>
                  <a:gd name="T4" fmla="*/ 29 w 110"/>
                  <a:gd name="T5" fmla="*/ 21 h 110"/>
                  <a:gd name="T6" fmla="*/ 18 w 110"/>
                  <a:gd name="T7" fmla="*/ 34 h 110"/>
                  <a:gd name="T8" fmla="*/ 13 w 110"/>
                  <a:gd name="T9" fmla="*/ 49 h 110"/>
                  <a:gd name="T10" fmla="*/ 14 w 110"/>
                  <a:gd name="T11" fmla="*/ 66 h 110"/>
                  <a:gd name="T12" fmla="*/ 21 w 110"/>
                  <a:gd name="T13" fmla="*/ 81 h 110"/>
                  <a:gd name="T14" fmla="*/ 33 w 110"/>
                  <a:gd name="T15" fmla="*/ 92 h 110"/>
                  <a:gd name="T16" fmla="*/ 49 w 110"/>
                  <a:gd name="T17" fmla="*/ 97 h 110"/>
                  <a:gd name="T18" fmla="*/ 65 w 110"/>
                  <a:gd name="T19" fmla="*/ 96 h 110"/>
                  <a:gd name="T20" fmla="*/ 80 w 110"/>
                  <a:gd name="T21" fmla="*/ 89 h 110"/>
                  <a:gd name="T22" fmla="*/ 91 w 110"/>
                  <a:gd name="T23" fmla="*/ 76 h 110"/>
                  <a:gd name="T24" fmla="*/ 97 w 110"/>
                  <a:gd name="T25" fmla="*/ 61 h 110"/>
                  <a:gd name="T26" fmla="*/ 96 w 110"/>
                  <a:gd name="T27" fmla="*/ 44 h 110"/>
                  <a:gd name="T28" fmla="*/ 88 w 110"/>
                  <a:gd name="T29" fmla="*/ 29 h 110"/>
                  <a:gd name="T30" fmla="*/ 76 w 110"/>
                  <a:gd name="T31" fmla="*/ 18 h 110"/>
                  <a:gd name="T32" fmla="*/ 60 w 110"/>
                  <a:gd name="T33" fmla="*/ 13 h 110"/>
                  <a:gd name="T34" fmla="*/ 41 w 110"/>
                  <a:gd name="T35" fmla="*/ 2 h 110"/>
                  <a:gd name="T36" fmla="*/ 62 w 110"/>
                  <a:gd name="T37" fmla="*/ 1 h 110"/>
                  <a:gd name="T38" fmla="*/ 82 w 110"/>
                  <a:gd name="T39" fmla="*/ 8 h 110"/>
                  <a:gd name="T40" fmla="*/ 98 w 110"/>
                  <a:gd name="T41" fmla="*/ 22 h 110"/>
                  <a:gd name="T42" fmla="*/ 107 w 110"/>
                  <a:gd name="T43" fmla="*/ 41 h 110"/>
                  <a:gd name="T44" fmla="*/ 109 w 110"/>
                  <a:gd name="T45" fmla="*/ 62 h 110"/>
                  <a:gd name="T46" fmla="*/ 102 w 110"/>
                  <a:gd name="T47" fmla="*/ 82 h 110"/>
                  <a:gd name="T48" fmla="*/ 88 w 110"/>
                  <a:gd name="T49" fmla="*/ 98 h 110"/>
                  <a:gd name="T50" fmla="*/ 69 w 110"/>
                  <a:gd name="T51" fmla="*/ 108 h 110"/>
                  <a:gd name="T52" fmla="*/ 47 w 110"/>
                  <a:gd name="T53" fmla="*/ 109 h 110"/>
                  <a:gd name="T54" fmla="*/ 27 w 110"/>
                  <a:gd name="T55" fmla="*/ 102 h 110"/>
                  <a:gd name="T56" fmla="*/ 11 w 110"/>
                  <a:gd name="T57" fmla="*/ 88 h 110"/>
                  <a:gd name="T58" fmla="*/ 2 w 110"/>
                  <a:gd name="T59" fmla="*/ 69 h 110"/>
                  <a:gd name="T60" fmla="*/ 0 w 110"/>
                  <a:gd name="T61" fmla="*/ 48 h 110"/>
                  <a:gd name="T62" fmla="*/ 7 w 110"/>
                  <a:gd name="T63" fmla="*/ 28 h 110"/>
                  <a:gd name="T64" fmla="*/ 21 w 110"/>
                  <a:gd name="T65" fmla="*/ 12 h 110"/>
                  <a:gd name="T66" fmla="*/ 41 w 110"/>
                  <a:gd name="T67" fmla="*/ 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" h="110">
                    <a:moveTo>
                      <a:pt x="60" y="13"/>
                    </a:moveTo>
                    <a:cubicBezTo>
                      <a:pt x="55" y="12"/>
                      <a:pt x="49" y="13"/>
                      <a:pt x="44" y="14"/>
                    </a:cubicBezTo>
                    <a:cubicBezTo>
                      <a:pt x="38" y="15"/>
                      <a:pt x="33" y="18"/>
                      <a:pt x="29" y="21"/>
                    </a:cubicBezTo>
                    <a:cubicBezTo>
                      <a:pt x="25" y="25"/>
                      <a:pt x="21" y="29"/>
                      <a:pt x="18" y="34"/>
                    </a:cubicBezTo>
                    <a:cubicBezTo>
                      <a:pt x="15" y="38"/>
                      <a:pt x="13" y="44"/>
                      <a:pt x="13" y="49"/>
                    </a:cubicBezTo>
                    <a:cubicBezTo>
                      <a:pt x="12" y="55"/>
                      <a:pt x="12" y="61"/>
                      <a:pt x="14" y="66"/>
                    </a:cubicBezTo>
                    <a:cubicBezTo>
                      <a:pt x="15" y="71"/>
                      <a:pt x="18" y="76"/>
                      <a:pt x="21" y="81"/>
                    </a:cubicBezTo>
                    <a:cubicBezTo>
                      <a:pt x="24" y="85"/>
                      <a:pt x="29" y="89"/>
                      <a:pt x="33" y="92"/>
                    </a:cubicBezTo>
                    <a:cubicBezTo>
                      <a:pt x="38" y="94"/>
                      <a:pt x="43" y="96"/>
                      <a:pt x="49" y="97"/>
                    </a:cubicBezTo>
                    <a:cubicBezTo>
                      <a:pt x="55" y="98"/>
                      <a:pt x="60" y="97"/>
                      <a:pt x="65" y="96"/>
                    </a:cubicBezTo>
                    <a:cubicBezTo>
                      <a:pt x="71" y="94"/>
                      <a:pt x="76" y="92"/>
                      <a:pt x="80" y="89"/>
                    </a:cubicBezTo>
                    <a:cubicBezTo>
                      <a:pt x="85" y="85"/>
                      <a:pt x="88" y="81"/>
                      <a:pt x="91" y="76"/>
                    </a:cubicBezTo>
                    <a:cubicBezTo>
                      <a:pt x="94" y="72"/>
                      <a:pt x="96" y="66"/>
                      <a:pt x="97" y="61"/>
                    </a:cubicBezTo>
                    <a:cubicBezTo>
                      <a:pt x="97" y="55"/>
                      <a:pt x="97" y="49"/>
                      <a:pt x="96" y="44"/>
                    </a:cubicBezTo>
                    <a:cubicBezTo>
                      <a:pt x="94" y="39"/>
                      <a:pt x="92" y="34"/>
                      <a:pt x="88" y="29"/>
                    </a:cubicBezTo>
                    <a:cubicBezTo>
                      <a:pt x="85" y="25"/>
                      <a:pt x="81" y="21"/>
                      <a:pt x="76" y="18"/>
                    </a:cubicBezTo>
                    <a:cubicBezTo>
                      <a:pt x="71" y="16"/>
                      <a:pt x="66" y="14"/>
                      <a:pt x="60" y="13"/>
                    </a:cubicBezTo>
                    <a:close/>
                    <a:moveTo>
                      <a:pt x="41" y="2"/>
                    </a:moveTo>
                    <a:cubicBezTo>
                      <a:pt x="47" y="0"/>
                      <a:pt x="55" y="0"/>
                      <a:pt x="62" y="1"/>
                    </a:cubicBezTo>
                    <a:cubicBezTo>
                      <a:pt x="69" y="2"/>
                      <a:pt x="76" y="4"/>
                      <a:pt x="82" y="8"/>
                    </a:cubicBezTo>
                    <a:cubicBezTo>
                      <a:pt x="88" y="11"/>
                      <a:pt x="94" y="16"/>
                      <a:pt x="98" y="22"/>
                    </a:cubicBezTo>
                    <a:cubicBezTo>
                      <a:pt x="102" y="27"/>
                      <a:pt x="106" y="34"/>
                      <a:pt x="107" y="41"/>
                    </a:cubicBezTo>
                    <a:cubicBezTo>
                      <a:pt x="109" y="48"/>
                      <a:pt x="110" y="55"/>
                      <a:pt x="109" y="62"/>
                    </a:cubicBezTo>
                    <a:cubicBezTo>
                      <a:pt x="108" y="70"/>
                      <a:pt x="105" y="76"/>
                      <a:pt x="102" y="82"/>
                    </a:cubicBezTo>
                    <a:cubicBezTo>
                      <a:pt x="98" y="89"/>
                      <a:pt x="93" y="94"/>
                      <a:pt x="88" y="98"/>
                    </a:cubicBezTo>
                    <a:cubicBezTo>
                      <a:pt x="82" y="103"/>
                      <a:pt x="76" y="106"/>
                      <a:pt x="69" y="108"/>
                    </a:cubicBezTo>
                    <a:cubicBezTo>
                      <a:pt x="62" y="110"/>
                      <a:pt x="55" y="110"/>
                      <a:pt x="47" y="109"/>
                    </a:cubicBezTo>
                    <a:cubicBezTo>
                      <a:pt x="40" y="108"/>
                      <a:pt x="33" y="106"/>
                      <a:pt x="27" y="102"/>
                    </a:cubicBezTo>
                    <a:cubicBezTo>
                      <a:pt x="21" y="99"/>
                      <a:pt x="16" y="94"/>
                      <a:pt x="11" y="88"/>
                    </a:cubicBezTo>
                    <a:cubicBezTo>
                      <a:pt x="7" y="82"/>
                      <a:pt x="4" y="76"/>
                      <a:pt x="2" y="69"/>
                    </a:cubicBezTo>
                    <a:cubicBezTo>
                      <a:pt x="0" y="62"/>
                      <a:pt x="0" y="55"/>
                      <a:pt x="0" y="48"/>
                    </a:cubicBezTo>
                    <a:cubicBezTo>
                      <a:pt x="1" y="40"/>
                      <a:pt x="4" y="34"/>
                      <a:pt x="7" y="28"/>
                    </a:cubicBezTo>
                    <a:cubicBezTo>
                      <a:pt x="11" y="21"/>
                      <a:pt x="16" y="16"/>
                      <a:pt x="21" y="12"/>
                    </a:cubicBezTo>
                    <a:cubicBezTo>
                      <a:pt x="27" y="7"/>
                      <a:pt x="34" y="4"/>
                      <a:pt x="4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64"/>
              <p:cNvSpPr>
                <a:spLocks noEditPoints="1"/>
              </p:cNvSpPr>
              <p:nvPr/>
            </p:nvSpPr>
            <p:spPr bwMode="auto">
              <a:xfrm>
                <a:off x="4860926" y="4716463"/>
                <a:ext cx="277813" cy="277813"/>
              </a:xfrm>
              <a:custGeom>
                <a:avLst/>
                <a:gdLst>
                  <a:gd name="T0" fmla="*/ 32 w 74"/>
                  <a:gd name="T1" fmla="*/ 1 h 74"/>
                  <a:gd name="T2" fmla="*/ 46 w 74"/>
                  <a:gd name="T3" fmla="*/ 2 h 74"/>
                  <a:gd name="T4" fmla="*/ 59 w 74"/>
                  <a:gd name="T5" fmla="*/ 8 h 74"/>
                  <a:gd name="T6" fmla="*/ 69 w 74"/>
                  <a:gd name="T7" fmla="*/ 19 h 74"/>
                  <a:gd name="T8" fmla="*/ 73 w 74"/>
                  <a:gd name="T9" fmla="*/ 32 h 74"/>
                  <a:gd name="T10" fmla="*/ 72 w 74"/>
                  <a:gd name="T11" fmla="*/ 47 h 74"/>
                  <a:gd name="T12" fmla="*/ 66 w 74"/>
                  <a:gd name="T13" fmla="*/ 59 h 74"/>
                  <a:gd name="T14" fmla="*/ 55 w 74"/>
                  <a:gd name="T15" fmla="*/ 69 h 74"/>
                  <a:gd name="T16" fmla="*/ 42 w 74"/>
                  <a:gd name="T17" fmla="*/ 73 h 74"/>
                  <a:gd name="T18" fmla="*/ 28 w 74"/>
                  <a:gd name="T19" fmla="*/ 72 h 74"/>
                  <a:gd name="T20" fmla="*/ 15 w 74"/>
                  <a:gd name="T21" fmla="*/ 66 h 74"/>
                  <a:gd name="T22" fmla="*/ 5 w 74"/>
                  <a:gd name="T23" fmla="*/ 56 h 74"/>
                  <a:gd name="T24" fmla="*/ 1 w 74"/>
                  <a:gd name="T25" fmla="*/ 42 h 74"/>
                  <a:gd name="T26" fmla="*/ 2 w 74"/>
                  <a:gd name="T27" fmla="*/ 28 h 74"/>
                  <a:gd name="T28" fmla="*/ 8 w 74"/>
                  <a:gd name="T29" fmla="*/ 15 h 74"/>
                  <a:gd name="T30" fmla="*/ 19 w 74"/>
                  <a:gd name="T31" fmla="*/ 6 h 74"/>
                  <a:gd name="T32" fmla="*/ 32 w 74"/>
                  <a:gd name="T33" fmla="*/ 1 h 74"/>
                  <a:gd name="T34" fmla="*/ 43 w 74"/>
                  <a:gd name="T35" fmla="*/ 14 h 74"/>
                  <a:gd name="T36" fmla="*/ 34 w 74"/>
                  <a:gd name="T37" fmla="*/ 13 h 74"/>
                  <a:gd name="T38" fmla="*/ 25 w 74"/>
                  <a:gd name="T39" fmla="*/ 16 h 74"/>
                  <a:gd name="T40" fmla="*/ 18 w 74"/>
                  <a:gd name="T41" fmla="*/ 23 h 74"/>
                  <a:gd name="T42" fmla="*/ 14 w 74"/>
                  <a:gd name="T43" fmla="*/ 31 h 74"/>
                  <a:gd name="T44" fmla="*/ 13 w 74"/>
                  <a:gd name="T45" fmla="*/ 40 h 74"/>
                  <a:gd name="T46" fmla="*/ 16 w 74"/>
                  <a:gd name="T47" fmla="*/ 49 h 74"/>
                  <a:gd name="T48" fmla="*/ 22 w 74"/>
                  <a:gd name="T49" fmla="*/ 56 h 74"/>
                  <a:gd name="T50" fmla="*/ 31 w 74"/>
                  <a:gd name="T51" fmla="*/ 61 h 74"/>
                  <a:gd name="T52" fmla="*/ 40 w 74"/>
                  <a:gd name="T53" fmla="*/ 61 h 74"/>
                  <a:gd name="T54" fmla="*/ 49 w 74"/>
                  <a:gd name="T55" fmla="*/ 58 h 74"/>
                  <a:gd name="T56" fmla="*/ 56 w 74"/>
                  <a:gd name="T57" fmla="*/ 52 h 74"/>
                  <a:gd name="T58" fmla="*/ 60 w 74"/>
                  <a:gd name="T59" fmla="*/ 43 h 74"/>
                  <a:gd name="T60" fmla="*/ 61 w 74"/>
                  <a:gd name="T61" fmla="*/ 34 h 74"/>
                  <a:gd name="T62" fmla="*/ 58 w 74"/>
                  <a:gd name="T63" fmla="*/ 25 h 74"/>
                  <a:gd name="T64" fmla="*/ 52 w 74"/>
                  <a:gd name="T65" fmla="*/ 18 h 74"/>
                  <a:gd name="T66" fmla="*/ 43 w 74"/>
                  <a:gd name="T67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74">
                    <a:moveTo>
                      <a:pt x="32" y="1"/>
                    </a:moveTo>
                    <a:cubicBezTo>
                      <a:pt x="37" y="0"/>
                      <a:pt x="42" y="1"/>
                      <a:pt x="46" y="2"/>
                    </a:cubicBezTo>
                    <a:cubicBezTo>
                      <a:pt x="51" y="3"/>
                      <a:pt x="55" y="5"/>
                      <a:pt x="59" y="8"/>
                    </a:cubicBezTo>
                    <a:cubicBezTo>
                      <a:pt x="63" y="11"/>
                      <a:pt x="66" y="15"/>
                      <a:pt x="69" y="19"/>
                    </a:cubicBezTo>
                    <a:cubicBezTo>
                      <a:pt x="71" y="23"/>
                      <a:pt x="72" y="27"/>
                      <a:pt x="73" y="32"/>
                    </a:cubicBezTo>
                    <a:cubicBezTo>
                      <a:pt x="74" y="37"/>
                      <a:pt x="73" y="42"/>
                      <a:pt x="72" y="47"/>
                    </a:cubicBezTo>
                    <a:cubicBezTo>
                      <a:pt x="71" y="51"/>
                      <a:pt x="69" y="56"/>
                      <a:pt x="66" y="59"/>
                    </a:cubicBezTo>
                    <a:cubicBezTo>
                      <a:pt x="63" y="63"/>
                      <a:pt x="59" y="66"/>
                      <a:pt x="55" y="69"/>
                    </a:cubicBezTo>
                    <a:cubicBezTo>
                      <a:pt x="51" y="71"/>
                      <a:pt x="47" y="73"/>
                      <a:pt x="42" y="73"/>
                    </a:cubicBezTo>
                    <a:cubicBezTo>
                      <a:pt x="37" y="74"/>
                      <a:pt x="32" y="74"/>
                      <a:pt x="28" y="72"/>
                    </a:cubicBezTo>
                    <a:cubicBezTo>
                      <a:pt x="23" y="71"/>
                      <a:pt x="19" y="69"/>
                      <a:pt x="15" y="66"/>
                    </a:cubicBezTo>
                    <a:cubicBezTo>
                      <a:pt x="11" y="63"/>
                      <a:pt x="8" y="60"/>
                      <a:pt x="5" y="56"/>
                    </a:cubicBezTo>
                    <a:cubicBezTo>
                      <a:pt x="3" y="52"/>
                      <a:pt x="2" y="47"/>
                      <a:pt x="1" y="42"/>
                    </a:cubicBezTo>
                    <a:cubicBezTo>
                      <a:pt x="0" y="37"/>
                      <a:pt x="1" y="32"/>
                      <a:pt x="2" y="28"/>
                    </a:cubicBezTo>
                    <a:cubicBezTo>
                      <a:pt x="3" y="23"/>
                      <a:pt x="5" y="19"/>
                      <a:pt x="8" y="15"/>
                    </a:cubicBezTo>
                    <a:cubicBezTo>
                      <a:pt x="11" y="11"/>
                      <a:pt x="15" y="8"/>
                      <a:pt x="19" y="6"/>
                    </a:cubicBezTo>
                    <a:cubicBezTo>
                      <a:pt x="23" y="3"/>
                      <a:pt x="27" y="2"/>
                      <a:pt x="32" y="1"/>
                    </a:cubicBezTo>
                    <a:close/>
                    <a:moveTo>
                      <a:pt x="43" y="14"/>
                    </a:moveTo>
                    <a:cubicBezTo>
                      <a:pt x="40" y="13"/>
                      <a:pt x="37" y="13"/>
                      <a:pt x="34" y="13"/>
                    </a:cubicBezTo>
                    <a:cubicBezTo>
                      <a:pt x="31" y="14"/>
                      <a:pt x="28" y="15"/>
                      <a:pt x="25" y="16"/>
                    </a:cubicBezTo>
                    <a:cubicBezTo>
                      <a:pt x="22" y="18"/>
                      <a:pt x="20" y="20"/>
                      <a:pt x="18" y="23"/>
                    </a:cubicBezTo>
                    <a:cubicBezTo>
                      <a:pt x="16" y="25"/>
                      <a:pt x="14" y="28"/>
                      <a:pt x="14" y="31"/>
                    </a:cubicBezTo>
                    <a:cubicBezTo>
                      <a:pt x="13" y="34"/>
                      <a:pt x="13" y="37"/>
                      <a:pt x="13" y="40"/>
                    </a:cubicBezTo>
                    <a:cubicBezTo>
                      <a:pt x="14" y="44"/>
                      <a:pt x="15" y="47"/>
                      <a:pt x="16" y="49"/>
                    </a:cubicBezTo>
                    <a:cubicBezTo>
                      <a:pt x="18" y="52"/>
                      <a:pt x="20" y="55"/>
                      <a:pt x="22" y="56"/>
                    </a:cubicBezTo>
                    <a:cubicBezTo>
                      <a:pt x="25" y="58"/>
                      <a:pt x="28" y="60"/>
                      <a:pt x="31" y="61"/>
                    </a:cubicBezTo>
                    <a:cubicBezTo>
                      <a:pt x="34" y="61"/>
                      <a:pt x="37" y="62"/>
                      <a:pt x="40" y="61"/>
                    </a:cubicBezTo>
                    <a:cubicBezTo>
                      <a:pt x="43" y="61"/>
                      <a:pt x="46" y="60"/>
                      <a:pt x="49" y="58"/>
                    </a:cubicBezTo>
                    <a:cubicBezTo>
                      <a:pt x="52" y="57"/>
                      <a:pt x="54" y="54"/>
                      <a:pt x="56" y="52"/>
                    </a:cubicBezTo>
                    <a:cubicBezTo>
                      <a:pt x="58" y="49"/>
                      <a:pt x="60" y="46"/>
                      <a:pt x="60" y="43"/>
                    </a:cubicBezTo>
                    <a:cubicBezTo>
                      <a:pt x="61" y="40"/>
                      <a:pt x="61" y="37"/>
                      <a:pt x="61" y="34"/>
                    </a:cubicBezTo>
                    <a:cubicBezTo>
                      <a:pt x="60" y="31"/>
                      <a:pt x="59" y="28"/>
                      <a:pt x="58" y="25"/>
                    </a:cubicBezTo>
                    <a:cubicBezTo>
                      <a:pt x="56" y="22"/>
                      <a:pt x="54" y="20"/>
                      <a:pt x="52" y="18"/>
                    </a:cubicBezTo>
                    <a:cubicBezTo>
                      <a:pt x="49" y="16"/>
                      <a:pt x="46" y="15"/>
                      <a:pt x="43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5"/>
              <p:cNvSpPr>
                <a:spLocks noEditPoints="1"/>
              </p:cNvSpPr>
              <p:nvPr/>
            </p:nvSpPr>
            <p:spPr bwMode="auto">
              <a:xfrm>
                <a:off x="4519614" y="5043488"/>
                <a:ext cx="273050" cy="274638"/>
              </a:xfrm>
              <a:custGeom>
                <a:avLst/>
                <a:gdLst>
                  <a:gd name="T0" fmla="*/ 31 w 73"/>
                  <a:gd name="T1" fmla="*/ 1 h 73"/>
                  <a:gd name="T2" fmla="*/ 45 w 73"/>
                  <a:gd name="T3" fmla="*/ 1 h 73"/>
                  <a:gd name="T4" fmla="*/ 58 w 73"/>
                  <a:gd name="T5" fmla="*/ 8 h 73"/>
                  <a:gd name="T6" fmla="*/ 67 w 73"/>
                  <a:gd name="T7" fmla="*/ 18 h 73"/>
                  <a:gd name="T8" fmla="*/ 72 w 73"/>
                  <a:gd name="T9" fmla="*/ 32 h 73"/>
                  <a:gd name="T10" fmla="*/ 71 w 73"/>
                  <a:gd name="T11" fmla="*/ 46 h 73"/>
                  <a:gd name="T12" fmla="*/ 65 w 73"/>
                  <a:gd name="T13" fmla="*/ 58 h 73"/>
                  <a:gd name="T14" fmla="*/ 54 w 73"/>
                  <a:gd name="T15" fmla="*/ 68 h 73"/>
                  <a:gd name="T16" fmla="*/ 41 w 73"/>
                  <a:gd name="T17" fmla="*/ 72 h 73"/>
                  <a:gd name="T18" fmla="*/ 27 w 73"/>
                  <a:gd name="T19" fmla="*/ 71 h 73"/>
                  <a:gd name="T20" fmla="*/ 14 w 73"/>
                  <a:gd name="T21" fmla="*/ 65 h 73"/>
                  <a:gd name="T22" fmla="*/ 5 w 73"/>
                  <a:gd name="T23" fmla="*/ 55 h 73"/>
                  <a:gd name="T24" fmla="*/ 0 w 73"/>
                  <a:gd name="T25" fmla="*/ 41 h 73"/>
                  <a:gd name="T26" fmla="*/ 1 w 73"/>
                  <a:gd name="T27" fmla="*/ 27 h 73"/>
                  <a:gd name="T28" fmla="*/ 7 w 73"/>
                  <a:gd name="T29" fmla="*/ 14 h 73"/>
                  <a:gd name="T30" fmla="*/ 18 w 73"/>
                  <a:gd name="T31" fmla="*/ 5 h 73"/>
                  <a:gd name="T32" fmla="*/ 31 w 73"/>
                  <a:gd name="T33" fmla="*/ 1 h 73"/>
                  <a:gd name="T34" fmla="*/ 42 w 73"/>
                  <a:gd name="T35" fmla="*/ 13 h 73"/>
                  <a:gd name="T36" fmla="*/ 33 w 73"/>
                  <a:gd name="T37" fmla="*/ 13 h 73"/>
                  <a:gd name="T38" fmla="*/ 24 w 73"/>
                  <a:gd name="T39" fmla="*/ 16 h 73"/>
                  <a:gd name="T40" fmla="*/ 17 w 73"/>
                  <a:gd name="T41" fmla="*/ 22 h 73"/>
                  <a:gd name="T42" fmla="*/ 13 w 73"/>
                  <a:gd name="T43" fmla="*/ 30 h 73"/>
                  <a:gd name="T44" fmla="*/ 12 w 73"/>
                  <a:gd name="T45" fmla="*/ 40 h 73"/>
                  <a:gd name="T46" fmla="*/ 15 w 73"/>
                  <a:gd name="T47" fmla="*/ 48 h 73"/>
                  <a:gd name="T48" fmla="*/ 22 w 73"/>
                  <a:gd name="T49" fmla="*/ 55 h 73"/>
                  <a:gd name="T50" fmla="*/ 30 w 73"/>
                  <a:gd name="T51" fmla="*/ 59 h 73"/>
                  <a:gd name="T52" fmla="*/ 39 w 73"/>
                  <a:gd name="T53" fmla="*/ 60 h 73"/>
                  <a:gd name="T54" fmla="*/ 48 w 73"/>
                  <a:gd name="T55" fmla="*/ 57 h 73"/>
                  <a:gd name="T56" fmla="*/ 55 w 73"/>
                  <a:gd name="T57" fmla="*/ 51 h 73"/>
                  <a:gd name="T58" fmla="*/ 59 w 73"/>
                  <a:gd name="T59" fmla="*/ 43 h 73"/>
                  <a:gd name="T60" fmla="*/ 60 w 73"/>
                  <a:gd name="T61" fmla="*/ 33 h 73"/>
                  <a:gd name="T62" fmla="*/ 57 w 73"/>
                  <a:gd name="T63" fmla="*/ 24 h 73"/>
                  <a:gd name="T64" fmla="*/ 51 w 73"/>
                  <a:gd name="T65" fmla="*/ 17 h 73"/>
                  <a:gd name="T66" fmla="*/ 42 w 73"/>
                  <a:gd name="T67" fmla="*/ 1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3" h="73">
                    <a:moveTo>
                      <a:pt x="31" y="1"/>
                    </a:moveTo>
                    <a:cubicBezTo>
                      <a:pt x="36" y="0"/>
                      <a:pt x="41" y="0"/>
                      <a:pt x="45" y="1"/>
                    </a:cubicBezTo>
                    <a:cubicBezTo>
                      <a:pt x="50" y="3"/>
                      <a:pt x="54" y="5"/>
                      <a:pt x="58" y="8"/>
                    </a:cubicBezTo>
                    <a:cubicBezTo>
                      <a:pt x="62" y="10"/>
                      <a:pt x="65" y="14"/>
                      <a:pt x="67" y="18"/>
                    </a:cubicBezTo>
                    <a:cubicBezTo>
                      <a:pt x="70" y="22"/>
                      <a:pt x="71" y="27"/>
                      <a:pt x="72" y="32"/>
                    </a:cubicBezTo>
                    <a:cubicBezTo>
                      <a:pt x="73" y="36"/>
                      <a:pt x="72" y="41"/>
                      <a:pt x="71" y="46"/>
                    </a:cubicBezTo>
                    <a:cubicBezTo>
                      <a:pt x="70" y="50"/>
                      <a:pt x="68" y="55"/>
                      <a:pt x="65" y="58"/>
                    </a:cubicBezTo>
                    <a:cubicBezTo>
                      <a:pt x="62" y="62"/>
                      <a:pt x="58" y="65"/>
                      <a:pt x="54" y="68"/>
                    </a:cubicBezTo>
                    <a:cubicBezTo>
                      <a:pt x="50" y="70"/>
                      <a:pt x="46" y="72"/>
                      <a:pt x="41" y="72"/>
                    </a:cubicBezTo>
                    <a:cubicBezTo>
                      <a:pt x="36" y="73"/>
                      <a:pt x="31" y="73"/>
                      <a:pt x="27" y="71"/>
                    </a:cubicBezTo>
                    <a:cubicBezTo>
                      <a:pt x="22" y="70"/>
                      <a:pt x="18" y="68"/>
                      <a:pt x="14" y="65"/>
                    </a:cubicBezTo>
                    <a:cubicBezTo>
                      <a:pt x="10" y="62"/>
                      <a:pt x="7" y="59"/>
                      <a:pt x="5" y="55"/>
                    </a:cubicBezTo>
                    <a:cubicBezTo>
                      <a:pt x="3" y="51"/>
                      <a:pt x="1" y="46"/>
                      <a:pt x="0" y="41"/>
                    </a:cubicBezTo>
                    <a:cubicBezTo>
                      <a:pt x="0" y="36"/>
                      <a:pt x="0" y="32"/>
                      <a:pt x="1" y="27"/>
                    </a:cubicBezTo>
                    <a:cubicBezTo>
                      <a:pt x="2" y="23"/>
                      <a:pt x="5" y="18"/>
                      <a:pt x="7" y="14"/>
                    </a:cubicBezTo>
                    <a:cubicBezTo>
                      <a:pt x="10" y="11"/>
                      <a:pt x="14" y="8"/>
                      <a:pt x="18" y="5"/>
                    </a:cubicBezTo>
                    <a:cubicBezTo>
                      <a:pt x="22" y="3"/>
                      <a:pt x="26" y="1"/>
                      <a:pt x="31" y="1"/>
                    </a:cubicBezTo>
                    <a:close/>
                    <a:moveTo>
                      <a:pt x="42" y="13"/>
                    </a:moveTo>
                    <a:cubicBezTo>
                      <a:pt x="39" y="13"/>
                      <a:pt x="36" y="12"/>
                      <a:pt x="33" y="13"/>
                    </a:cubicBezTo>
                    <a:cubicBezTo>
                      <a:pt x="30" y="13"/>
                      <a:pt x="27" y="14"/>
                      <a:pt x="24" y="16"/>
                    </a:cubicBezTo>
                    <a:cubicBezTo>
                      <a:pt x="21" y="17"/>
                      <a:pt x="19" y="19"/>
                      <a:pt x="17" y="22"/>
                    </a:cubicBezTo>
                    <a:cubicBezTo>
                      <a:pt x="15" y="24"/>
                      <a:pt x="14" y="27"/>
                      <a:pt x="13" y="30"/>
                    </a:cubicBezTo>
                    <a:cubicBezTo>
                      <a:pt x="12" y="33"/>
                      <a:pt x="12" y="36"/>
                      <a:pt x="12" y="40"/>
                    </a:cubicBezTo>
                    <a:cubicBezTo>
                      <a:pt x="13" y="43"/>
                      <a:pt x="14" y="46"/>
                      <a:pt x="15" y="48"/>
                    </a:cubicBezTo>
                    <a:cubicBezTo>
                      <a:pt x="17" y="51"/>
                      <a:pt x="19" y="53"/>
                      <a:pt x="22" y="55"/>
                    </a:cubicBezTo>
                    <a:cubicBezTo>
                      <a:pt x="24" y="57"/>
                      <a:pt x="27" y="59"/>
                      <a:pt x="30" y="59"/>
                    </a:cubicBezTo>
                    <a:cubicBezTo>
                      <a:pt x="33" y="60"/>
                      <a:pt x="36" y="60"/>
                      <a:pt x="39" y="60"/>
                    </a:cubicBezTo>
                    <a:cubicBezTo>
                      <a:pt x="42" y="60"/>
                      <a:pt x="45" y="59"/>
                      <a:pt x="48" y="57"/>
                    </a:cubicBezTo>
                    <a:cubicBezTo>
                      <a:pt x="51" y="55"/>
                      <a:pt x="53" y="53"/>
                      <a:pt x="55" y="51"/>
                    </a:cubicBezTo>
                    <a:cubicBezTo>
                      <a:pt x="57" y="48"/>
                      <a:pt x="58" y="46"/>
                      <a:pt x="59" y="43"/>
                    </a:cubicBezTo>
                    <a:cubicBezTo>
                      <a:pt x="60" y="40"/>
                      <a:pt x="60" y="36"/>
                      <a:pt x="60" y="33"/>
                    </a:cubicBezTo>
                    <a:cubicBezTo>
                      <a:pt x="59" y="30"/>
                      <a:pt x="58" y="27"/>
                      <a:pt x="57" y="24"/>
                    </a:cubicBezTo>
                    <a:cubicBezTo>
                      <a:pt x="55" y="22"/>
                      <a:pt x="53" y="19"/>
                      <a:pt x="51" y="17"/>
                    </a:cubicBezTo>
                    <a:cubicBezTo>
                      <a:pt x="48" y="16"/>
                      <a:pt x="45" y="14"/>
                      <a:pt x="42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66"/>
              <p:cNvSpPr/>
              <p:nvPr/>
            </p:nvSpPr>
            <p:spPr bwMode="auto">
              <a:xfrm>
                <a:off x="4613276" y="4953001"/>
                <a:ext cx="82550" cy="142875"/>
              </a:xfrm>
              <a:custGeom>
                <a:avLst/>
                <a:gdLst>
                  <a:gd name="T0" fmla="*/ 1 w 22"/>
                  <a:gd name="T1" fmla="*/ 29 h 38"/>
                  <a:gd name="T2" fmla="*/ 5 w 22"/>
                  <a:gd name="T3" fmla="*/ 37 h 38"/>
                  <a:gd name="T4" fmla="*/ 13 w 22"/>
                  <a:gd name="T5" fmla="*/ 32 h 38"/>
                  <a:gd name="T6" fmla="*/ 17 w 22"/>
                  <a:gd name="T7" fmla="*/ 20 h 38"/>
                  <a:gd name="T8" fmla="*/ 21 w 22"/>
                  <a:gd name="T9" fmla="*/ 8 h 38"/>
                  <a:gd name="T10" fmla="*/ 17 w 22"/>
                  <a:gd name="T11" fmla="*/ 1 h 38"/>
                  <a:gd name="T12" fmla="*/ 9 w 22"/>
                  <a:gd name="T13" fmla="*/ 5 h 38"/>
                  <a:gd name="T14" fmla="*/ 5 w 22"/>
                  <a:gd name="T15" fmla="*/ 17 h 38"/>
                  <a:gd name="T16" fmla="*/ 1 w 22"/>
                  <a:gd name="T17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38">
                    <a:moveTo>
                      <a:pt x="1" y="29"/>
                    </a:moveTo>
                    <a:cubicBezTo>
                      <a:pt x="0" y="32"/>
                      <a:pt x="2" y="36"/>
                      <a:pt x="5" y="37"/>
                    </a:cubicBezTo>
                    <a:cubicBezTo>
                      <a:pt x="9" y="38"/>
                      <a:pt x="12" y="36"/>
                      <a:pt x="13" y="3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5"/>
                      <a:pt x="20" y="2"/>
                      <a:pt x="17" y="1"/>
                    </a:cubicBezTo>
                    <a:cubicBezTo>
                      <a:pt x="13" y="0"/>
                      <a:pt x="10" y="1"/>
                      <a:pt x="9" y="5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" y="29"/>
                      <a:pt x="1" y="29"/>
                      <a:pt x="1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7"/>
              <p:cNvSpPr/>
              <p:nvPr/>
            </p:nvSpPr>
            <p:spPr bwMode="auto">
              <a:xfrm>
                <a:off x="4756151" y="4818063"/>
                <a:ext cx="153988" cy="60325"/>
              </a:xfrm>
              <a:custGeom>
                <a:avLst/>
                <a:gdLst>
                  <a:gd name="T0" fmla="*/ 35 w 41"/>
                  <a:gd name="T1" fmla="*/ 13 h 16"/>
                  <a:gd name="T2" fmla="*/ 41 w 41"/>
                  <a:gd name="T3" fmla="*/ 6 h 16"/>
                  <a:gd name="T4" fmla="*/ 34 w 41"/>
                  <a:gd name="T5" fmla="*/ 1 h 16"/>
                  <a:gd name="T6" fmla="*/ 20 w 41"/>
                  <a:gd name="T7" fmla="*/ 2 h 16"/>
                  <a:gd name="T8" fmla="*/ 6 w 41"/>
                  <a:gd name="T9" fmla="*/ 3 h 16"/>
                  <a:gd name="T10" fmla="*/ 0 w 41"/>
                  <a:gd name="T11" fmla="*/ 10 h 16"/>
                  <a:gd name="T12" fmla="*/ 7 w 41"/>
                  <a:gd name="T13" fmla="*/ 16 h 16"/>
                  <a:gd name="T14" fmla="*/ 21 w 41"/>
                  <a:gd name="T15" fmla="*/ 14 h 16"/>
                  <a:gd name="T16" fmla="*/ 35 w 41"/>
                  <a:gd name="T17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16">
                    <a:moveTo>
                      <a:pt x="35" y="13"/>
                    </a:moveTo>
                    <a:cubicBezTo>
                      <a:pt x="39" y="13"/>
                      <a:pt x="41" y="10"/>
                      <a:pt x="41" y="6"/>
                    </a:cubicBezTo>
                    <a:cubicBezTo>
                      <a:pt x="41" y="3"/>
                      <a:pt x="38" y="0"/>
                      <a:pt x="34" y="1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2" y="4"/>
                      <a:pt x="0" y="7"/>
                      <a:pt x="0" y="10"/>
                    </a:cubicBezTo>
                    <a:cubicBezTo>
                      <a:pt x="0" y="13"/>
                      <a:pt x="3" y="16"/>
                      <a:pt x="7" y="16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35" y="13"/>
                      <a:pt x="35" y="13"/>
                      <a:pt x="35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4" name="组合 113"/>
          <p:cNvGrpSpPr/>
          <p:nvPr/>
        </p:nvGrpSpPr>
        <p:grpSpPr>
          <a:xfrm>
            <a:off x="10081899" y="3366267"/>
            <a:ext cx="1149740" cy="1149740"/>
            <a:chOff x="10216718" y="3374374"/>
            <a:chExt cx="1149740" cy="1149740"/>
          </a:xfrm>
        </p:grpSpPr>
        <p:grpSp>
          <p:nvGrpSpPr>
            <p:cNvPr id="40" name="组合 39"/>
            <p:cNvGrpSpPr/>
            <p:nvPr/>
          </p:nvGrpSpPr>
          <p:grpSpPr>
            <a:xfrm>
              <a:off x="10216718" y="3374374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1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0" y="760411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10411057" y="3549667"/>
              <a:ext cx="704850" cy="747713"/>
              <a:chOff x="8301039" y="2560638"/>
              <a:chExt cx="704850" cy="747713"/>
            </a:xfrm>
            <a:solidFill>
              <a:srgbClr val="7766FF"/>
            </a:solidFill>
          </p:grpSpPr>
          <p:sp>
            <p:nvSpPr>
              <p:cNvPr id="81" name="Freeform 175"/>
              <p:cNvSpPr/>
              <p:nvPr/>
            </p:nvSpPr>
            <p:spPr bwMode="auto">
              <a:xfrm>
                <a:off x="8408989" y="3135313"/>
                <a:ext cx="173038" cy="173038"/>
              </a:xfrm>
              <a:custGeom>
                <a:avLst/>
                <a:gdLst>
                  <a:gd name="T0" fmla="*/ 33 w 46"/>
                  <a:gd name="T1" fmla="*/ 41 h 46"/>
                  <a:gd name="T2" fmla="*/ 5 w 46"/>
                  <a:gd name="T3" fmla="*/ 33 h 46"/>
                  <a:gd name="T4" fmla="*/ 13 w 46"/>
                  <a:gd name="T5" fmla="*/ 5 h 46"/>
                  <a:gd name="T6" fmla="*/ 41 w 46"/>
                  <a:gd name="T7" fmla="*/ 13 h 46"/>
                  <a:gd name="T8" fmla="*/ 33 w 46"/>
                  <a:gd name="T9" fmla="*/ 4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33" y="41"/>
                    </a:moveTo>
                    <a:cubicBezTo>
                      <a:pt x="24" y="46"/>
                      <a:pt x="11" y="43"/>
                      <a:pt x="5" y="33"/>
                    </a:cubicBezTo>
                    <a:cubicBezTo>
                      <a:pt x="0" y="23"/>
                      <a:pt x="3" y="11"/>
                      <a:pt x="13" y="5"/>
                    </a:cubicBezTo>
                    <a:cubicBezTo>
                      <a:pt x="23" y="0"/>
                      <a:pt x="35" y="3"/>
                      <a:pt x="41" y="13"/>
                    </a:cubicBezTo>
                    <a:cubicBezTo>
                      <a:pt x="46" y="22"/>
                      <a:pt x="43" y="35"/>
                      <a:pt x="33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82" name="组合 81"/>
              <p:cNvGrpSpPr/>
              <p:nvPr/>
            </p:nvGrpSpPr>
            <p:grpSpPr>
              <a:xfrm>
                <a:off x="8301039" y="2560638"/>
                <a:ext cx="704850" cy="701676"/>
                <a:chOff x="8301039" y="2560638"/>
                <a:chExt cx="704850" cy="701676"/>
              </a:xfrm>
              <a:grpFill/>
            </p:grpSpPr>
            <p:sp>
              <p:nvSpPr>
                <p:cNvPr id="83" name="Freeform 172"/>
                <p:cNvSpPr>
                  <a:spLocks noEditPoints="1"/>
                </p:cNvSpPr>
                <p:nvPr/>
              </p:nvSpPr>
              <p:spPr bwMode="auto">
                <a:xfrm>
                  <a:off x="8394701" y="2703513"/>
                  <a:ext cx="360363" cy="473075"/>
                </a:xfrm>
                <a:custGeom>
                  <a:avLst/>
                  <a:gdLst>
                    <a:gd name="T0" fmla="*/ 51 w 96"/>
                    <a:gd name="T1" fmla="*/ 102 h 126"/>
                    <a:gd name="T2" fmla="*/ 48 w 96"/>
                    <a:gd name="T3" fmla="*/ 95 h 126"/>
                    <a:gd name="T4" fmla="*/ 41 w 96"/>
                    <a:gd name="T5" fmla="*/ 97 h 126"/>
                    <a:gd name="T6" fmla="*/ 31 w 96"/>
                    <a:gd name="T7" fmla="*/ 117 h 126"/>
                    <a:gd name="T8" fmla="*/ 33 w 96"/>
                    <a:gd name="T9" fmla="*/ 125 h 126"/>
                    <a:gd name="T10" fmla="*/ 41 w 96"/>
                    <a:gd name="T11" fmla="*/ 122 h 126"/>
                    <a:gd name="T12" fmla="*/ 51 w 96"/>
                    <a:gd name="T13" fmla="*/ 102 h 126"/>
                    <a:gd name="T14" fmla="*/ 13 w 96"/>
                    <a:gd name="T15" fmla="*/ 122 h 126"/>
                    <a:gd name="T16" fmla="*/ 21 w 96"/>
                    <a:gd name="T17" fmla="*/ 125 h 126"/>
                    <a:gd name="T18" fmla="*/ 24 w 96"/>
                    <a:gd name="T19" fmla="*/ 117 h 126"/>
                    <a:gd name="T20" fmla="*/ 12 w 96"/>
                    <a:gd name="T21" fmla="*/ 90 h 126"/>
                    <a:gd name="T22" fmla="*/ 4 w 96"/>
                    <a:gd name="T23" fmla="*/ 87 h 126"/>
                    <a:gd name="T24" fmla="*/ 1 w 96"/>
                    <a:gd name="T25" fmla="*/ 95 h 126"/>
                    <a:gd name="T26" fmla="*/ 13 w 96"/>
                    <a:gd name="T27" fmla="*/ 122 h 126"/>
                    <a:gd name="T28" fmla="*/ 10 w 96"/>
                    <a:gd name="T29" fmla="*/ 56 h 126"/>
                    <a:gd name="T30" fmla="*/ 9 w 96"/>
                    <a:gd name="T31" fmla="*/ 65 h 126"/>
                    <a:gd name="T32" fmla="*/ 18 w 96"/>
                    <a:gd name="T33" fmla="*/ 65 h 126"/>
                    <a:gd name="T34" fmla="*/ 81 w 96"/>
                    <a:gd name="T35" fmla="*/ 14 h 126"/>
                    <a:gd name="T36" fmla="*/ 81 w 96"/>
                    <a:gd name="T37" fmla="*/ 14 h 126"/>
                    <a:gd name="T38" fmla="*/ 60 w 96"/>
                    <a:gd name="T39" fmla="*/ 58 h 126"/>
                    <a:gd name="T40" fmla="*/ 63 w 96"/>
                    <a:gd name="T41" fmla="*/ 66 h 126"/>
                    <a:gd name="T42" fmla="*/ 70 w 96"/>
                    <a:gd name="T43" fmla="*/ 63 h 126"/>
                    <a:gd name="T44" fmla="*/ 94 w 96"/>
                    <a:gd name="T45" fmla="*/ 15 h 126"/>
                    <a:gd name="T46" fmla="*/ 94 w 96"/>
                    <a:gd name="T47" fmla="*/ 15 h 126"/>
                    <a:gd name="T48" fmla="*/ 92 w 96"/>
                    <a:gd name="T49" fmla="*/ 7 h 126"/>
                    <a:gd name="T50" fmla="*/ 89 w 96"/>
                    <a:gd name="T51" fmla="*/ 5 h 126"/>
                    <a:gd name="T52" fmla="*/ 86 w 96"/>
                    <a:gd name="T53" fmla="*/ 2 h 126"/>
                    <a:gd name="T54" fmla="*/ 80 w 96"/>
                    <a:gd name="T55" fmla="*/ 1 h 126"/>
                    <a:gd name="T56" fmla="*/ 77 w 96"/>
                    <a:gd name="T57" fmla="*/ 2 h 126"/>
                    <a:gd name="T58" fmla="*/ 10 w 96"/>
                    <a:gd name="T59" fmla="*/ 56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6" h="126">
                      <a:moveTo>
                        <a:pt x="51" y="102"/>
                      </a:moveTo>
                      <a:cubicBezTo>
                        <a:pt x="52" y="99"/>
                        <a:pt x="51" y="96"/>
                        <a:pt x="48" y="95"/>
                      </a:cubicBezTo>
                      <a:cubicBezTo>
                        <a:pt x="46" y="93"/>
                        <a:pt x="42" y="94"/>
                        <a:pt x="41" y="97"/>
                      </a:cubicBezTo>
                      <a:cubicBezTo>
                        <a:pt x="31" y="117"/>
                        <a:pt x="31" y="117"/>
                        <a:pt x="31" y="117"/>
                      </a:cubicBezTo>
                      <a:cubicBezTo>
                        <a:pt x="29" y="120"/>
                        <a:pt x="31" y="123"/>
                        <a:pt x="33" y="125"/>
                      </a:cubicBezTo>
                      <a:cubicBezTo>
                        <a:pt x="36" y="126"/>
                        <a:pt x="40" y="125"/>
                        <a:pt x="41" y="122"/>
                      </a:cubicBezTo>
                      <a:cubicBezTo>
                        <a:pt x="51" y="102"/>
                        <a:pt x="51" y="102"/>
                        <a:pt x="51" y="102"/>
                      </a:cubicBezTo>
                      <a:close/>
                      <a:moveTo>
                        <a:pt x="13" y="122"/>
                      </a:moveTo>
                      <a:cubicBezTo>
                        <a:pt x="15" y="125"/>
                        <a:pt x="18" y="126"/>
                        <a:pt x="21" y="125"/>
                      </a:cubicBezTo>
                      <a:cubicBezTo>
                        <a:pt x="24" y="123"/>
                        <a:pt x="25" y="120"/>
                        <a:pt x="24" y="117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cubicBezTo>
                        <a:pt x="10" y="87"/>
                        <a:pt x="7" y="86"/>
                        <a:pt x="4" y="87"/>
                      </a:cubicBezTo>
                      <a:cubicBezTo>
                        <a:pt x="1" y="88"/>
                        <a:pt x="0" y="92"/>
                        <a:pt x="1" y="95"/>
                      </a:cubicBezTo>
                      <a:cubicBezTo>
                        <a:pt x="13" y="122"/>
                        <a:pt x="13" y="122"/>
                        <a:pt x="13" y="122"/>
                      </a:cubicBezTo>
                      <a:close/>
                      <a:moveTo>
                        <a:pt x="10" y="56"/>
                      </a:moveTo>
                      <a:cubicBezTo>
                        <a:pt x="8" y="58"/>
                        <a:pt x="7" y="62"/>
                        <a:pt x="9" y="65"/>
                      </a:cubicBezTo>
                      <a:cubicBezTo>
                        <a:pt x="11" y="67"/>
                        <a:pt x="15" y="67"/>
                        <a:pt x="18" y="65"/>
                      </a:cubicBezTo>
                      <a:cubicBezTo>
                        <a:pt x="81" y="14"/>
                        <a:pt x="81" y="14"/>
                        <a:pt x="81" y="14"/>
                      </a:cubicBezTo>
                      <a:cubicBezTo>
                        <a:pt x="81" y="14"/>
                        <a:pt x="82" y="14"/>
                        <a:pt x="81" y="14"/>
                      </a:cubicBezTo>
                      <a:cubicBezTo>
                        <a:pt x="60" y="58"/>
                        <a:pt x="60" y="58"/>
                        <a:pt x="60" y="58"/>
                      </a:cubicBezTo>
                      <a:cubicBezTo>
                        <a:pt x="59" y="61"/>
                        <a:pt x="60" y="64"/>
                        <a:pt x="63" y="66"/>
                      </a:cubicBezTo>
                      <a:cubicBezTo>
                        <a:pt x="66" y="67"/>
                        <a:pt x="69" y="66"/>
                        <a:pt x="70" y="63"/>
                      </a:cubicBezTo>
                      <a:cubicBezTo>
                        <a:pt x="94" y="15"/>
                        <a:pt x="94" y="15"/>
                        <a:pt x="94" y="15"/>
                      </a:cubicBezTo>
                      <a:cubicBezTo>
                        <a:pt x="94" y="15"/>
                        <a:pt x="94" y="15"/>
                        <a:pt x="94" y="15"/>
                      </a:cubicBezTo>
                      <a:cubicBezTo>
                        <a:pt x="96" y="12"/>
                        <a:pt x="95" y="9"/>
                        <a:pt x="92" y="7"/>
                      </a:cubicBezTo>
                      <a:cubicBezTo>
                        <a:pt x="91" y="6"/>
                        <a:pt x="90" y="6"/>
                        <a:pt x="89" y="5"/>
                      </a:cubicBezTo>
                      <a:cubicBezTo>
                        <a:pt x="88" y="4"/>
                        <a:pt x="87" y="3"/>
                        <a:pt x="86" y="2"/>
                      </a:cubicBezTo>
                      <a:cubicBezTo>
                        <a:pt x="85" y="0"/>
                        <a:pt x="82" y="0"/>
                        <a:pt x="80" y="1"/>
                      </a:cubicBezTo>
                      <a:cubicBezTo>
                        <a:pt x="78" y="1"/>
                        <a:pt x="78" y="2"/>
                        <a:pt x="77" y="2"/>
                      </a:cubicBezTo>
                      <a:cubicBezTo>
                        <a:pt x="10" y="56"/>
                        <a:pt x="10" y="56"/>
                        <a:pt x="10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" name="Freeform 173"/>
                <p:cNvSpPr>
                  <a:spLocks noEditPoints="1"/>
                </p:cNvSpPr>
                <p:nvPr/>
              </p:nvSpPr>
              <p:spPr bwMode="auto">
                <a:xfrm>
                  <a:off x="8435976" y="2725738"/>
                  <a:ext cx="498475" cy="450850"/>
                </a:xfrm>
                <a:custGeom>
                  <a:avLst/>
                  <a:gdLst>
                    <a:gd name="T0" fmla="*/ 100 w 133"/>
                    <a:gd name="T1" fmla="*/ 5 h 120"/>
                    <a:gd name="T2" fmla="*/ 93 w 133"/>
                    <a:gd name="T3" fmla="*/ 2 h 120"/>
                    <a:gd name="T4" fmla="*/ 89 w 133"/>
                    <a:gd name="T5" fmla="*/ 9 h 120"/>
                    <a:gd name="T6" fmla="*/ 121 w 133"/>
                    <a:gd name="T7" fmla="*/ 102 h 120"/>
                    <a:gd name="T8" fmla="*/ 128 w 133"/>
                    <a:gd name="T9" fmla="*/ 105 h 120"/>
                    <a:gd name="T10" fmla="*/ 132 w 133"/>
                    <a:gd name="T11" fmla="*/ 98 h 120"/>
                    <a:gd name="T12" fmla="*/ 100 w 133"/>
                    <a:gd name="T13" fmla="*/ 5 h 120"/>
                    <a:gd name="T14" fmla="*/ 108 w 133"/>
                    <a:gd name="T15" fmla="*/ 118 h 120"/>
                    <a:gd name="T16" fmla="*/ 115 w 133"/>
                    <a:gd name="T17" fmla="*/ 115 h 120"/>
                    <a:gd name="T18" fmla="*/ 112 w 133"/>
                    <a:gd name="T19" fmla="*/ 107 h 120"/>
                    <a:gd name="T20" fmla="*/ 58 w 133"/>
                    <a:gd name="T21" fmla="*/ 88 h 120"/>
                    <a:gd name="T22" fmla="*/ 50 w 133"/>
                    <a:gd name="T23" fmla="*/ 91 h 120"/>
                    <a:gd name="T24" fmla="*/ 54 w 133"/>
                    <a:gd name="T25" fmla="*/ 98 h 120"/>
                    <a:gd name="T26" fmla="*/ 108 w 133"/>
                    <a:gd name="T27" fmla="*/ 118 h 120"/>
                    <a:gd name="T28" fmla="*/ 22 w 133"/>
                    <a:gd name="T29" fmla="*/ 87 h 120"/>
                    <a:gd name="T30" fmla="*/ 29 w 133"/>
                    <a:gd name="T31" fmla="*/ 83 h 120"/>
                    <a:gd name="T32" fmla="*/ 26 w 133"/>
                    <a:gd name="T33" fmla="*/ 76 h 120"/>
                    <a:gd name="T34" fmla="*/ 8 w 133"/>
                    <a:gd name="T35" fmla="*/ 69 h 120"/>
                    <a:gd name="T36" fmla="*/ 1 w 133"/>
                    <a:gd name="T37" fmla="*/ 73 h 120"/>
                    <a:gd name="T38" fmla="*/ 4 w 133"/>
                    <a:gd name="T39" fmla="*/ 80 h 120"/>
                    <a:gd name="T40" fmla="*/ 22 w 133"/>
                    <a:gd name="T41" fmla="*/ 87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3" h="120">
                      <a:moveTo>
                        <a:pt x="100" y="5"/>
                      </a:moveTo>
                      <a:cubicBezTo>
                        <a:pt x="99" y="2"/>
                        <a:pt x="96" y="0"/>
                        <a:pt x="93" y="2"/>
                      </a:cubicBezTo>
                      <a:cubicBezTo>
                        <a:pt x="90" y="3"/>
                        <a:pt x="88" y="6"/>
                        <a:pt x="89" y="9"/>
                      </a:cubicBezTo>
                      <a:cubicBezTo>
                        <a:pt x="121" y="102"/>
                        <a:pt x="121" y="102"/>
                        <a:pt x="121" y="102"/>
                      </a:cubicBezTo>
                      <a:cubicBezTo>
                        <a:pt x="122" y="105"/>
                        <a:pt x="125" y="106"/>
                        <a:pt x="128" y="105"/>
                      </a:cubicBezTo>
                      <a:cubicBezTo>
                        <a:pt x="131" y="104"/>
                        <a:pt x="133" y="101"/>
                        <a:pt x="132" y="98"/>
                      </a:cubicBezTo>
                      <a:cubicBezTo>
                        <a:pt x="100" y="5"/>
                        <a:pt x="100" y="5"/>
                        <a:pt x="100" y="5"/>
                      </a:cubicBezTo>
                      <a:close/>
                      <a:moveTo>
                        <a:pt x="108" y="118"/>
                      </a:moveTo>
                      <a:cubicBezTo>
                        <a:pt x="111" y="120"/>
                        <a:pt x="114" y="118"/>
                        <a:pt x="115" y="115"/>
                      </a:cubicBezTo>
                      <a:cubicBezTo>
                        <a:pt x="116" y="112"/>
                        <a:pt x="115" y="109"/>
                        <a:pt x="112" y="107"/>
                      </a:cubicBezTo>
                      <a:cubicBezTo>
                        <a:pt x="58" y="88"/>
                        <a:pt x="58" y="88"/>
                        <a:pt x="58" y="88"/>
                      </a:cubicBezTo>
                      <a:cubicBezTo>
                        <a:pt x="55" y="86"/>
                        <a:pt x="51" y="88"/>
                        <a:pt x="50" y="91"/>
                      </a:cubicBezTo>
                      <a:cubicBezTo>
                        <a:pt x="49" y="94"/>
                        <a:pt x="51" y="97"/>
                        <a:pt x="54" y="98"/>
                      </a:cubicBezTo>
                      <a:cubicBezTo>
                        <a:pt x="108" y="118"/>
                        <a:pt x="108" y="118"/>
                        <a:pt x="108" y="118"/>
                      </a:cubicBezTo>
                      <a:close/>
                      <a:moveTo>
                        <a:pt x="22" y="87"/>
                      </a:moveTo>
                      <a:cubicBezTo>
                        <a:pt x="25" y="88"/>
                        <a:pt x="28" y="86"/>
                        <a:pt x="29" y="83"/>
                      </a:cubicBezTo>
                      <a:cubicBezTo>
                        <a:pt x="30" y="80"/>
                        <a:pt x="29" y="77"/>
                        <a:pt x="26" y="76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5" y="68"/>
                        <a:pt x="2" y="70"/>
                        <a:pt x="1" y="73"/>
                      </a:cubicBezTo>
                      <a:cubicBezTo>
                        <a:pt x="0" y="76"/>
                        <a:pt x="1" y="79"/>
                        <a:pt x="4" y="80"/>
                      </a:cubicBezTo>
                      <a:cubicBezTo>
                        <a:pt x="22" y="87"/>
                        <a:pt x="22" y="87"/>
                        <a:pt x="22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174"/>
                <p:cNvSpPr/>
                <p:nvPr/>
              </p:nvSpPr>
              <p:spPr bwMode="auto">
                <a:xfrm>
                  <a:off x="8548689" y="3168651"/>
                  <a:ext cx="319088" cy="68263"/>
                </a:xfrm>
                <a:custGeom>
                  <a:avLst/>
                  <a:gdLst>
                    <a:gd name="T0" fmla="*/ 79 w 85"/>
                    <a:gd name="T1" fmla="*/ 12 h 18"/>
                    <a:gd name="T2" fmla="*/ 85 w 85"/>
                    <a:gd name="T3" fmla="*/ 5 h 18"/>
                    <a:gd name="T4" fmla="*/ 78 w 85"/>
                    <a:gd name="T5" fmla="*/ 0 h 18"/>
                    <a:gd name="T6" fmla="*/ 6 w 85"/>
                    <a:gd name="T7" fmla="*/ 6 h 18"/>
                    <a:gd name="T8" fmla="*/ 0 w 85"/>
                    <a:gd name="T9" fmla="*/ 13 h 18"/>
                    <a:gd name="T10" fmla="*/ 7 w 85"/>
                    <a:gd name="T11" fmla="*/ 18 h 18"/>
                    <a:gd name="T12" fmla="*/ 79 w 85"/>
                    <a:gd name="T13" fmla="*/ 1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5" h="18">
                      <a:moveTo>
                        <a:pt x="79" y="12"/>
                      </a:moveTo>
                      <a:cubicBezTo>
                        <a:pt x="83" y="11"/>
                        <a:pt x="85" y="9"/>
                        <a:pt x="85" y="5"/>
                      </a:cubicBezTo>
                      <a:cubicBezTo>
                        <a:pt x="84" y="2"/>
                        <a:pt x="82" y="0"/>
                        <a:pt x="78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3" y="7"/>
                        <a:pt x="0" y="9"/>
                        <a:pt x="0" y="13"/>
                      </a:cubicBezTo>
                      <a:cubicBezTo>
                        <a:pt x="1" y="16"/>
                        <a:pt x="4" y="18"/>
                        <a:pt x="7" y="18"/>
                      </a:cubicBezTo>
                      <a:cubicBezTo>
                        <a:pt x="79" y="12"/>
                        <a:pt x="79" y="12"/>
                        <a:pt x="79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176"/>
                <p:cNvSpPr/>
                <p:nvPr/>
              </p:nvSpPr>
              <p:spPr bwMode="auto">
                <a:xfrm>
                  <a:off x="8301039" y="2890838"/>
                  <a:ext cx="171450" cy="176213"/>
                </a:xfrm>
                <a:custGeom>
                  <a:avLst/>
                  <a:gdLst>
                    <a:gd name="T0" fmla="*/ 33 w 46"/>
                    <a:gd name="T1" fmla="*/ 41 h 47"/>
                    <a:gd name="T2" fmla="*/ 6 w 46"/>
                    <a:gd name="T3" fmla="*/ 34 h 47"/>
                    <a:gd name="T4" fmla="*/ 13 w 46"/>
                    <a:gd name="T5" fmla="*/ 6 h 47"/>
                    <a:gd name="T6" fmla="*/ 41 w 46"/>
                    <a:gd name="T7" fmla="*/ 13 h 47"/>
                    <a:gd name="T8" fmla="*/ 33 w 46"/>
                    <a:gd name="T9" fmla="*/ 4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7">
                      <a:moveTo>
                        <a:pt x="33" y="41"/>
                      </a:moveTo>
                      <a:cubicBezTo>
                        <a:pt x="24" y="47"/>
                        <a:pt x="11" y="44"/>
                        <a:pt x="6" y="34"/>
                      </a:cubicBezTo>
                      <a:cubicBezTo>
                        <a:pt x="0" y="24"/>
                        <a:pt x="3" y="12"/>
                        <a:pt x="13" y="6"/>
                      </a:cubicBezTo>
                      <a:cubicBezTo>
                        <a:pt x="23" y="0"/>
                        <a:pt x="35" y="4"/>
                        <a:pt x="41" y="13"/>
                      </a:cubicBezTo>
                      <a:cubicBezTo>
                        <a:pt x="46" y="23"/>
                        <a:pt x="43" y="36"/>
                        <a:pt x="33" y="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177"/>
                <p:cNvSpPr/>
                <p:nvPr/>
              </p:nvSpPr>
              <p:spPr bwMode="auto">
                <a:xfrm>
                  <a:off x="8832851" y="3089276"/>
                  <a:ext cx="173038" cy="173038"/>
                </a:xfrm>
                <a:custGeom>
                  <a:avLst/>
                  <a:gdLst>
                    <a:gd name="T0" fmla="*/ 33 w 46"/>
                    <a:gd name="T1" fmla="*/ 41 h 46"/>
                    <a:gd name="T2" fmla="*/ 5 w 46"/>
                    <a:gd name="T3" fmla="*/ 33 h 46"/>
                    <a:gd name="T4" fmla="*/ 13 w 46"/>
                    <a:gd name="T5" fmla="*/ 5 h 46"/>
                    <a:gd name="T6" fmla="*/ 40 w 46"/>
                    <a:gd name="T7" fmla="*/ 13 h 46"/>
                    <a:gd name="T8" fmla="*/ 33 w 46"/>
                    <a:gd name="T9" fmla="*/ 41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6">
                      <a:moveTo>
                        <a:pt x="33" y="41"/>
                      </a:moveTo>
                      <a:cubicBezTo>
                        <a:pt x="23" y="46"/>
                        <a:pt x="11" y="43"/>
                        <a:pt x="5" y="33"/>
                      </a:cubicBezTo>
                      <a:cubicBezTo>
                        <a:pt x="0" y="23"/>
                        <a:pt x="3" y="11"/>
                        <a:pt x="13" y="5"/>
                      </a:cubicBezTo>
                      <a:cubicBezTo>
                        <a:pt x="22" y="0"/>
                        <a:pt x="35" y="3"/>
                        <a:pt x="40" y="13"/>
                      </a:cubicBezTo>
                      <a:cubicBezTo>
                        <a:pt x="46" y="23"/>
                        <a:pt x="43" y="35"/>
                        <a:pt x="33" y="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" name="Freeform 178"/>
                <p:cNvSpPr>
                  <a:spLocks noEditPoints="1"/>
                </p:cNvSpPr>
                <p:nvPr/>
              </p:nvSpPr>
              <p:spPr bwMode="auto">
                <a:xfrm>
                  <a:off x="8653464" y="2560638"/>
                  <a:ext cx="217488" cy="220663"/>
                </a:xfrm>
                <a:custGeom>
                  <a:avLst/>
                  <a:gdLst>
                    <a:gd name="T0" fmla="*/ 6 w 58"/>
                    <a:gd name="T1" fmla="*/ 44 h 59"/>
                    <a:gd name="T2" fmla="*/ 8 w 58"/>
                    <a:gd name="T3" fmla="*/ 13 h 59"/>
                    <a:gd name="T4" fmla="*/ 37 w 58"/>
                    <a:gd name="T5" fmla="*/ 3 h 59"/>
                    <a:gd name="T6" fmla="*/ 57 w 58"/>
                    <a:gd name="T7" fmla="*/ 26 h 59"/>
                    <a:gd name="T8" fmla="*/ 57 w 58"/>
                    <a:gd name="T9" fmla="*/ 37 h 59"/>
                    <a:gd name="T10" fmla="*/ 34 w 58"/>
                    <a:gd name="T11" fmla="*/ 57 h 59"/>
                    <a:gd name="T12" fmla="*/ 6 w 58"/>
                    <a:gd name="T13" fmla="*/ 44 h 59"/>
                    <a:gd name="T14" fmla="*/ 32 w 58"/>
                    <a:gd name="T15" fmla="*/ 46 h 59"/>
                    <a:gd name="T16" fmla="*/ 46 w 58"/>
                    <a:gd name="T17" fmla="*/ 34 h 59"/>
                    <a:gd name="T18" fmla="*/ 46 w 58"/>
                    <a:gd name="T19" fmla="*/ 27 h 59"/>
                    <a:gd name="T20" fmla="*/ 44 w 58"/>
                    <a:gd name="T21" fmla="*/ 21 h 59"/>
                    <a:gd name="T22" fmla="*/ 34 w 58"/>
                    <a:gd name="T23" fmla="*/ 14 h 59"/>
                    <a:gd name="T24" fmla="*/ 17 w 58"/>
                    <a:gd name="T25" fmla="*/ 20 h 59"/>
                    <a:gd name="T26" fmla="*/ 16 w 58"/>
                    <a:gd name="T27" fmla="*/ 38 h 59"/>
                    <a:gd name="T28" fmla="*/ 32 w 58"/>
                    <a:gd name="T29" fmla="*/ 4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8" h="59">
                      <a:moveTo>
                        <a:pt x="6" y="44"/>
                      </a:moveTo>
                      <a:cubicBezTo>
                        <a:pt x="0" y="34"/>
                        <a:pt x="1" y="22"/>
                        <a:pt x="8" y="13"/>
                      </a:cubicBezTo>
                      <a:cubicBezTo>
                        <a:pt x="14" y="4"/>
                        <a:pt x="26" y="0"/>
                        <a:pt x="37" y="3"/>
                      </a:cubicBezTo>
                      <a:cubicBezTo>
                        <a:pt x="48" y="6"/>
                        <a:pt x="56" y="15"/>
                        <a:pt x="57" y="26"/>
                      </a:cubicBezTo>
                      <a:cubicBezTo>
                        <a:pt x="58" y="29"/>
                        <a:pt x="58" y="33"/>
                        <a:pt x="57" y="37"/>
                      </a:cubicBezTo>
                      <a:cubicBezTo>
                        <a:pt x="54" y="47"/>
                        <a:pt x="45" y="56"/>
                        <a:pt x="34" y="57"/>
                      </a:cubicBezTo>
                      <a:cubicBezTo>
                        <a:pt x="23" y="59"/>
                        <a:pt x="12" y="54"/>
                        <a:pt x="6" y="44"/>
                      </a:cubicBezTo>
                      <a:close/>
                      <a:moveTo>
                        <a:pt x="32" y="46"/>
                      </a:moveTo>
                      <a:cubicBezTo>
                        <a:pt x="39" y="45"/>
                        <a:pt x="44" y="40"/>
                        <a:pt x="46" y="34"/>
                      </a:cubicBezTo>
                      <a:cubicBezTo>
                        <a:pt x="46" y="32"/>
                        <a:pt x="46" y="29"/>
                        <a:pt x="46" y="27"/>
                      </a:cubicBezTo>
                      <a:cubicBezTo>
                        <a:pt x="46" y="25"/>
                        <a:pt x="45" y="23"/>
                        <a:pt x="44" y="21"/>
                      </a:cubicBezTo>
                      <a:cubicBezTo>
                        <a:pt x="42" y="18"/>
                        <a:pt x="38" y="15"/>
                        <a:pt x="34" y="14"/>
                      </a:cubicBezTo>
                      <a:cubicBezTo>
                        <a:pt x="28" y="13"/>
                        <a:pt x="21" y="15"/>
                        <a:pt x="17" y="20"/>
                      </a:cubicBezTo>
                      <a:cubicBezTo>
                        <a:pt x="13" y="25"/>
                        <a:pt x="13" y="33"/>
                        <a:pt x="16" y="38"/>
                      </a:cubicBezTo>
                      <a:cubicBezTo>
                        <a:pt x="19" y="44"/>
                        <a:pt x="26" y="47"/>
                        <a:pt x="32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" name="Freeform 179"/>
                <p:cNvSpPr>
                  <a:spLocks noEditPoints="1"/>
                </p:cNvSpPr>
                <p:nvPr/>
              </p:nvSpPr>
              <p:spPr bwMode="auto">
                <a:xfrm>
                  <a:off x="8491539" y="2890838"/>
                  <a:ext cx="217488" cy="222250"/>
                </a:xfrm>
                <a:custGeom>
                  <a:avLst/>
                  <a:gdLst>
                    <a:gd name="T0" fmla="*/ 6 w 58"/>
                    <a:gd name="T1" fmla="*/ 44 h 59"/>
                    <a:gd name="T2" fmla="*/ 7 w 58"/>
                    <a:gd name="T3" fmla="*/ 13 h 59"/>
                    <a:gd name="T4" fmla="*/ 36 w 58"/>
                    <a:gd name="T5" fmla="*/ 3 h 59"/>
                    <a:gd name="T6" fmla="*/ 57 w 58"/>
                    <a:gd name="T7" fmla="*/ 26 h 59"/>
                    <a:gd name="T8" fmla="*/ 57 w 58"/>
                    <a:gd name="T9" fmla="*/ 37 h 59"/>
                    <a:gd name="T10" fmla="*/ 34 w 58"/>
                    <a:gd name="T11" fmla="*/ 58 h 59"/>
                    <a:gd name="T12" fmla="*/ 6 w 58"/>
                    <a:gd name="T13" fmla="*/ 44 h 59"/>
                    <a:gd name="T14" fmla="*/ 32 w 58"/>
                    <a:gd name="T15" fmla="*/ 46 h 59"/>
                    <a:gd name="T16" fmla="*/ 45 w 58"/>
                    <a:gd name="T17" fmla="*/ 34 h 59"/>
                    <a:gd name="T18" fmla="*/ 46 w 58"/>
                    <a:gd name="T19" fmla="*/ 28 h 59"/>
                    <a:gd name="T20" fmla="*/ 43 w 58"/>
                    <a:gd name="T21" fmla="*/ 22 h 59"/>
                    <a:gd name="T22" fmla="*/ 33 w 58"/>
                    <a:gd name="T23" fmla="*/ 14 h 59"/>
                    <a:gd name="T24" fmla="*/ 17 w 58"/>
                    <a:gd name="T25" fmla="*/ 20 h 59"/>
                    <a:gd name="T26" fmla="*/ 16 w 58"/>
                    <a:gd name="T27" fmla="*/ 38 h 59"/>
                    <a:gd name="T28" fmla="*/ 32 w 58"/>
                    <a:gd name="T29" fmla="*/ 4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8" h="59">
                      <a:moveTo>
                        <a:pt x="6" y="44"/>
                      </a:moveTo>
                      <a:cubicBezTo>
                        <a:pt x="0" y="35"/>
                        <a:pt x="0" y="23"/>
                        <a:pt x="7" y="13"/>
                      </a:cubicBezTo>
                      <a:cubicBezTo>
                        <a:pt x="14" y="4"/>
                        <a:pt x="25" y="0"/>
                        <a:pt x="36" y="3"/>
                      </a:cubicBezTo>
                      <a:cubicBezTo>
                        <a:pt x="47" y="6"/>
                        <a:pt x="55" y="15"/>
                        <a:pt x="57" y="26"/>
                      </a:cubicBezTo>
                      <a:cubicBezTo>
                        <a:pt x="58" y="29"/>
                        <a:pt x="57" y="33"/>
                        <a:pt x="57" y="37"/>
                      </a:cubicBezTo>
                      <a:cubicBezTo>
                        <a:pt x="54" y="48"/>
                        <a:pt x="45" y="56"/>
                        <a:pt x="34" y="58"/>
                      </a:cubicBezTo>
                      <a:cubicBezTo>
                        <a:pt x="22" y="59"/>
                        <a:pt x="11" y="54"/>
                        <a:pt x="6" y="44"/>
                      </a:cubicBezTo>
                      <a:close/>
                      <a:moveTo>
                        <a:pt x="32" y="46"/>
                      </a:moveTo>
                      <a:cubicBezTo>
                        <a:pt x="38" y="45"/>
                        <a:pt x="44" y="40"/>
                        <a:pt x="45" y="34"/>
                      </a:cubicBezTo>
                      <a:cubicBezTo>
                        <a:pt x="46" y="32"/>
                        <a:pt x="46" y="30"/>
                        <a:pt x="46" y="28"/>
                      </a:cubicBezTo>
                      <a:cubicBezTo>
                        <a:pt x="45" y="26"/>
                        <a:pt x="44" y="24"/>
                        <a:pt x="43" y="22"/>
                      </a:cubicBezTo>
                      <a:cubicBezTo>
                        <a:pt x="41" y="18"/>
                        <a:pt x="38" y="15"/>
                        <a:pt x="33" y="14"/>
                      </a:cubicBezTo>
                      <a:cubicBezTo>
                        <a:pt x="27" y="13"/>
                        <a:pt x="20" y="15"/>
                        <a:pt x="17" y="20"/>
                      </a:cubicBezTo>
                      <a:cubicBezTo>
                        <a:pt x="13" y="26"/>
                        <a:pt x="12" y="33"/>
                        <a:pt x="16" y="38"/>
                      </a:cubicBezTo>
                      <a:cubicBezTo>
                        <a:pt x="19" y="44"/>
                        <a:pt x="25" y="47"/>
                        <a:pt x="32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13" name="组合 112"/>
          <p:cNvGrpSpPr/>
          <p:nvPr/>
        </p:nvGrpSpPr>
        <p:grpSpPr>
          <a:xfrm>
            <a:off x="9532123" y="4744033"/>
            <a:ext cx="1149740" cy="1149740"/>
            <a:chOff x="9666942" y="4752140"/>
            <a:chExt cx="1149740" cy="1149740"/>
          </a:xfrm>
        </p:grpSpPr>
        <p:grpSp>
          <p:nvGrpSpPr>
            <p:cNvPr id="43" name="组合 42"/>
            <p:cNvGrpSpPr/>
            <p:nvPr/>
          </p:nvGrpSpPr>
          <p:grpSpPr>
            <a:xfrm>
              <a:off x="9666942" y="4752140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4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9836206" y="5031830"/>
              <a:ext cx="731838" cy="668338"/>
              <a:chOff x="9544051" y="1527176"/>
              <a:chExt cx="731838" cy="668338"/>
            </a:xfrm>
            <a:solidFill>
              <a:srgbClr val="7766FF"/>
            </a:solidFill>
          </p:grpSpPr>
          <p:sp>
            <p:nvSpPr>
              <p:cNvPr id="91" name="Freeform 230"/>
              <p:cNvSpPr>
                <a:spLocks noEditPoints="1"/>
              </p:cNvSpPr>
              <p:nvPr/>
            </p:nvSpPr>
            <p:spPr bwMode="auto">
              <a:xfrm>
                <a:off x="9667876" y="1527176"/>
                <a:ext cx="495300" cy="668338"/>
              </a:xfrm>
              <a:custGeom>
                <a:avLst/>
                <a:gdLst>
                  <a:gd name="T0" fmla="*/ 20 w 132"/>
                  <a:gd name="T1" fmla="*/ 121 h 178"/>
                  <a:gd name="T2" fmla="*/ 18 w 132"/>
                  <a:gd name="T3" fmla="*/ 116 h 178"/>
                  <a:gd name="T4" fmla="*/ 13 w 132"/>
                  <a:gd name="T5" fmla="*/ 118 h 178"/>
                  <a:gd name="T6" fmla="*/ 1 w 132"/>
                  <a:gd name="T7" fmla="*/ 159 h 178"/>
                  <a:gd name="T8" fmla="*/ 9 w 132"/>
                  <a:gd name="T9" fmla="*/ 176 h 178"/>
                  <a:gd name="T10" fmla="*/ 34 w 132"/>
                  <a:gd name="T11" fmla="*/ 168 h 178"/>
                  <a:gd name="T12" fmla="*/ 69 w 132"/>
                  <a:gd name="T13" fmla="*/ 135 h 178"/>
                  <a:gd name="T14" fmla="*/ 107 w 132"/>
                  <a:gd name="T15" fmla="*/ 82 h 178"/>
                  <a:gd name="T16" fmla="*/ 129 w 132"/>
                  <a:gd name="T17" fmla="*/ 39 h 178"/>
                  <a:gd name="T18" fmla="*/ 126 w 132"/>
                  <a:gd name="T19" fmla="*/ 34 h 178"/>
                  <a:gd name="T20" fmla="*/ 121 w 132"/>
                  <a:gd name="T21" fmla="*/ 36 h 178"/>
                  <a:gd name="T22" fmla="*/ 100 w 132"/>
                  <a:gd name="T23" fmla="*/ 78 h 178"/>
                  <a:gd name="T24" fmla="*/ 62 w 132"/>
                  <a:gd name="T25" fmla="*/ 129 h 178"/>
                  <a:gd name="T26" fmla="*/ 30 w 132"/>
                  <a:gd name="T27" fmla="*/ 161 h 178"/>
                  <a:gd name="T28" fmla="*/ 12 w 132"/>
                  <a:gd name="T29" fmla="*/ 168 h 178"/>
                  <a:gd name="T30" fmla="*/ 9 w 132"/>
                  <a:gd name="T31" fmla="*/ 159 h 178"/>
                  <a:gd name="T32" fmla="*/ 20 w 132"/>
                  <a:gd name="T33" fmla="*/ 121 h 178"/>
                  <a:gd name="T34" fmla="*/ 123 w 132"/>
                  <a:gd name="T35" fmla="*/ 16 h 178"/>
                  <a:gd name="T36" fmla="*/ 128 w 132"/>
                  <a:gd name="T37" fmla="*/ 19 h 178"/>
                  <a:gd name="T38" fmla="*/ 131 w 132"/>
                  <a:gd name="T39" fmla="*/ 14 h 178"/>
                  <a:gd name="T40" fmla="*/ 129 w 132"/>
                  <a:gd name="T41" fmla="*/ 8 h 178"/>
                  <a:gd name="T42" fmla="*/ 125 w 132"/>
                  <a:gd name="T43" fmla="*/ 4 h 178"/>
                  <a:gd name="T44" fmla="*/ 102 w 132"/>
                  <a:gd name="T45" fmla="*/ 7 h 178"/>
                  <a:gd name="T46" fmla="*/ 69 w 132"/>
                  <a:gd name="T47" fmla="*/ 36 h 178"/>
                  <a:gd name="T48" fmla="*/ 69 w 132"/>
                  <a:gd name="T49" fmla="*/ 41 h 178"/>
                  <a:gd name="T50" fmla="*/ 74 w 132"/>
                  <a:gd name="T51" fmla="*/ 41 h 178"/>
                  <a:gd name="T52" fmla="*/ 106 w 132"/>
                  <a:gd name="T53" fmla="*/ 13 h 178"/>
                  <a:gd name="T54" fmla="*/ 120 w 132"/>
                  <a:gd name="T55" fmla="*/ 10 h 178"/>
                  <a:gd name="T56" fmla="*/ 122 w 132"/>
                  <a:gd name="T57" fmla="*/ 13 h 178"/>
                  <a:gd name="T58" fmla="*/ 123 w 132"/>
                  <a:gd name="T59" fmla="*/ 1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2" h="178">
                    <a:moveTo>
                      <a:pt x="20" y="121"/>
                    </a:moveTo>
                    <a:cubicBezTo>
                      <a:pt x="21" y="119"/>
                      <a:pt x="20" y="117"/>
                      <a:pt x="18" y="116"/>
                    </a:cubicBezTo>
                    <a:cubicBezTo>
                      <a:pt x="16" y="115"/>
                      <a:pt x="13" y="116"/>
                      <a:pt x="13" y="118"/>
                    </a:cubicBezTo>
                    <a:cubicBezTo>
                      <a:pt x="5" y="138"/>
                      <a:pt x="2" y="150"/>
                      <a:pt x="1" y="159"/>
                    </a:cubicBezTo>
                    <a:cubicBezTo>
                      <a:pt x="0" y="169"/>
                      <a:pt x="3" y="174"/>
                      <a:pt x="9" y="176"/>
                    </a:cubicBezTo>
                    <a:cubicBezTo>
                      <a:pt x="16" y="178"/>
                      <a:pt x="25" y="175"/>
                      <a:pt x="34" y="168"/>
                    </a:cubicBezTo>
                    <a:cubicBezTo>
                      <a:pt x="45" y="160"/>
                      <a:pt x="57" y="148"/>
                      <a:pt x="69" y="135"/>
                    </a:cubicBezTo>
                    <a:cubicBezTo>
                      <a:pt x="75" y="128"/>
                      <a:pt x="92" y="106"/>
                      <a:pt x="107" y="82"/>
                    </a:cubicBezTo>
                    <a:cubicBezTo>
                      <a:pt x="116" y="68"/>
                      <a:pt x="124" y="52"/>
                      <a:pt x="129" y="39"/>
                    </a:cubicBezTo>
                    <a:cubicBezTo>
                      <a:pt x="129" y="37"/>
                      <a:pt x="128" y="34"/>
                      <a:pt x="126" y="34"/>
                    </a:cubicBezTo>
                    <a:cubicBezTo>
                      <a:pt x="124" y="33"/>
                      <a:pt x="122" y="34"/>
                      <a:pt x="121" y="36"/>
                    </a:cubicBezTo>
                    <a:cubicBezTo>
                      <a:pt x="117" y="49"/>
                      <a:pt x="109" y="64"/>
                      <a:pt x="100" y="78"/>
                    </a:cubicBezTo>
                    <a:cubicBezTo>
                      <a:pt x="86" y="101"/>
                      <a:pt x="68" y="122"/>
                      <a:pt x="62" y="129"/>
                    </a:cubicBezTo>
                    <a:cubicBezTo>
                      <a:pt x="51" y="142"/>
                      <a:pt x="40" y="154"/>
                      <a:pt x="30" y="161"/>
                    </a:cubicBezTo>
                    <a:cubicBezTo>
                      <a:pt x="22" y="167"/>
                      <a:pt x="16" y="170"/>
                      <a:pt x="12" y="168"/>
                    </a:cubicBezTo>
                    <a:cubicBezTo>
                      <a:pt x="10" y="168"/>
                      <a:pt x="9" y="165"/>
                      <a:pt x="9" y="159"/>
                    </a:cubicBezTo>
                    <a:cubicBezTo>
                      <a:pt x="10" y="152"/>
                      <a:pt x="13" y="140"/>
                      <a:pt x="20" y="121"/>
                    </a:cubicBezTo>
                    <a:close/>
                    <a:moveTo>
                      <a:pt x="123" y="16"/>
                    </a:moveTo>
                    <a:cubicBezTo>
                      <a:pt x="124" y="18"/>
                      <a:pt x="126" y="19"/>
                      <a:pt x="128" y="19"/>
                    </a:cubicBezTo>
                    <a:cubicBezTo>
                      <a:pt x="130" y="18"/>
                      <a:pt x="132" y="16"/>
                      <a:pt x="131" y="14"/>
                    </a:cubicBezTo>
                    <a:cubicBezTo>
                      <a:pt x="131" y="12"/>
                      <a:pt x="130" y="10"/>
                      <a:pt x="129" y="8"/>
                    </a:cubicBezTo>
                    <a:cubicBezTo>
                      <a:pt x="128" y="7"/>
                      <a:pt x="127" y="5"/>
                      <a:pt x="125" y="4"/>
                    </a:cubicBezTo>
                    <a:cubicBezTo>
                      <a:pt x="120" y="0"/>
                      <a:pt x="113" y="0"/>
                      <a:pt x="102" y="7"/>
                    </a:cubicBezTo>
                    <a:cubicBezTo>
                      <a:pt x="93" y="12"/>
                      <a:pt x="82" y="21"/>
                      <a:pt x="69" y="36"/>
                    </a:cubicBezTo>
                    <a:cubicBezTo>
                      <a:pt x="67" y="37"/>
                      <a:pt x="67" y="40"/>
                      <a:pt x="69" y="41"/>
                    </a:cubicBezTo>
                    <a:cubicBezTo>
                      <a:pt x="70" y="43"/>
                      <a:pt x="73" y="43"/>
                      <a:pt x="74" y="41"/>
                    </a:cubicBezTo>
                    <a:cubicBezTo>
                      <a:pt x="88" y="27"/>
                      <a:pt x="98" y="18"/>
                      <a:pt x="106" y="13"/>
                    </a:cubicBezTo>
                    <a:cubicBezTo>
                      <a:pt x="113" y="9"/>
                      <a:pt x="118" y="8"/>
                      <a:pt x="120" y="10"/>
                    </a:cubicBezTo>
                    <a:cubicBezTo>
                      <a:pt x="121" y="11"/>
                      <a:pt x="121" y="12"/>
                      <a:pt x="122" y="13"/>
                    </a:cubicBezTo>
                    <a:cubicBezTo>
                      <a:pt x="122" y="14"/>
                      <a:pt x="123" y="15"/>
                      <a:pt x="123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31"/>
              <p:cNvSpPr>
                <a:spLocks noEditPoints="1"/>
              </p:cNvSpPr>
              <p:nvPr/>
            </p:nvSpPr>
            <p:spPr bwMode="auto">
              <a:xfrm>
                <a:off x="9544051" y="1752601"/>
                <a:ext cx="731838" cy="206375"/>
              </a:xfrm>
              <a:custGeom>
                <a:avLst/>
                <a:gdLst>
                  <a:gd name="T0" fmla="*/ 146 w 195"/>
                  <a:gd name="T1" fmla="*/ 7 h 55"/>
                  <a:gd name="T2" fmla="*/ 141 w 195"/>
                  <a:gd name="T3" fmla="*/ 10 h 55"/>
                  <a:gd name="T4" fmla="*/ 143 w 195"/>
                  <a:gd name="T5" fmla="*/ 15 h 55"/>
                  <a:gd name="T6" fmla="*/ 184 w 195"/>
                  <a:gd name="T7" fmla="*/ 31 h 55"/>
                  <a:gd name="T8" fmla="*/ 187 w 195"/>
                  <a:gd name="T9" fmla="*/ 34 h 55"/>
                  <a:gd name="T10" fmla="*/ 184 w 195"/>
                  <a:gd name="T11" fmla="*/ 37 h 55"/>
                  <a:gd name="T12" fmla="*/ 154 w 195"/>
                  <a:gd name="T13" fmla="*/ 45 h 55"/>
                  <a:gd name="T14" fmla="*/ 115 w 195"/>
                  <a:gd name="T15" fmla="*/ 47 h 55"/>
                  <a:gd name="T16" fmla="*/ 69 w 195"/>
                  <a:gd name="T17" fmla="*/ 43 h 55"/>
                  <a:gd name="T18" fmla="*/ 64 w 195"/>
                  <a:gd name="T19" fmla="*/ 46 h 55"/>
                  <a:gd name="T20" fmla="*/ 68 w 195"/>
                  <a:gd name="T21" fmla="*/ 51 h 55"/>
                  <a:gd name="T22" fmla="*/ 115 w 195"/>
                  <a:gd name="T23" fmla="*/ 55 h 55"/>
                  <a:gd name="T24" fmla="*/ 155 w 195"/>
                  <a:gd name="T25" fmla="*/ 53 h 55"/>
                  <a:gd name="T26" fmla="*/ 188 w 195"/>
                  <a:gd name="T27" fmla="*/ 44 h 55"/>
                  <a:gd name="T28" fmla="*/ 195 w 195"/>
                  <a:gd name="T29" fmla="*/ 35 h 55"/>
                  <a:gd name="T30" fmla="*/ 190 w 195"/>
                  <a:gd name="T31" fmla="*/ 25 h 55"/>
                  <a:gd name="T32" fmla="*/ 146 w 195"/>
                  <a:gd name="T33" fmla="*/ 7 h 55"/>
                  <a:gd name="T34" fmla="*/ 40 w 195"/>
                  <a:gd name="T35" fmla="*/ 45 h 55"/>
                  <a:gd name="T36" fmla="*/ 45 w 195"/>
                  <a:gd name="T37" fmla="*/ 42 h 55"/>
                  <a:gd name="T38" fmla="*/ 41 w 195"/>
                  <a:gd name="T39" fmla="*/ 37 h 55"/>
                  <a:gd name="T40" fmla="*/ 11 w 195"/>
                  <a:gd name="T41" fmla="*/ 27 h 55"/>
                  <a:gd name="T42" fmla="*/ 9 w 195"/>
                  <a:gd name="T43" fmla="*/ 24 h 55"/>
                  <a:gd name="T44" fmla="*/ 11 w 195"/>
                  <a:gd name="T45" fmla="*/ 21 h 55"/>
                  <a:gd name="T46" fmla="*/ 55 w 195"/>
                  <a:gd name="T47" fmla="*/ 8 h 55"/>
                  <a:gd name="T48" fmla="*/ 59 w 195"/>
                  <a:gd name="T49" fmla="*/ 3 h 55"/>
                  <a:gd name="T50" fmla="*/ 54 w 195"/>
                  <a:gd name="T51" fmla="*/ 0 h 55"/>
                  <a:gd name="T52" fmla="*/ 7 w 195"/>
                  <a:gd name="T53" fmla="*/ 14 h 55"/>
                  <a:gd name="T54" fmla="*/ 1 w 195"/>
                  <a:gd name="T55" fmla="*/ 24 h 55"/>
                  <a:gd name="T56" fmla="*/ 6 w 195"/>
                  <a:gd name="T57" fmla="*/ 33 h 55"/>
                  <a:gd name="T58" fmla="*/ 40 w 195"/>
                  <a:gd name="T5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5" h="55">
                    <a:moveTo>
                      <a:pt x="146" y="7"/>
                    </a:moveTo>
                    <a:cubicBezTo>
                      <a:pt x="143" y="7"/>
                      <a:pt x="141" y="8"/>
                      <a:pt x="141" y="10"/>
                    </a:cubicBezTo>
                    <a:cubicBezTo>
                      <a:pt x="140" y="12"/>
                      <a:pt x="141" y="15"/>
                      <a:pt x="143" y="15"/>
                    </a:cubicBezTo>
                    <a:cubicBezTo>
                      <a:pt x="166" y="21"/>
                      <a:pt x="179" y="27"/>
                      <a:pt x="184" y="31"/>
                    </a:cubicBezTo>
                    <a:cubicBezTo>
                      <a:pt x="186" y="33"/>
                      <a:pt x="187" y="34"/>
                      <a:pt x="187" y="34"/>
                    </a:cubicBezTo>
                    <a:cubicBezTo>
                      <a:pt x="187" y="35"/>
                      <a:pt x="186" y="36"/>
                      <a:pt x="184" y="37"/>
                    </a:cubicBezTo>
                    <a:cubicBezTo>
                      <a:pt x="178" y="40"/>
                      <a:pt x="167" y="43"/>
                      <a:pt x="154" y="45"/>
                    </a:cubicBezTo>
                    <a:cubicBezTo>
                      <a:pt x="142" y="47"/>
                      <a:pt x="128" y="47"/>
                      <a:pt x="115" y="47"/>
                    </a:cubicBezTo>
                    <a:cubicBezTo>
                      <a:pt x="99" y="47"/>
                      <a:pt x="84" y="45"/>
                      <a:pt x="69" y="43"/>
                    </a:cubicBezTo>
                    <a:cubicBezTo>
                      <a:pt x="67" y="42"/>
                      <a:pt x="65" y="44"/>
                      <a:pt x="64" y="46"/>
                    </a:cubicBezTo>
                    <a:cubicBezTo>
                      <a:pt x="64" y="48"/>
                      <a:pt x="65" y="50"/>
                      <a:pt x="68" y="51"/>
                    </a:cubicBezTo>
                    <a:cubicBezTo>
                      <a:pt x="83" y="53"/>
                      <a:pt x="99" y="55"/>
                      <a:pt x="115" y="55"/>
                    </a:cubicBezTo>
                    <a:cubicBezTo>
                      <a:pt x="129" y="55"/>
                      <a:pt x="143" y="55"/>
                      <a:pt x="155" y="53"/>
                    </a:cubicBezTo>
                    <a:cubicBezTo>
                      <a:pt x="169" y="51"/>
                      <a:pt x="181" y="48"/>
                      <a:pt x="188" y="44"/>
                    </a:cubicBezTo>
                    <a:cubicBezTo>
                      <a:pt x="192" y="41"/>
                      <a:pt x="194" y="39"/>
                      <a:pt x="195" y="35"/>
                    </a:cubicBezTo>
                    <a:cubicBezTo>
                      <a:pt x="195" y="32"/>
                      <a:pt x="194" y="28"/>
                      <a:pt x="190" y="25"/>
                    </a:cubicBezTo>
                    <a:cubicBezTo>
                      <a:pt x="183" y="20"/>
                      <a:pt x="170" y="14"/>
                      <a:pt x="146" y="7"/>
                    </a:cubicBezTo>
                    <a:close/>
                    <a:moveTo>
                      <a:pt x="40" y="45"/>
                    </a:moveTo>
                    <a:cubicBezTo>
                      <a:pt x="42" y="46"/>
                      <a:pt x="44" y="44"/>
                      <a:pt x="45" y="42"/>
                    </a:cubicBezTo>
                    <a:cubicBezTo>
                      <a:pt x="45" y="40"/>
                      <a:pt x="44" y="38"/>
                      <a:pt x="41" y="37"/>
                    </a:cubicBezTo>
                    <a:cubicBezTo>
                      <a:pt x="28" y="34"/>
                      <a:pt x="17" y="31"/>
                      <a:pt x="11" y="27"/>
                    </a:cubicBezTo>
                    <a:cubicBezTo>
                      <a:pt x="10" y="26"/>
                      <a:pt x="9" y="25"/>
                      <a:pt x="9" y="24"/>
                    </a:cubicBezTo>
                    <a:cubicBezTo>
                      <a:pt x="9" y="23"/>
                      <a:pt x="9" y="22"/>
                      <a:pt x="11" y="21"/>
                    </a:cubicBezTo>
                    <a:cubicBezTo>
                      <a:pt x="17" y="17"/>
                      <a:pt x="31" y="13"/>
                      <a:pt x="55" y="8"/>
                    </a:cubicBezTo>
                    <a:cubicBezTo>
                      <a:pt x="58" y="8"/>
                      <a:pt x="59" y="6"/>
                      <a:pt x="59" y="3"/>
                    </a:cubicBezTo>
                    <a:cubicBezTo>
                      <a:pt x="58" y="1"/>
                      <a:pt x="56" y="0"/>
                      <a:pt x="54" y="0"/>
                    </a:cubicBezTo>
                    <a:cubicBezTo>
                      <a:pt x="28" y="5"/>
                      <a:pt x="14" y="10"/>
                      <a:pt x="7" y="14"/>
                    </a:cubicBezTo>
                    <a:cubicBezTo>
                      <a:pt x="2" y="18"/>
                      <a:pt x="0" y="21"/>
                      <a:pt x="1" y="24"/>
                    </a:cubicBezTo>
                    <a:cubicBezTo>
                      <a:pt x="1" y="28"/>
                      <a:pt x="3" y="31"/>
                      <a:pt x="6" y="33"/>
                    </a:cubicBezTo>
                    <a:cubicBezTo>
                      <a:pt x="13" y="38"/>
                      <a:pt x="26" y="42"/>
                      <a:pt x="4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9701214" y="1639888"/>
                <a:ext cx="423863" cy="423863"/>
              </a:xfrm>
              <a:custGeom>
                <a:avLst/>
                <a:gdLst>
                  <a:gd name="T0" fmla="*/ 24 w 113"/>
                  <a:gd name="T1" fmla="*/ 85 h 113"/>
                  <a:gd name="T2" fmla="*/ 15 w 113"/>
                  <a:gd name="T3" fmla="*/ 84 h 113"/>
                  <a:gd name="T4" fmla="*/ 14 w 113"/>
                  <a:gd name="T5" fmla="*/ 93 h 113"/>
                  <a:gd name="T6" fmla="*/ 47 w 113"/>
                  <a:gd name="T7" fmla="*/ 111 h 113"/>
                  <a:gd name="T8" fmla="*/ 83 w 113"/>
                  <a:gd name="T9" fmla="*/ 105 h 113"/>
                  <a:gd name="T10" fmla="*/ 109 w 113"/>
                  <a:gd name="T11" fmla="*/ 72 h 113"/>
                  <a:gd name="T12" fmla="*/ 104 w 113"/>
                  <a:gd name="T13" fmla="*/ 30 h 113"/>
                  <a:gd name="T14" fmla="*/ 71 w 113"/>
                  <a:gd name="T15" fmla="*/ 4 h 113"/>
                  <a:gd name="T16" fmla="*/ 29 w 113"/>
                  <a:gd name="T17" fmla="*/ 9 h 113"/>
                  <a:gd name="T18" fmla="*/ 7 w 113"/>
                  <a:gd name="T19" fmla="*/ 32 h 113"/>
                  <a:gd name="T20" fmla="*/ 1 w 113"/>
                  <a:gd name="T21" fmla="*/ 64 h 113"/>
                  <a:gd name="T22" fmla="*/ 8 w 113"/>
                  <a:gd name="T23" fmla="*/ 69 h 113"/>
                  <a:gd name="T24" fmla="*/ 13 w 113"/>
                  <a:gd name="T25" fmla="*/ 62 h 113"/>
                  <a:gd name="T26" fmla="*/ 18 w 113"/>
                  <a:gd name="T27" fmla="*/ 37 h 113"/>
                  <a:gd name="T28" fmla="*/ 35 w 113"/>
                  <a:gd name="T29" fmla="*/ 19 h 113"/>
                  <a:gd name="T30" fmla="*/ 68 w 113"/>
                  <a:gd name="T31" fmla="*/ 15 h 113"/>
                  <a:gd name="T32" fmla="*/ 93 w 113"/>
                  <a:gd name="T33" fmla="*/ 36 h 113"/>
                  <a:gd name="T34" fmla="*/ 97 w 113"/>
                  <a:gd name="T35" fmla="*/ 68 h 113"/>
                  <a:gd name="T36" fmla="*/ 77 w 113"/>
                  <a:gd name="T37" fmla="*/ 94 h 113"/>
                  <a:gd name="T38" fmla="*/ 49 w 113"/>
                  <a:gd name="T39" fmla="*/ 99 h 113"/>
                  <a:gd name="T40" fmla="*/ 24 w 113"/>
                  <a:gd name="T41" fmla="*/ 8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113">
                    <a:moveTo>
                      <a:pt x="24" y="85"/>
                    </a:moveTo>
                    <a:cubicBezTo>
                      <a:pt x="21" y="82"/>
                      <a:pt x="18" y="82"/>
                      <a:pt x="15" y="84"/>
                    </a:cubicBezTo>
                    <a:cubicBezTo>
                      <a:pt x="12" y="86"/>
                      <a:pt x="12" y="90"/>
                      <a:pt x="14" y="93"/>
                    </a:cubicBezTo>
                    <a:cubicBezTo>
                      <a:pt x="23" y="103"/>
                      <a:pt x="34" y="109"/>
                      <a:pt x="47" y="111"/>
                    </a:cubicBezTo>
                    <a:cubicBezTo>
                      <a:pt x="59" y="113"/>
                      <a:pt x="72" y="111"/>
                      <a:pt x="83" y="105"/>
                    </a:cubicBezTo>
                    <a:cubicBezTo>
                      <a:pt x="96" y="97"/>
                      <a:pt x="105" y="85"/>
                      <a:pt x="109" y="72"/>
                    </a:cubicBezTo>
                    <a:cubicBezTo>
                      <a:pt x="113" y="58"/>
                      <a:pt x="111" y="43"/>
                      <a:pt x="104" y="30"/>
                    </a:cubicBezTo>
                    <a:cubicBezTo>
                      <a:pt x="97" y="16"/>
                      <a:pt x="84" y="8"/>
                      <a:pt x="71" y="4"/>
                    </a:cubicBezTo>
                    <a:cubicBezTo>
                      <a:pt x="57" y="0"/>
                      <a:pt x="42" y="1"/>
                      <a:pt x="29" y="9"/>
                    </a:cubicBezTo>
                    <a:cubicBezTo>
                      <a:pt x="19" y="14"/>
                      <a:pt x="12" y="22"/>
                      <a:pt x="7" y="32"/>
                    </a:cubicBezTo>
                    <a:cubicBezTo>
                      <a:pt x="2" y="42"/>
                      <a:pt x="0" y="53"/>
                      <a:pt x="1" y="64"/>
                    </a:cubicBezTo>
                    <a:cubicBezTo>
                      <a:pt x="2" y="67"/>
                      <a:pt x="5" y="69"/>
                      <a:pt x="8" y="69"/>
                    </a:cubicBezTo>
                    <a:cubicBezTo>
                      <a:pt x="11" y="68"/>
                      <a:pt x="14" y="65"/>
                      <a:pt x="13" y="62"/>
                    </a:cubicBezTo>
                    <a:cubicBezTo>
                      <a:pt x="12" y="54"/>
                      <a:pt x="14" y="45"/>
                      <a:pt x="18" y="37"/>
                    </a:cubicBezTo>
                    <a:cubicBezTo>
                      <a:pt x="21" y="30"/>
                      <a:pt x="27" y="24"/>
                      <a:pt x="35" y="19"/>
                    </a:cubicBezTo>
                    <a:cubicBezTo>
                      <a:pt x="45" y="13"/>
                      <a:pt x="57" y="12"/>
                      <a:pt x="68" y="15"/>
                    </a:cubicBezTo>
                    <a:cubicBezTo>
                      <a:pt x="78" y="18"/>
                      <a:pt x="88" y="25"/>
                      <a:pt x="93" y="36"/>
                    </a:cubicBezTo>
                    <a:cubicBezTo>
                      <a:pt x="99" y="46"/>
                      <a:pt x="100" y="58"/>
                      <a:pt x="97" y="68"/>
                    </a:cubicBezTo>
                    <a:cubicBezTo>
                      <a:pt x="94" y="79"/>
                      <a:pt x="87" y="88"/>
                      <a:pt x="77" y="94"/>
                    </a:cubicBezTo>
                    <a:cubicBezTo>
                      <a:pt x="68" y="99"/>
                      <a:pt x="58" y="101"/>
                      <a:pt x="49" y="99"/>
                    </a:cubicBezTo>
                    <a:cubicBezTo>
                      <a:pt x="39" y="97"/>
                      <a:pt x="30" y="92"/>
                      <a:pt x="24" y="8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33"/>
              <p:cNvSpPr>
                <a:spLocks noEditPoints="1"/>
              </p:cNvSpPr>
              <p:nvPr/>
            </p:nvSpPr>
            <p:spPr bwMode="auto">
              <a:xfrm>
                <a:off x="9663114" y="1843088"/>
                <a:ext cx="165100" cy="168275"/>
              </a:xfrm>
              <a:custGeom>
                <a:avLst/>
                <a:gdLst>
                  <a:gd name="T0" fmla="*/ 16 w 44"/>
                  <a:gd name="T1" fmla="*/ 17 h 45"/>
                  <a:gd name="T2" fmla="*/ 16 w 44"/>
                  <a:gd name="T3" fmla="*/ 17 h 45"/>
                  <a:gd name="T4" fmla="*/ 16 w 44"/>
                  <a:gd name="T5" fmla="*/ 28 h 45"/>
                  <a:gd name="T6" fmla="*/ 16 w 44"/>
                  <a:gd name="T7" fmla="*/ 28 h 45"/>
                  <a:gd name="T8" fmla="*/ 28 w 44"/>
                  <a:gd name="T9" fmla="*/ 28 h 45"/>
                  <a:gd name="T10" fmla="*/ 28 w 44"/>
                  <a:gd name="T11" fmla="*/ 17 h 45"/>
                  <a:gd name="T12" fmla="*/ 28 w 44"/>
                  <a:gd name="T13" fmla="*/ 16 h 45"/>
                  <a:gd name="T14" fmla="*/ 16 w 44"/>
                  <a:gd name="T15" fmla="*/ 17 h 45"/>
                  <a:gd name="T16" fmla="*/ 8 w 44"/>
                  <a:gd name="T17" fmla="*/ 8 h 45"/>
                  <a:gd name="T18" fmla="*/ 36 w 44"/>
                  <a:gd name="T19" fmla="*/ 8 h 45"/>
                  <a:gd name="T20" fmla="*/ 36 w 44"/>
                  <a:gd name="T21" fmla="*/ 8 h 45"/>
                  <a:gd name="T22" fmla="*/ 37 w 44"/>
                  <a:gd name="T23" fmla="*/ 36 h 45"/>
                  <a:gd name="T24" fmla="*/ 36 w 44"/>
                  <a:gd name="T25" fmla="*/ 37 h 45"/>
                  <a:gd name="T26" fmla="*/ 8 w 44"/>
                  <a:gd name="T27" fmla="*/ 37 h 45"/>
                  <a:gd name="T28" fmla="*/ 8 w 44"/>
                  <a:gd name="T29" fmla="*/ 37 h 45"/>
                  <a:gd name="T30" fmla="*/ 7 w 44"/>
                  <a:gd name="T31" fmla="*/ 8 h 45"/>
                  <a:gd name="T32" fmla="*/ 8 w 44"/>
                  <a:gd name="T33" fmla="*/ 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" h="45">
                    <a:moveTo>
                      <a:pt x="16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3" y="20"/>
                      <a:pt x="13" y="25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20" y="31"/>
                      <a:pt x="25" y="31"/>
                      <a:pt x="28" y="28"/>
                    </a:cubicBezTo>
                    <a:cubicBezTo>
                      <a:pt x="31" y="25"/>
                      <a:pt x="31" y="20"/>
                      <a:pt x="28" y="17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4" y="13"/>
                      <a:pt x="19" y="13"/>
                      <a:pt x="16" y="17"/>
                    </a:cubicBezTo>
                    <a:close/>
                    <a:moveTo>
                      <a:pt x="8" y="8"/>
                    </a:moveTo>
                    <a:cubicBezTo>
                      <a:pt x="15" y="0"/>
                      <a:pt x="28" y="0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44" y="16"/>
                      <a:pt x="44" y="28"/>
                      <a:pt x="37" y="36"/>
                    </a:cubicBezTo>
                    <a:cubicBezTo>
                      <a:pt x="37" y="36"/>
                      <a:pt x="36" y="37"/>
                      <a:pt x="36" y="37"/>
                    </a:cubicBezTo>
                    <a:cubicBezTo>
                      <a:pt x="29" y="45"/>
                      <a:pt x="16" y="45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0" y="29"/>
                      <a:pt x="0" y="16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34"/>
              <p:cNvSpPr>
                <a:spLocks noEditPoints="1"/>
              </p:cNvSpPr>
              <p:nvPr/>
            </p:nvSpPr>
            <p:spPr bwMode="auto">
              <a:xfrm>
                <a:off x="10069514" y="1560513"/>
                <a:ext cx="138113" cy="139700"/>
              </a:xfrm>
              <a:custGeom>
                <a:avLst/>
                <a:gdLst>
                  <a:gd name="T0" fmla="*/ 19 w 37"/>
                  <a:gd name="T1" fmla="*/ 12 h 37"/>
                  <a:gd name="T2" fmla="*/ 16 w 37"/>
                  <a:gd name="T3" fmla="*/ 13 h 37"/>
                  <a:gd name="T4" fmla="*/ 16 w 37"/>
                  <a:gd name="T5" fmla="*/ 21 h 37"/>
                  <a:gd name="T6" fmla="*/ 23 w 37"/>
                  <a:gd name="T7" fmla="*/ 21 h 37"/>
                  <a:gd name="T8" fmla="*/ 25 w 37"/>
                  <a:gd name="T9" fmla="*/ 17 h 37"/>
                  <a:gd name="T10" fmla="*/ 23 w 37"/>
                  <a:gd name="T11" fmla="*/ 13 h 37"/>
                  <a:gd name="T12" fmla="*/ 19 w 37"/>
                  <a:gd name="T13" fmla="*/ 12 h 37"/>
                  <a:gd name="T14" fmla="*/ 7 w 37"/>
                  <a:gd name="T15" fmla="*/ 5 h 37"/>
                  <a:gd name="T16" fmla="*/ 19 w 37"/>
                  <a:gd name="T17" fmla="*/ 0 h 37"/>
                  <a:gd name="T18" fmla="*/ 32 w 37"/>
                  <a:gd name="T19" fmla="*/ 5 h 37"/>
                  <a:gd name="T20" fmla="*/ 37 w 37"/>
                  <a:gd name="T21" fmla="*/ 17 h 37"/>
                  <a:gd name="T22" fmla="*/ 32 w 37"/>
                  <a:gd name="T23" fmla="*/ 29 h 37"/>
                  <a:gd name="T24" fmla="*/ 32 w 37"/>
                  <a:gd name="T25" fmla="*/ 30 h 37"/>
                  <a:gd name="T26" fmla="*/ 7 w 37"/>
                  <a:gd name="T27" fmla="*/ 30 h 37"/>
                  <a:gd name="T28" fmla="*/ 7 w 37"/>
                  <a:gd name="T2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7">
                    <a:moveTo>
                      <a:pt x="19" y="12"/>
                    </a:moveTo>
                    <a:cubicBezTo>
                      <a:pt x="18" y="12"/>
                      <a:pt x="16" y="12"/>
                      <a:pt x="16" y="13"/>
                    </a:cubicBezTo>
                    <a:cubicBezTo>
                      <a:pt x="13" y="16"/>
                      <a:pt x="13" y="19"/>
                      <a:pt x="16" y="21"/>
                    </a:cubicBezTo>
                    <a:cubicBezTo>
                      <a:pt x="18" y="23"/>
                      <a:pt x="21" y="23"/>
                      <a:pt x="23" y="21"/>
                    </a:cubicBezTo>
                    <a:cubicBezTo>
                      <a:pt x="24" y="20"/>
                      <a:pt x="25" y="19"/>
                      <a:pt x="25" y="17"/>
                    </a:cubicBezTo>
                    <a:cubicBezTo>
                      <a:pt x="25" y="16"/>
                      <a:pt x="24" y="14"/>
                      <a:pt x="23" y="13"/>
                    </a:cubicBezTo>
                    <a:cubicBezTo>
                      <a:pt x="22" y="12"/>
                      <a:pt x="21" y="12"/>
                      <a:pt x="19" y="12"/>
                    </a:cubicBezTo>
                    <a:close/>
                    <a:moveTo>
                      <a:pt x="7" y="5"/>
                    </a:moveTo>
                    <a:cubicBezTo>
                      <a:pt x="10" y="2"/>
                      <a:pt x="14" y="0"/>
                      <a:pt x="19" y="0"/>
                    </a:cubicBezTo>
                    <a:cubicBezTo>
                      <a:pt x="24" y="0"/>
                      <a:pt x="29" y="2"/>
                      <a:pt x="32" y="5"/>
                    </a:cubicBezTo>
                    <a:cubicBezTo>
                      <a:pt x="35" y="8"/>
                      <a:pt x="37" y="12"/>
                      <a:pt x="37" y="17"/>
                    </a:cubicBezTo>
                    <a:cubicBezTo>
                      <a:pt x="37" y="22"/>
                      <a:pt x="35" y="26"/>
                      <a:pt x="32" y="29"/>
                    </a:cubicBezTo>
                    <a:cubicBezTo>
                      <a:pt x="32" y="29"/>
                      <a:pt x="32" y="30"/>
                      <a:pt x="32" y="30"/>
                    </a:cubicBezTo>
                    <a:cubicBezTo>
                      <a:pt x="25" y="37"/>
                      <a:pt x="14" y="37"/>
                      <a:pt x="7" y="30"/>
                    </a:cubicBezTo>
                    <a:cubicBezTo>
                      <a:pt x="0" y="23"/>
                      <a:pt x="0" y="12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9" name="组合 98"/>
          <p:cNvGrpSpPr/>
          <p:nvPr/>
        </p:nvGrpSpPr>
        <p:grpSpPr>
          <a:xfrm>
            <a:off x="917135" y="3374374"/>
            <a:ext cx="1149740" cy="1149740"/>
            <a:chOff x="699610" y="3381852"/>
            <a:chExt cx="1149740" cy="1149740"/>
          </a:xfrm>
        </p:grpSpPr>
        <p:grpSp>
          <p:nvGrpSpPr>
            <p:cNvPr id="30" name="组合 29"/>
            <p:cNvGrpSpPr/>
            <p:nvPr/>
          </p:nvGrpSpPr>
          <p:grpSpPr>
            <a:xfrm>
              <a:off x="699610" y="3381852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1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988900" y="3637697"/>
              <a:ext cx="446087" cy="630238"/>
              <a:chOff x="5872163" y="4646613"/>
              <a:chExt cx="446087" cy="630238"/>
            </a:xfrm>
          </p:grpSpPr>
          <p:sp>
            <p:nvSpPr>
              <p:cNvPr id="97" name="Freeform 93"/>
              <p:cNvSpPr>
                <a:spLocks noEditPoints="1"/>
              </p:cNvSpPr>
              <p:nvPr/>
            </p:nvSpPr>
            <p:spPr bwMode="auto">
              <a:xfrm>
                <a:off x="5902325" y="4856163"/>
                <a:ext cx="415925" cy="420688"/>
              </a:xfrm>
              <a:custGeom>
                <a:avLst/>
                <a:gdLst>
                  <a:gd name="T0" fmla="*/ 92 w 111"/>
                  <a:gd name="T1" fmla="*/ 2 h 112"/>
                  <a:gd name="T2" fmla="*/ 111 w 111"/>
                  <a:gd name="T3" fmla="*/ 48 h 112"/>
                  <a:gd name="T4" fmla="*/ 47 w 111"/>
                  <a:gd name="T5" fmla="*/ 112 h 112"/>
                  <a:gd name="T6" fmla="*/ 2 w 111"/>
                  <a:gd name="T7" fmla="*/ 93 h 112"/>
                  <a:gd name="T8" fmla="*/ 2 w 111"/>
                  <a:gd name="T9" fmla="*/ 93 h 112"/>
                  <a:gd name="T10" fmla="*/ 2 w 111"/>
                  <a:gd name="T11" fmla="*/ 86 h 112"/>
                  <a:gd name="T12" fmla="*/ 85 w 111"/>
                  <a:gd name="T13" fmla="*/ 2 h 112"/>
                  <a:gd name="T14" fmla="*/ 92 w 111"/>
                  <a:gd name="T15" fmla="*/ 2 h 112"/>
                  <a:gd name="T16" fmla="*/ 101 w 111"/>
                  <a:gd name="T17" fmla="*/ 48 h 112"/>
                  <a:gd name="T18" fmla="*/ 89 w 111"/>
                  <a:gd name="T19" fmla="*/ 13 h 112"/>
                  <a:gd name="T20" fmla="*/ 12 w 111"/>
                  <a:gd name="T21" fmla="*/ 89 h 112"/>
                  <a:gd name="T22" fmla="*/ 47 w 111"/>
                  <a:gd name="T23" fmla="*/ 102 h 112"/>
                  <a:gd name="T24" fmla="*/ 101 w 111"/>
                  <a:gd name="T25" fmla="*/ 4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" h="112">
                    <a:moveTo>
                      <a:pt x="92" y="2"/>
                    </a:moveTo>
                    <a:cubicBezTo>
                      <a:pt x="105" y="15"/>
                      <a:pt x="111" y="31"/>
                      <a:pt x="111" y="48"/>
                    </a:cubicBezTo>
                    <a:cubicBezTo>
                      <a:pt x="111" y="83"/>
                      <a:pt x="82" y="112"/>
                      <a:pt x="47" y="112"/>
                    </a:cubicBezTo>
                    <a:cubicBezTo>
                      <a:pt x="31" y="112"/>
                      <a:pt x="14" y="105"/>
                      <a:pt x="2" y="93"/>
                    </a:cubicBezTo>
                    <a:cubicBezTo>
                      <a:pt x="2" y="93"/>
                      <a:pt x="2" y="93"/>
                      <a:pt x="2" y="93"/>
                    </a:cubicBezTo>
                    <a:cubicBezTo>
                      <a:pt x="0" y="91"/>
                      <a:pt x="0" y="88"/>
                      <a:pt x="2" y="86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7" y="0"/>
                      <a:pt x="90" y="0"/>
                      <a:pt x="92" y="2"/>
                    </a:cubicBezTo>
                    <a:close/>
                    <a:moveTo>
                      <a:pt x="101" y="48"/>
                    </a:moveTo>
                    <a:cubicBezTo>
                      <a:pt x="101" y="35"/>
                      <a:pt x="97" y="23"/>
                      <a:pt x="89" y="13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22" y="98"/>
                      <a:pt x="35" y="102"/>
                      <a:pt x="47" y="102"/>
                    </a:cubicBezTo>
                    <a:cubicBezTo>
                      <a:pt x="77" y="102"/>
                      <a:pt x="101" y="78"/>
                      <a:pt x="101" y="48"/>
                    </a:cubicBezTo>
                    <a:close/>
                  </a:path>
                </a:pathLst>
              </a:custGeom>
              <a:solidFill>
                <a:srgbClr val="7766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94"/>
              <p:cNvSpPr>
                <a:spLocks noEditPoints="1"/>
              </p:cNvSpPr>
              <p:nvPr/>
            </p:nvSpPr>
            <p:spPr bwMode="auto">
              <a:xfrm>
                <a:off x="5872163" y="4646613"/>
                <a:ext cx="415925" cy="415925"/>
              </a:xfrm>
              <a:custGeom>
                <a:avLst/>
                <a:gdLst>
                  <a:gd name="T0" fmla="*/ 98 w 111"/>
                  <a:gd name="T1" fmla="*/ 22 h 111"/>
                  <a:gd name="T2" fmla="*/ 64 w 111"/>
                  <a:gd name="T3" fmla="*/ 10 h 111"/>
                  <a:gd name="T4" fmla="*/ 9 w 111"/>
                  <a:gd name="T5" fmla="*/ 64 h 111"/>
                  <a:gd name="T6" fmla="*/ 22 w 111"/>
                  <a:gd name="T7" fmla="*/ 98 h 111"/>
                  <a:gd name="T8" fmla="*/ 98 w 111"/>
                  <a:gd name="T9" fmla="*/ 22 h 111"/>
                  <a:gd name="T10" fmla="*/ 64 w 111"/>
                  <a:gd name="T11" fmla="*/ 0 h 111"/>
                  <a:gd name="T12" fmla="*/ 109 w 111"/>
                  <a:gd name="T13" fmla="*/ 18 h 111"/>
                  <a:gd name="T14" fmla="*/ 109 w 111"/>
                  <a:gd name="T15" fmla="*/ 25 h 111"/>
                  <a:gd name="T16" fmla="*/ 25 w 111"/>
                  <a:gd name="T17" fmla="*/ 109 h 111"/>
                  <a:gd name="T18" fmla="*/ 18 w 111"/>
                  <a:gd name="T19" fmla="*/ 109 h 111"/>
                  <a:gd name="T20" fmla="*/ 0 w 111"/>
                  <a:gd name="T21" fmla="*/ 64 h 111"/>
                  <a:gd name="T22" fmla="*/ 64 w 111"/>
                  <a:gd name="T2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111">
                    <a:moveTo>
                      <a:pt x="98" y="22"/>
                    </a:moveTo>
                    <a:cubicBezTo>
                      <a:pt x="88" y="14"/>
                      <a:pt x="76" y="10"/>
                      <a:pt x="64" y="10"/>
                    </a:cubicBezTo>
                    <a:cubicBezTo>
                      <a:pt x="34" y="10"/>
                      <a:pt x="9" y="34"/>
                      <a:pt x="9" y="64"/>
                    </a:cubicBezTo>
                    <a:cubicBezTo>
                      <a:pt x="9" y="76"/>
                      <a:pt x="14" y="88"/>
                      <a:pt x="22" y="98"/>
                    </a:cubicBezTo>
                    <a:cubicBezTo>
                      <a:pt x="98" y="22"/>
                      <a:pt x="98" y="22"/>
                      <a:pt x="98" y="22"/>
                    </a:cubicBezTo>
                    <a:close/>
                    <a:moveTo>
                      <a:pt x="64" y="0"/>
                    </a:moveTo>
                    <a:cubicBezTo>
                      <a:pt x="80" y="0"/>
                      <a:pt x="96" y="6"/>
                      <a:pt x="109" y="18"/>
                    </a:cubicBezTo>
                    <a:cubicBezTo>
                      <a:pt x="111" y="20"/>
                      <a:pt x="111" y="23"/>
                      <a:pt x="109" y="25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3" y="111"/>
                      <a:pt x="20" y="111"/>
                      <a:pt x="18" y="109"/>
                    </a:cubicBezTo>
                    <a:cubicBezTo>
                      <a:pt x="6" y="97"/>
                      <a:pt x="0" y="80"/>
                      <a:pt x="0" y="64"/>
                    </a:cubicBezTo>
                    <a:cubicBezTo>
                      <a:pt x="0" y="28"/>
                      <a:pt x="28" y="0"/>
                      <a:pt x="64" y="0"/>
                    </a:cubicBezTo>
                    <a:close/>
                  </a:path>
                </a:pathLst>
              </a:custGeom>
              <a:solidFill>
                <a:srgbClr val="7766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1565207" y="4605990"/>
            <a:ext cx="1149740" cy="1149740"/>
            <a:chOff x="1347682" y="4605990"/>
            <a:chExt cx="1149740" cy="1149740"/>
          </a:xfrm>
        </p:grpSpPr>
        <p:grpSp>
          <p:nvGrpSpPr>
            <p:cNvPr id="33" name="组合 32"/>
            <p:cNvGrpSpPr/>
            <p:nvPr/>
          </p:nvGrpSpPr>
          <p:grpSpPr>
            <a:xfrm>
              <a:off x="1347682" y="4605990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4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1577851" y="4888955"/>
              <a:ext cx="671513" cy="574675"/>
              <a:chOff x="4711700" y="2486026"/>
              <a:chExt cx="671513" cy="574675"/>
            </a:xfrm>
          </p:grpSpPr>
          <p:sp>
            <p:nvSpPr>
              <p:cNvPr id="100" name="Freeform 187"/>
              <p:cNvSpPr>
                <a:spLocks noEditPoints="1"/>
              </p:cNvSpPr>
              <p:nvPr/>
            </p:nvSpPr>
            <p:spPr bwMode="auto">
              <a:xfrm>
                <a:off x="4973638" y="2598738"/>
                <a:ext cx="150813" cy="352425"/>
              </a:xfrm>
              <a:custGeom>
                <a:avLst/>
                <a:gdLst>
                  <a:gd name="T0" fmla="*/ 3 w 40"/>
                  <a:gd name="T1" fmla="*/ 3 h 94"/>
                  <a:gd name="T2" fmla="*/ 20 w 40"/>
                  <a:gd name="T3" fmla="*/ 0 h 94"/>
                  <a:gd name="T4" fmla="*/ 36 w 40"/>
                  <a:gd name="T5" fmla="*/ 2 h 94"/>
                  <a:gd name="T6" fmla="*/ 39 w 40"/>
                  <a:gd name="T7" fmla="*/ 5 h 94"/>
                  <a:gd name="T8" fmla="*/ 40 w 40"/>
                  <a:gd name="T9" fmla="*/ 9 h 94"/>
                  <a:gd name="T10" fmla="*/ 40 w 40"/>
                  <a:gd name="T11" fmla="*/ 86 h 94"/>
                  <a:gd name="T12" fmla="*/ 36 w 40"/>
                  <a:gd name="T13" fmla="*/ 91 h 94"/>
                  <a:gd name="T14" fmla="*/ 20 w 40"/>
                  <a:gd name="T15" fmla="*/ 94 h 94"/>
                  <a:gd name="T16" fmla="*/ 4 w 40"/>
                  <a:gd name="T17" fmla="*/ 91 h 94"/>
                  <a:gd name="T18" fmla="*/ 1 w 40"/>
                  <a:gd name="T19" fmla="*/ 89 h 94"/>
                  <a:gd name="T20" fmla="*/ 0 w 40"/>
                  <a:gd name="T21" fmla="*/ 86 h 94"/>
                  <a:gd name="T22" fmla="*/ 0 w 40"/>
                  <a:gd name="T23" fmla="*/ 7 h 94"/>
                  <a:gd name="T24" fmla="*/ 3 w 40"/>
                  <a:gd name="T25" fmla="*/ 3 h 94"/>
                  <a:gd name="T26" fmla="*/ 20 w 40"/>
                  <a:gd name="T27" fmla="*/ 9 h 94"/>
                  <a:gd name="T28" fmla="*/ 10 w 40"/>
                  <a:gd name="T29" fmla="*/ 11 h 94"/>
                  <a:gd name="T30" fmla="*/ 10 w 40"/>
                  <a:gd name="T31" fmla="*/ 83 h 94"/>
                  <a:gd name="T32" fmla="*/ 20 w 40"/>
                  <a:gd name="T33" fmla="*/ 84 h 94"/>
                  <a:gd name="T34" fmla="*/ 30 w 40"/>
                  <a:gd name="T35" fmla="*/ 83 h 94"/>
                  <a:gd name="T36" fmla="*/ 30 w 40"/>
                  <a:gd name="T37" fmla="*/ 11 h 94"/>
                  <a:gd name="T38" fmla="*/ 20 w 40"/>
                  <a:gd name="T39" fmla="*/ 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" h="94">
                    <a:moveTo>
                      <a:pt x="3" y="3"/>
                    </a:moveTo>
                    <a:cubicBezTo>
                      <a:pt x="9" y="1"/>
                      <a:pt x="14" y="0"/>
                      <a:pt x="20" y="0"/>
                    </a:cubicBezTo>
                    <a:cubicBezTo>
                      <a:pt x="25" y="0"/>
                      <a:pt x="30" y="1"/>
                      <a:pt x="36" y="2"/>
                    </a:cubicBezTo>
                    <a:cubicBezTo>
                      <a:pt x="37" y="3"/>
                      <a:pt x="38" y="3"/>
                      <a:pt x="39" y="5"/>
                    </a:cubicBezTo>
                    <a:cubicBezTo>
                      <a:pt x="40" y="6"/>
                      <a:pt x="40" y="7"/>
                      <a:pt x="40" y="9"/>
                    </a:cubicBezTo>
                    <a:cubicBezTo>
                      <a:pt x="40" y="86"/>
                      <a:pt x="40" y="86"/>
                      <a:pt x="40" y="86"/>
                    </a:cubicBezTo>
                    <a:cubicBezTo>
                      <a:pt x="40" y="89"/>
                      <a:pt x="38" y="90"/>
                      <a:pt x="36" y="91"/>
                    </a:cubicBezTo>
                    <a:cubicBezTo>
                      <a:pt x="31" y="93"/>
                      <a:pt x="25" y="94"/>
                      <a:pt x="20" y="94"/>
                    </a:cubicBezTo>
                    <a:cubicBezTo>
                      <a:pt x="14" y="94"/>
                      <a:pt x="9" y="93"/>
                      <a:pt x="4" y="91"/>
                    </a:cubicBezTo>
                    <a:cubicBezTo>
                      <a:pt x="2" y="91"/>
                      <a:pt x="2" y="90"/>
                      <a:pt x="1" y="89"/>
                    </a:cubicBezTo>
                    <a:cubicBezTo>
                      <a:pt x="0" y="88"/>
                      <a:pt x="0" y="87"/>
                      <a:pt x="0" y="8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1" y="3"/>
                      <a:pt x="3" y="3"/>
                    </a:cubicBezTo>
                    <a:close/>
                    <a:moveTo>
                      <a:pt x="20" y="9"/>
                    </a:moveTo>
                    <a:cubicBezTo>
                      <a:pt x="16" y="9"/>
                      <a:pt x="13" y="10"/>
                      <a:pt x="10" y="11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3" y="84"/>
                      <a:pt x="16" y="84"/>
                      <a:pt x="20" y="84"/>
                    </a:cubicBezTo>
                    <a:cubicBezTo>
                      <a:pt x="23" y="84"/>
                      <a:pt x="26" y="84"/>
                      <a:pt x="30" y="8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6" y="10"/>
                      <a:pt x="23" y="9"/>
                      <a:pt x="20" y="9"/>
                    </a:cubicBezTo>
                    <a:close/>
                  </a:path>
                </a:pathLst>
              </a:custGeom>
              <a:solidFill>
                <a:srgbClr val="7766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88"/>
              <p:cNvSpPr>
                <a:spLocks noEditPoints="1"/>
              </p:cNvSpPr>
              <p:nvPr/>
            </p:nvSpPr>
            <p:spPr bwMode="auto">
              <a:xfrm>
                <a:off x="4711700" y="2486026"/>
                <a:ext cx="225425" cy="574675"/>
              </a:xfrm>
              <a:custGeom>
                <a:avLst/>
                <a:gdLst>
                  <a:gd name="T0" fmla="*/ 44 w 60"/>
                  <a:gd name="T1" fmla="*/ 147 h 153"/>
                  <a:gd name="T2" fmla="*/ 8 w 60"/>
                  <a:gd name="T3" fmla="*/ 99 h 153"/>
                  <a:gd name="T4" fmla="*/ 32 w 60"/>
                  <a:gd name="T5" fmla="*/ 15 h 153"/>
                  <a:gd name="T6" fmla="*/ 51 w 60"/>
                  <a:gd name="T7" fmla="*/ 2 h 153"/>
                  <a:gd name="T8" fmla="*/ 57 w 60"/>
                  <a:gd name="T9" fmla="*/ 1 h 153"/>
                  <a:gd name="T10" fmla="*/ 60 w 60"/>
                  <a:gd name="T11" fmla="*/ 6 h 153"/>
                  <a:gd name="T12" fmla="*/ 60 w 60"/>
                  <a:gd name="T13" fmla="*/ 148 h 153"/>
                  <a:gd name="T14" fmla="*/ 55 w 60"/>
                  <a:gd name="T15" fmla="*/ 153 h 153"/>
                  <a:gd name="T16" fmla="*/ 52 w 60"/>
                  <a:gd name="T17" fmla="*/ 152 h 153"/>
                  <a:gd name="T18" fmla="*/ 44 w 60"/>
                  <a:gd name="T19" fmla="*/ 147 h 153"/>
                  <a:gd name="T20" fmla="*/ 18 w 60"/>
                  <a:gd name="T21" fmla="*/ 96 h 153"/>
                  <a:gd name="T22" fmla="*/ 50 w 60"/>
                  <a:gd name="T23" fmla="*/ 140 h 153"/>
                  <a:gd name="T24" fmla="*/ 50 w 60"/>
                  <a:gd name="T25" fmla="*/ 14 h 153"/>
                  <a:gd name="T26" fmla="*/ 39 w 60"/>
                  <a:gd name="T27" fmla="*/ 22 h 153"/>
                  <a:gd name="T28" fmla="*/ 18 w 60"/>
                  <a:gd name="T29" fmla="*/ 9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3">
                    <a:moveTo>
                      <a:pt x="44" y="147"/>
                    </a:moveTo>
                    <a:cubicBezTo>
                      <a:pt x="26" y="136"/>
                      <a:pt x="13" y="118"/>
                      <a:pt x="8" y="99"/>
                    </a:cubicBezTo>
                    <a:cubicBezTo>
                      <a:pt x="0" y="68"/>
                      <a:pt x="10" y="36"/>
                      <a:pt x="32" y="15"/>
                    </a:cubicBezTo>
                    <a:cubicBezTo>
                      <a:pt x="38" y="10"/>
                      <a:pt x="44" y="5"/>
                      <a:pt x="51" y="2"/>
                    </a:cubicBezTo>
                    <a:cubicBezTo>
                      <a:pt x="53" y="1"/>
                      <a:pt x="54" y="0"/>
                      <a:pt x="57" y="1"/>
                    </a:cubicBezTo>
                    <a:cubicBezTo>
                      <a:pt x="59" y="2"/>
                      <a:pt x="60" y="4"/>
                      <a:pt x="60" y="6"/>
                    </a:cubicBezTo>
                    <a:cubicBezTo>
                      <a:pt x="60" y="148"/>
                      <a:pt x="60" y="148"/>
                      <a:pt x="60" y="148"/>
                    </a:cubicBezTo>
                    <a:cubicBezTo>
                      <a:pt x="60" y="151"/>
                      <a:pt x="57" y="153"/>
                      <a:pt x="55" y="153"/>
                    </a:cubicBezTo>
                    <a:cubicBezTo>
                      <a:pt x="54" y="153"/>
                      <a:pt x="53" y="153"/>
                      <a:pt x="52" y="152"/>
                    </a:cubicBezTo>
                    <a:cubicBezTo>
                      <a:pt x="49" y="151"/>
                      <a:pt x="46" y="149"/>
                      <a:pt x="44" y="147"/>
                    </a:cubicBezTo>
                    <a:close/>
                    <a:moveTo>
                      <a:pt x="18" y="96"/>
                    </a:moveTo>
                    <a:cubicBezTo>
                      <a:pt x="22" y="114"/>
                      <a:pt x="33" y="129"/>
                      <a:pt x="50" y="140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46" y="16"/>
                      <a:pt x="42" y="19"/>
                      <a:pt x="39" y="22"/>
                    </a:cubicBezTo>
                    <a:cubicBezTo>
                      <a:pt x="19" y="41"/>
                      <a:pt x="11" y="69"/>
                      <a:pt x="18" y="96"/>
                    </a:cubicBezTo>
                    <a:close/>
                  </a:path>
                </a:pathLst>
              </a:custGeom>
              <a:solidFill>
                <a:srgbClr val="7766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89"/>
              <p:cNvSpPr>
                <a:spLocks noEditPoints="1"/>
              </p:cNvSpPr>
              <p:nvPr/>
            </p:nvSpPr>
            <p:spPr bwMode="auto">
              <a:xfrm>
                <a:off x="5157788" y="2486026"/>
                <a:ext cx="225425" cy="574675"/>
              </a:xfrm>
              <a:custGeom>
                <a:avLst/>
                <a:gdLst>
                  <a:gd name="T0" fmla="*/ 16 w 60"/>
                  <a:gd name="T1" fmla="*/ 147 h 153"/>
                  <a:gd name="T2" fmla="*/ 52 w 60"/>
                  <a:gd name="T3" fmla="*/ 99 h 153"/>
                  <a:gd name="T4" fmla="*/ 28 w 60"/>
                  <a:gd name="T5" fmla="*/ 15 h 153"/>
                  <a:gd name="T6" fmla="*/ 9 w 60"/>
                  <a:gd name="T7" fmla="*/ 2 h 153"/>
                  <a:gd name="T8" fmla="*/ 3 w 60"/>
                  <a:gd name="T9" fmla="*/ 1 h 153"/>
                  <a:gd name="T10" fmla="*/ 0 w 60"/>
                  <a:gd name="T11" fmla="*/ 6 h 153"/>
                  <a:gd name="T12" fmla="*/ 0 w 60"/>
                  <a:gd name="T13" fmla="*/ 148 h 153"/>
                  <a:gd name="T14" fmla="*/ 5 w 60"/>
                  <a:gd name="T15" fmla="*/ 153 h 153"/>
                  <a:gd name="T16" fmla="*/ 8 w 60"/>
                  <a:gd name="T17" fmla="*/ 152 h 153"/>
                  <a:gd name="T18" fmla="*/ 16 w 60"/>
                  <a:gd name="T19" fmla="*/ 147 h 153"/>
                  <a:gd name="T20" fmla="*/ 42 w 60"/>
                  <a:gd name="T21" fmla="*/ 96 h 153"/>
                  <a:gd name="T22" fmla="*/ 10 w 60"/>
                  <a:gd name="T23" fmla="*/ 140 h 153"/>
                  <a:gd name="T24" fmla="*/ 10 w 60"/>
                  <a:gd name="T25" fmla="*/ 14 h 153"/>
                  <a:gd name="T26" fmla="*/ 21 w 60"/>
                  <a:gd name="T27" fmla="*/ 22 h 153"/>
                  <a:gd name="T28" fmla="*/ 42 w 60"/>
                  <a:gd name="T29" fmla="*/ 9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3">
                    <a:moveTo>
                      <a:pt x="16" y="147"/>
                    </a:moveTo>
                    <a:cubicBezTo>
                      <a:pt x="34" y="136"/>
                      <a:pt x="46" y="118"/>
                      <a:pt x="52" y="99"/>
                    </a:cubicBezTo>
                    <a:cubicBezTo>
                      <a:pt x="60" y="68"/>
                      <a:pt x="50" y="36"/>
                      <a:pt x="28" y="15"/>
                    </a:cubicBezTo>
                    <a:cubicBezTo>
                      <a:pt x="22" y="10"/>
                      <a:pt x="16" y="5"/>
                      <a:pt x="9" y="2"/>
                    </a:cubicBezTo>
                    <a:cubicBezTo>
                      <a:pt x="7" y="1"/>
                      <a:pt x="5" y="0"/>
                      <a:pt x="3" y="1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1"/>
                      <a:pt x="2" y="153"/>
                      <a:pt x="5" y="153"/>
                    </a:cubicBezTo>
                    <a:cubicBezTo>
                      <a:pt x="6" y="153"/>
                      <a:pt x="7" y="153"/>
                      <a:pt x="8" y="152"/>
                    </a:cubicBezTo>
                    <a:cubicBezTo>
                      <a:pt x="11" y="151"/>
                      <a:pt x="13" y="149"/>
                      <a:pt x="16" y="147"/>
                    </a:cubicBezTo>
                    <a:close/>
                    <a:moveTo>
                      <a:pt x="42" y="96"/>
                    </a:moveTo>
                    <a:cubicBezTo>
                      <a:pt x="37" y="114"/>
                      <a:pt x="26" y="129"/>
                      <a:pt x="10" y="14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4" y="16"/>
                      <a:pt x="18" y="19"/>
                      <a:pt x="21" y="22"/>
                    </a:cubicBezTo>
                    <a:cubicBezTo>
                      <a:pt x="41" y="41"/>
                      <a:pt x="49" y="69"/>
                      <a:pt x="42" y="96"/>
                    </a:cubicBezTo>
                    <a:close/>
                  </a:path>
                </a:pathLst>
              </a:custGeom>
              <a:solidFill>
                <a:srgbClr val="7766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1423579" y="2063499"/>
            <a:ext cx="1149740" cy="1149740"/>
            <a:chOff x="1206054" y="2063499"/>
            <a:chExt cx="1149740" cy="1149740"/>
          </a:xfrm>
        </p:grpSpPr>
        <p:grpSp>
          <p:nvGrpSpPr>
            <p:cNvPr id="27" name="组合 26"/>
            <p:cNvGrpSpPr/>
            <p:nvPr/>
          </p:nvGrpSpPr>
          <p:grpSpPr>
            <a:xfrm>
              <a:off x="1206054" y="2063499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1" y="760411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1461835" y="2303938"/>
              <a:ext cx="638175" cy="549275"/>
              <a:chOff x="10887076" y="1570038"/>
              <a:chExt cx="638175" cy="549275"/>
            </a:xfrm>
          </p:grpSpPr>
          <p:sp>
            <p:nvSpPr>
              <p:cNvPr id="105" name="Freeform 85"/>
              <p:cNvSpPr>
                <a:spLocks noEditPoints="1"/>
              </p:cNvSpPr>
              <p:nvPr/>
            </p:nvSpPr>
            <p:spPr bwMode="auto">
              <a:xfrm>
                <a:off x="10887076" y="1570038"/>
                <a:ext cx="638175" cy="549275"/>
              </a:xfrm>
              <a:custGeom>
                <a:avLst/>
                <a:gdLst>
                  <a:gd name="T0" fmla="*/ 14 w 170"/>
                  <a:gd name="T1" fmla="*/ 136 h 146"/>
                  <a:gd name="T2" fmla="*/ 157 w 170"/>
                  <a:gd name="T3" fmla="*/ 136 h 146"/>
                  <a:gd name="T4" fmla="*/ 86 w 170"/>
                  <a:gd name="T5" fmla="*/ 15 h 146"/>
                  <a:gd name="T6" fmla="*/ 14 w 170"/>
                  <a:gd name="T7" fmla="*/ 136 h 146"/>
                  <a:gd name="T8" fmla="*/ 165 w 170"/>
                  <a:gd name="T9" fmla="*/ 146 h 146"/>
                  <a:gd name="T10" fmla="*/ 6 w 170"/>
                  <a:gd name="T11" fmla="*/ 146 h 146"/>
                  <a:gd name="T12" fmla="*/ 6 w 170"/>
                  <a:gd name="T13" fmla="*/ 146 h 146"/>
                  <a:gd name="T14" fmla="*/ 3 w 170"/>
                  <a:gd name="T15" fmla="*/ 145 h 146"/>
                  <a:gd name="T16" fmla="*/ 1 w 170"/>
                  <a:gd name="T17" fmla="*/ 138 h 146"/>
                  <a:gd name="T18" fmla="*/ 1 w 170"/>
                  <a:gd name="T19" fmla="*/ 138 h 146"/>
                  <a:gd name="T20" fmla="*/ 81 w 170"/>
                  <a:gd name="T21" fmla="*/ 3 h 146"/>
                  <a:gd name="T22" fmla="*/ 83 w 170"/>
                  <a:gd name="T23" fmla="*/ 1 h 146"/>
                  <a:gd name="T24" fmla="*/ 90 w 170"/>
                  <a:gd name="T25" fmla="*/ 3 h 146"/>
                  <a:gd name="T26" fmla="*/ 90 w 170"/>
                  <a:gd name="T27" fmla="*/ 3 h 146"/>
                  <a:gd name="T28" fmla="*/ 169 w 170"/>
                  <a:gd name="T29" fmla="*/ 138 h 146"/>
                  <a:gd name="T30" fmla="*/ 170 w 170"/>
                  <a:gd name="T31" fmla="*/ 141 h 146"/>
                  <a:gd name="T32" fmla="*/ 165 w 170"/>
                  <a:gd name="T33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0" h="146">
                    <a:moveTo>
                      <a:pt x="14" y="136"/>
                    </a:moveTo>
                    <a:cubicBezTo>
                      <a:pt x="157" y="136"/>
                      <a:pt x="157" y="136"/>
                      <a:pt x="157" y="136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14" y="136"/>
                      <a:pt x="14" y="136"/>
                      <a:pt x="14" y="136"/>
                    </a:cubicBezTo>
                    <a:close/>
                    <a:moveTo>
                      <a:pt x="165" y="146"/>
                    </a:moveTo>
                    <a:cubicBezTo>
                      <a:pt x="6" y="146"/>
                      <a:pt x="6" y="146"/>
                      <a:pt x="6" y="146"/>
                    </a:cubicBezTo>
                    <a:cubicBezTo>
                      <a:pt x="6" y="146"/>
                      <a:pt x="6" y="146"/>
                      <a:pt x="6" y="146"/>
                    </a:cubicBezTo>
                    <a:cubicBezTo>
                      <a:pt x="5" y="146"/>
                      <a:pt x="4" y="146"/>
                      <a:pt x="3" y="145"/>
                    </a:cubicBezTo>
                    <a:cubicBezTo>
                      <a:pt x="1" y="144"/>
                      <a:pt x="0" y="141"/>
                      <a:pt x="1" y="138"/>
                    </a:cubicBezTo>
                    <a:cubicBezTo>
                      <a:pt x="1" y="138"/>
                      <a:pt x="1" y="138"/>
                      <a:pt x="1" y="138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2" y="2"/>
                      <a:pt x="82" y="2"/>
                      <a:pt x="83" y="1"/>
                    </a:cubicBezTo>
                    <a:cubicBezTo>
                      <a:pt x="85" y="0"/>
                      <a:pt x="88" y="1"/>
                      <a:pt x="90" y="3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70" y="139"/>
                      <a:pt x="170" y="140"/>
                      <a:pt x="170" y="141"/>
                    </a:cubicBezTo>
                    <a:cubicBezTo>
                      <a:pt x="170" y="144"/>
                      <a:pt x="168" y="146"/>
                      <a:pt x="165" y="146"/>
                    </a:cubicBezTo>
                    <a:close/>
                  </a:path>
                </a:pathLst>
              </a:custGeom>
              <a:solidFill>
                <a:srgbClr val="7766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86"/>
              <p:cNvSpPr/>
              <p:nvPr/>
            </p:nvSpPr>
            <p:spPr bwMode="auto">
              <a:xfrm>
                <a:off x="10961688" y="1671638"/>
                <a:ext cx="373063" cy="327025"/>
              </a:xfrm>
              <a:custGeom>
                <a:avLst/>
                <a:gdLst>
                  <a:gd name="T0" fmla="*/ 5 w 99"/>
                  <a:gd name="T1" fmla="*/ 77 h 87"/>
                  <a:gd name="T2" fmla="*/ 0 w 99"/>
                  <a:gd name="T3" fmla="*/ 82 h 87"/>
                  <a:gd name="T4" fmla="*/ 5 w 99"/>
                  <a:gd name="T5" fmla="*/ 87 h 87"/>
                  <a:gd name="T6" fmla="*/ 94 w 99"/>
                  <a:gd name="T7" fmla="*/ 87 h 87"/>
                  <a:gd name="T8" fmla="*/ 99 w 99"/>
                  <a:gd name="T9" fmla="*/ 82 h 87"/>
                  <a:gd name="T10" fmla="*/ 98 w 99"/>
                  <a:gd name="T11" fmla="*/ 79 h 87"/>
                  <a:gd name="T12" fmla="*/ 53 w 99"/>
                  <a:gd name="T13" fmla="*/ 4 h 87"/>
                  <a:gd name="T14" fmla="*/ 47 w 99"/>
                  <a:gd name="T15" fmla="*/ 2 h 87"/>
                  <a:gd name="T16" fmla="*/ 45 w 99"/>
                  <a:gd name="T17" fmla="*/ 9 h 87"/>
                  <a:gd name="T18" fmla="*/ 85 w 99"/>
                  <a:gd name="T19" fmla="*/ 77 h 87"/>
                  <a:gd name="T20" fmla="*/ 5 w 99"/>
                  <a:gd name="T21" fmla="*/ 7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87">
                    <a:moveTo>
                      <a:pt x="5" y="77"/>
                    </a:moveTo>
                    <a:cubicBezTo>
                      <a:pt x="2" y="77"/>
                      <a:pt x="0" y="79"/>
                      <a:pt x="0" y="82"/>
                    </a:cubicBezTo>
                    <a:cubicBezTo>
                      <a:pt x="0" y="84"/>
                      <a:pt x="2" y="87"/>
                      <a:pt x="5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6" y="87"/>
                      <a:pt x="99" y="84"/>
                      <a:pt x="99" y="82"/>
                    </a:cubicBezTo>
                    <a:cubicBezTo>
                      <a:pt x="99" y="81"/>
                      <a:pt x="98" y="80"/>
                      <a:pt x="98" y="79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2" y="1"/>
                      <a:pt x="49" y="0"/>
                      <a:pt x="47" y="2"/>
                    </a:cubicBezTo>
                    <a:cubicBezTo>
                      <a:pt x="44" y="3"/>
                      <a:pt x="44" y="6"/>
                      <a:pt x="45" y="9"/>
                    </a:cubicBezTo>
                    <a:cubicBezTo>
                      <a:pt x="85" y="77"/>
                      <a:pt x="85" y="77"/>
                      <a:pt x="85" y="77"/>
                    </a:cubicBezTo>
                    <a:cubicBezTo>
                      <a:pt x="5" y="77"/>
                      <a:pt x="5" y="77"/>
                      <a:pt x="5" y="77"/>
                    </a:cubicBezTo>
                    <a:close/>
                  </a:path>
                </a:pathLst>
              </a:custGeom>
              <a:solidFill>
                <a:srgbClr val="7766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87"/>
              <p:cNvSpPr/>
              <p:nvPr/>
            </p:nvSpPr>
            <p:spPr bwMode="auto">
              <a:xfrm>
                <a:off x="11033126" y="1735138"/>
                <a:ext cx="173038" cy="263525"/>
              </a:xfrm>
              <a:custGeom>
                <a:avLst/>
                <a:gdLst>
                  <a:gd name="T0" fmla="*/ 44 w 46"/>
                  <a:gd name="T1" fmla="*/ 8 h 70"/>
                  <a:gd name="T2" fmla="*/ 43 w 46"/>
                  <a:gd name="T3" fmla="*/ 2 h 70"/>
                  <a:gd name="T4" fmla="*/ 36 w 46"/>
                  <a:gd name="T5" fmla="*/ 3 h 70"/>
                  <a:gd name="T6" fmla="*/ 1 w 46"/>
                  <a:gd name="T7" fmla="*/ 62 h 70"/>
                  <a:gd name="T8" fmla="*/ 3 w 46"/>
                  <a:gd name="T9" fmla="*/ 69 h 70"/>
                  <a:gd name="T10" fmla="*/ 10 w 46"/>
                  <a:gd name="T11" fmla="*/ 67 h 70"/>
                  <a:gd name="T12" fmla="*/ 44 w 46"/>
                  <a:gd name="T13" fmla="*/ 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70">
                    <a:moveTo>
                      <a:pt x="44" y="8"/>
                    </a:moveTo>
                    <a:cubicBezTo>
                      <a:pt x="46" y="6"/>
                      <a:pt x="45" y="3"/>
                      <a:pt x="43" y="2"/>
                    </a:cubicBezTo>
                    <a:cubicBezTo>
                      <a:pt x="40" y="0"/>
                      <a:pt x="37" y="1"/>
                      <a:pt x="36" y="3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0" y="65"/>
                      <a:pt x="1" y="68"/>
                      <a:pt x="3" y="69"/>
                    </a:cubicBezTo>
                    <a:cubicBezTo>
                      <a:pt x="5" y="70"/>
                      <a:pt x="8" y="70"/>
                      <a:pt x="10" y="67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</a:path>
                </a:pathLst>
              </a:custGeom>
              <a:solidFill>
                <a:srgbClr val="7766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88"/>
              <p:cNvSpPr/>
              <p:nvPr/>
            </p:nvSpPr>
            <p:spPr bwMode="auto">
              <a:xfrm>
                <a:off x="11109326" y="1800226"/>
                <a:ext cx="134938" cy="198438"/>
              </a:xfrm>
              <a:custGeom>
                <a:avLst/>
                <a:gdLst>
                  <a:gd name="T0" fmla="*/ 34 w 36"/>
                  <a:gd name="T1" fmla="*/ 8 h 53"/>
                  <a:gd name="T2" fmla="*/ 32 w 36"/>
                  <a:gd name="T3" fmla="*/ 1 h 53"/>
                  <a:gd name="T4" fmla="*/ 26 w 36"/>
                  <a:gd name="T5" fmla="*/ 3 h 53"/>
                  <a:gd name="T6" fmla="*/ 1 w 36"/>
                  <a:gd name="T7" fmla="*/ 45 h 53"/>
                  <a:gd name="T8" fmla="*/ 3 w 36"/>
                  <a:gd name="T9" fmla="*/ 52 h 53"/>
                  <a:gd name="T10" fmla="*/ 9 w 36"/>
                  <a:gd name="T11" fmla="*/ 50 h 53"/>
                  <a:gd name="T12" fmla="*/ 34 w 36"/>
                  <a:gd name="T13" fmla="*/ 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53">
                    <a:moveTo>
                      <a:pt x="34" y="8"/>
                    </a:moveTo>
                    <a:cubicBezTo>
                      <a:pt x="36" y="6"/>
                      <a:pt x="35" y="3"/>
                      <a:pt x="32" y="1"/>
                    </a:cubicBezTo>
                    <a:cubicBezTo>
                      <a:pt x="30" y="0"/>
                      <a:pt x="27" y="1"/>
                      <a:pt x="26" y="3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8"/>
                      <a:pt x="0" y="51"/>
                      <a:pt x="3" y="52"/>
                    </a:cubicBezTo>
                    <a:cubicBezTo>
                      <a:pt x="5" y="53"/>
                      <a:pt x="8" y="53"/>
                      <a:pt x="9" y="50"/>
                    </a:cubicBezTo>
                    <a:cubicBezTo>
                      <a:pt x="34" y="8"/>
                      <a:pt x="34" y="8"/>
                      <a:pt x="34" y="8"/>
                    </a:cubicBezTo>
                    <a:close/>
                  </a:path>
                </a:pathLst>
              </a:custGeom>
              <a:solidFill>
                <a:srgbClr val="7766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1" name="文本框 110"/>
          <p:cNvSpPr txBox="1"/>
          <p:nvPr/>
        </p:nvSpPr>
        <p:spPr>
          <a:xfrm>
            <a:off x="7497143" y="3022688"/>
            <a:ext cx="677108" cy="17589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7766FF"/>
                </a:solidFill>
              </a:rPr>
              <a:t>用户端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4022415" y="2703937"/>
            <a:ext cx="677108" cy="23964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7766FF"/>
                </a:solidFill>
              </a:rPr>
              <a:t>管理员端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955307" y="2693144"/>
            <a:ext cx="2281386" cy="2281386"/>
            <a:chOff x="6728874" y="2671543"/>
            <a:chExt cx="2281386" cy="2281386"/>
          </a:xfrm>
        </p:grpSpPr>
        <p:grpSp>
          <p:nvGrpSpPr>
            <p:cNvPr id="15" name="组合 14"/>
            <p:cNvGrpSpPr/>
            <p:nvPr/>
          </p:nvGrpSpPr>
          <p:grpSpPr>
            <a:xfrm>
              <a:off x="6728874" y="2671543"/>
              <a:ext cx="2281386" cy="2281386"/>
              <a:chOff x="1403648" y="1115468"/>
              <a:chExt cx="1294414" cy="1294414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539485" y="1259632"/>
                <a:ext cx="1022740" cy="1022740"/>
              </a:xfrm>
              <a:prstGeom prst="ellipse">
                <a:avLst/>
              </a:prstGeom>
              <a:solidFill>
                <a:srgbClr val="77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+mj-ea"/>
                  <a:ea typeface="+mj-ea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1403648" y="1115468"/>
                <a:ext cx="1294414" cy="1294414"/>
                <a:chOff x="2555776" y="915566"/>
                <a:chExt cx="1944216" cy="1944216"/>
              </a:xfrm>
              <a:effectLst>
                <a:outerShdw blurRad="63500" dist="50800" dir="8100000" algn="tr" rotWithShape="0">
                  <a:prstClr val="black">
                    <a:alpha val="35000"/>
                  </a:prstClr>
                </a:outerShdw>
              </a:effectLst>
            </p:grpSpPr>
            <p:sp>
              <p:nvSpPr>
                <p:cNvPr id="24" name="同心圆 32"/>
                <p:cNvSpPr/>
                <p:nvPr/>
              </p:nvSpPr>
              <p:spPr>
                <a:xfrm>
                  <a:off x="2555776" y="915566"/>
                  <a:ext cx="1944216" cy="1944216"/>
                </a:xfrm>
                <a:prstGeom prst="donut">
                  <a:avLst>
                    <a:gd name="adj" fmla="val 10097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5" name="同心圆 33"/>
                <p:cNvSpPr/>
                <p:nvPr/>
              </p:nvSpPr>
              <p:spPr>
                <a:xfrm>
                  <a:off x="2733335" y="1093125"/>
                  <a:ext cx="1589098" cy="1589098"/>
                </a:xfrm>
                <a:prstGeom prst="donut">
                  <a:avLst>
                    <a:gd name="adj" fmla="val 12059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7453974" y="3403766"/>
              <a:ext cx="831186" cy="816940"/>
              <a:chOff x="3169" y="281"/>
              <a:chExt cx="1342" cy="1319"/>
            </a:xfrm>
          </p:grpSpPr>
          <p:sp>
            <p:nvSpPr>
              <p:cNvPr id="1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169" y="281"/>
                <a:ext cx="1342" cy="1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>
                <a:spLocks/>
              </p:cNvSpPr>
              <p:nvPr/>
            </p:nvSpPr>
            <p:spPr bwMode="auto">
              <a:xfrm>
                <a:off x="3178" y="290"/>
                <a:ext cx="1324" cy="1319"/>
              </a:xfrm>
              <a:custGeom>
                <a:avLst/>
                <a:gdLst>
                  <a:gd name="T0" fmla="*/ 0 w 148"/>
                  <a:gd name="T1" fmla="*/ 19 h 147"/>
                  <a:gd name="T2" fmla="*/ 0 w 148"/>
                  <a:gd name="T3" fmla="*/ 19 h 147"/>
                  <a:gd name="T4" fmla="*/ 21 w 148"/>
                  <a:gd name="T5" fmla="*/ 0 h 147"/>
                  <a:gd name="T6" fmla="*/ 127 w 148"/>
                  <a:gd name="T7" fmla="*/ 0 h 147"/>
                  <a:gd name="T8" fmla="*/ 148 w 148"/>
                  <a:gd name="T9" fmla="*/ 19 h 147"/>
                  <a:gd name="T10" fmla="*/ 148 w 148"/>
                  <a:gd name="T11" fmla="*/ 19 h 147"/>
                  <a:gd name="T12" fmla="*/ 127 w 148"/>
                  <a:gd name="T13" fmla="*/ 38 h 147"/>
                  <a:gd name="T14" fmla="*/ 122 w 148"/>
                  <a:gd name="T15" fmla="*/ 38 h 147"/>
                  <a:gd name="T16" fmla="*/ 101 w 148"/>
                  <a:gd name="T17" fmla="*/ 57 h 147"/>
                  <a:gd name="T18" fmla="*/ 101 w 148"/>
                  <a:gd name="T19" fmla="*/ 127 h 147"/>
                  <a:gd name="T20" fmla="*/ 91 w 148"/>
                  <a:gd name="T21" fmla="*/ 147 h 147"/>
                  <a:gd name="T22" fmla="*/ 57 w 148"/>
                  <a:gd name="T23" fmla="*/ 147 h 147"/>
                  <a:gd name="T24" fmla="*/ 47 w 148"/>
                  <a:gd name="T25" fmla="*/ 127 h 147"/>
                  <a:gd name="T26" fmla="*/ 47 w 148"/>
                  <a:gd name="T27" fmla="*/ 57 h 147"/>
                  <a:gd name="T28" fmla="*/ 26 w 148"/>
                  <a:gd name="T29" fmla="*/ 38 h 147"/>
                  <a:gd name="T30" fmla="*/ 21 w 148"/>
                  <a:gd name="T31" fmla="*/ 38 h 147"/>
                  <a:gd name="T32" fmla="*/ 0 w 148"/>
                  <a:gd name="T33" fmla="*/ 1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8" h="147">
                    <a:moveTo>
                      <a:pt x="0" y="19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21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39" y="0"/>
                      <a:pt x="148" y="8"/>
                      <a:pt x="148" y="19"/>
                    </a:cubicBezTo>
                    <a:cubicBezTo>
                      <a:pt x="148" y="19"/>
                      <a:pt x="148" y="19"/>
                      <a:pt x="148" y="19"/>
                    </a:cubicBezTo>
                    <a:cubicBezTo>
                      <a:pt x="148" y="29"/>
                      <a:pt x="139" y="38"/>
                      <a:pt x="127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0" y="38"/>
                      <a:pt x="101" y="47"/>
                      <a:pt x="101" y="57"/>
                    </a:cubicBezTo>
                    <a:cubicBezTo>
                      <a:pt x="101" y="127"/>
                      <a:pt x="101" y="127"/>
                      <a:pt x="101" y="127"/>
                    </a:cubicBezTo>
                    <a:cubicBezTo>
                      <a:pt x="101" y="138"/>
                      <a:pt x="103" y="147"/>
                      <a:pt x="91" y="147"/>
                    </a:cubicBezTo>
                    <a:cubicBezTo>
                      <a:pt x="57" y="147"/>
                      <a:pt x="57" y="147"/>
                      <a:pt x="57" y="147"/>
                    </a:cubicBezTo>
                    <a:cubicBezTo>
                      <a:pt x="45" y="147"/>
                      <a:pt x="47" y="138"/>
                      <a:pt x="47" y="12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47"/>
                      <a:pt x="38" y="38"/>
                      <a:pt x="26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9" y="38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3187" y="784"/>
                <a:ext cx="242" cy="825"/>
              </a:xfrm>
              <a:custGeom>
                <a:avLst/>
                <a:gdLst>
                  <a:gd name="T0" fmla="*/ 27 w 27"/>
                  <a:gd name="T1" fmla="*/ 92 h 92"/>
                  <a:gd name="T2" fmla="*/ 0 w 27"/>
                  <a:gd name="T3" fmla="*/ 92 h 92"/>
                  <a:gd name="T4" fmla="*/ 0 w 27"/>
                  <a:gd name="T5" fmla="*/ 0 h 92"/>
                  <a:gd name="T6" fmla="*/ 0 w 27"/>
                  <a:gd name="T7" fmla="*/ 0 h 92"/>
                  <a:gd name="T8" fmla="*/ 27 w 27"/>
                  <a:gd name="T9" fmla="*/ 27 h 92"/>
                  <a:gd name="T10" fmla="*/ 27 w 27"/>
                  <a:gd name="T1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92">
                    <a:moveTo>
                      <a:pt x="27" y="92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27" y="12"/>
                      <a:pt x="27" y="27"/>
                    </a:cubicBezTo>
                    <a:lnTo>
                      <a:pt x="27" y="9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4260" y="820"/>
                <a:ext cx="242" cy="789"/>
              </a:xfrm>
              <a:custGeom>
                <a:avLst/>
                <a:gdLst>
                  <a:gd name="T0" fmla="*/ 27 w 27"/>
                  <a:gd name="T1" fmla="*/ 88 h 88"/>
                  <a:gd name="T2" fmla="*/ 0 w 27"/>
                  <a:gd name="T3" fmla="*/ 88 h 88"/>
                  <a:gd name="T4" fmla="*/ 0 w 27"/>
                  <a:gd name="T5" fmla="*/ 27 h 88"/>
                  <a:gd name="T6" fmla="*/ 27 w 27"/>
                  <a:gd name="T7" fmla="*/ 0 h 88"/>
                  <a:gd name="T8" fmla="*/ 27 w 27"/>
                  <a:gd name="T9" fmla="*/ 0 h 88"/>
                  <a:gd name="T10" fmla="*/ 27 w 27"/>
                  <a:gd name="T11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88">
                    <a:moveTo>
                      <a:pt x="27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8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6" name="文本框 95"/>
          <p:cNvSpPr txBox="1"/>
          <p:nvPr/>
        </p:nvSpPr>
        <p:spPr>
          <a:xfrm>
            <a:off x="1748413" y="949753"/>
            <a:ext cx="320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发包方需求与功能设计</a:t>
            </a:r>
          </a:p>
        </p:txBody>
      </p:sp>
    </p:spTree>
    <p:extLst>
      <p:ext uri="{BB962C8B-B14F-4D97-AF65-F5344CB8AC3E}">
        <p14:creationId xmlns:p14="http://schemas.microsoft.com/office/powerpoint/2010/main" val="4631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7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5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7" grpId="0"/>
          <p:bldP spid="26" grpId="0" animBg="1"/>
          <p:bldP spid="36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111" grpId="0"/>
          <p:bldP spid="112" grpId="0"/>
          <p:bldP spid="9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27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5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7" grpId="0"/>
          <p:bldP spid="26" grpId="0" animBg="1"/>
          <p:bldP spid="36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111" grpId="0"/>
          <p:bldP spid="112" grpId="0"/>
          <p:bldP spid="9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需求分析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53"/>
            <a:ext cx="320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发包方需求与功能设计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2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55381" y="2280705"/>
            <a:ext cx="313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对评论内容进行分析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756096" y="3752837"/>
            <a:ext cx="383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查看评论信息各方面属性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368369" y="5302461"/>
            <a:ext cx="470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能够直观地了解产品趋势变化</a:t>
            </a:r>
          </a:p>
        </p:txBody>
      </p:sp>
      <p:sp>
        <p:nvSpPr>
          <p:cNvPr id="358" name="文本框 357"/>
          <p:cNvSpPr txBox="1"/>
          <p:nvPr/>
        </p:nvSpPr>
        <p:spPr>
          <a:xfrm>
            <a:off x="6341744" y="2265907"/>
            <a:ext cx="530733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200" b="1" dirty="0">
                <a:solidFill>
                  <a:srgbClr val="7766FF"/>
                </a:solidFill>
              </a:rPr>
              <a:t>评论分词统计及编辑功能</a:t>
            </a:r>
          </a:p>
        </p:txBody>
      </p:sp>
      <p:sp>
        <p:nvSpPr>
          <p:cNvPr id="359" name="文本框 358"/>
          <p:cNvSpPr txBox="1"/>
          <p:nvPr/>
        </p:nvSpPr>
        <p:spPr>
          <a:xfrm>
            <a:off x="6687383" y="3791040"/>
            <a:ext cx="530733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200" b="1" dirty="0">
                <a:solidFill>
                  <a:srgbClr val="7766FF"/>
                </a:solidFill>
              </a:rPr>
              <a:t>自定义条件筛选评论功能</a:t>
            </a:r>
          </a:p>
        </p:txBody>
      </p:sp>
      <p:sp>
        <p:nvSpPr>
          <p:cNvPr id="360" name="文本框 359"/>
          <p:cNvSpPr txBox="1"/>
          <p:nvPr/>
        </p:nvSpPr>
        <p:spPr>
          <a:xfrm>
            <a:off x="6343528" y="5334341"/>
            <a:ext cx="530733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200" b="1" dirty="0">
                <a:solidFill>
                  <a:srgbClr val="7766FF"/>
                </a:solidFill>
              </a:rPr>
              <a:t>多种形式图表展示功能</a:t>
            </a:r>
          </a:p>
        </p:txBody>
      </p:sp>
      <p:grpSp>
        <p:nvGrpSpPr>
          <p:cNvPr id="277" name="组合 276"/>
          <p:cNvGrpSpPr/>
          <p:nvPr/>
        </p:nvGrpSpPr>
        <p:grpSpPr>
          <a:xfrm>
            <a:off x="919597" y="1989156"/>
            <a:ext cx="10314504" cy="3909875"/>
            <a:chOff x="1650465" y="3627926"/>
            <a:chExt cx="10314504" cy="3909875"/>
          </a:xfrm>
        </p:grpSpPr>
        <p:sp>
          <p:nvSpPr>
            <p:cNvPr id="278" name="Freeform 7"/>
            <p:cNvSpPr>
              <a:spLocks/>
            </p:cNvSpPr>
            <p:nvPr/>
          </p:nvSpPr>
          <p:spPr bwMode="auto">
            <a:xfrm>
              <a:off x="2088221" y="3980137"/>
              <a:ext cx="1005569" cy="3174831"/>
            </a:xfrm>
            <a:custGeom>
              <a:avLst/>
              <a:gdLst>
                <a:gd name="T0" fmla="*/ 1750 w 1750"/>
                <a:gd name="T1" fmla="*/ 272 h 5527"/>
                <a:gd name="T2" fmla="*/ 314 w 1750"/>
                <a:gd name="T3" fmla="*/ 2778 h 5527"/>
                <a:gd name="T4" fmla="*/ 1699 w 1750"/>
                <a:gd name="T5" fmla="*/ 5254 h 5527"/>
                <a:gd name="T6" fmla="*/ 1542 w 1750"/>
                <a:gd name="T7" fmla="*/ 5527 h 5527"/>
                <a:gd name="T8" fmla="*/ 0 w 1750"/>
                <a:gd name="T9" fmla="*/ 2778 h 5527"/>
                <a:gd name="T10" fmla="*/ 1593 w 1750"/>
                <a:gd name="T11" fmla="*/ 0 h 5527"/>
                <a:gd name="T12" fmla="*/ 1750 w 1750"/>
                <a:gd name="T13" fmla="*/ 272 h 5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0" h="5527">
                  <a:moveTo>
                    <a:pt x="1750" y="272"/>
                  </a:moveTo>
                  <a:cubicBezTo>
                    <a:pt x="891" y="777"/>
                    <a:pt x="314" y="1710"/>
                    <a:pt x="314" y="2778"/>
                  </a:cubicBezTo>
                  <a:cubicBezTo>
                    <a:pt x="314" y="3825"/>
                    <a:pt x="868" y="4743"/>
                    <a:pt x="1699" y="5254"/>
                  </a:cubicBezTo>
                  <a:lnTo>
                    <a:pt x="1542" y="5527"/>
                  </a:lnTo>
                  <a:cubicBezTo>
                    <a:pt x="617" y="4961"/>
                    <a:pt x="0" y="3942"/>
                    <a:pt x="0" y="2778"/>
                  </a:cubicBezTo>
                  <a:cubicBezTo>
                    <a:pt x="0" y="1594"/>
                    <a:pt x="640" y="559"/>
                    <a:pt x="1593" y="0"/>
                  </a:cubicBezTo>
                  <a:lnTo>
                    <a:pt x="1750" y="2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79" name="Freeform 7"/>
            <p:cNvSpPr>
              <a:spLocks/>
            </p:cNvSpPr>
            <p:nvPr/>
          </p:nvSpPr>
          <p:spPr bwMode="auto">
            <a:xfrm rot="10800000">
              <a:off x="10434717" y="4005226"/>
              <a:ext cx="1005569" cy="3174831"/>
            </a:xfrm>
            <a:custGeom>
              <a:avLst/>
              <a:gdLst>
                <a:gd name="T0" fmla="*/ 1750 w 1750"/>
                <a:gd name="T1" fmla="*/ 272 h 5527"/>
                <a:gd name="T2" fmla="*/ 314 w 1750"/>
                <a:gd name="T3" fmla="*/ 2778 h 5527"/>
                <a:gd name="T4" fmla="*/ 1699 w 1750"/>
                <a:gd name="T5" fmla="*/ 5254 h 5527"/>
                <a:gd name="T6" fmla="*/ 1542 w 1750"/>
                <a:gd name="T7" fmla="*/ 5527 h 5527"/>
                <a:gd name="T8" fmla="*/ 0 w 1750"/>
                <a:gd name="T9" fmla="*/ 2778 h 5527"/>
                <a:gd name="T10" fmla="*/ 1593 w 1750"/>
                <a:gd name="T11" fmla="*/ 0 h 5527"/>
                <a:gd name="T12" fmla="*/ 1750 w 1750"/>
                <a:gd name="T13" fmla="*/ 272 h 5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0" h="5527">
                  <a:moveTo>
                    <a:pt x="1750" y="272"/>
                  </a:moveTo>
                  <a:cubicBezTo>
                    <a:pt x="891" y="777"/>
                    <a:pt x="314" y="1710"/>
                    <a:pt x="314" y="2778"/>
                  </a:cubicBezTo>
                  <a:cubicBezTo>
                    <a:pt x="314" y="3825"/>
                    <a:pt x="868" y="4743"/>
                    <a:pt x="1699" y="5254"/>
                  </a:cubicBezTo>
                  <a:lnTo>
                    <a:pt x="1542" y="5527"/>
                  </a:lnTo>
                  <a:cubicBezTo>
                    <a:pt x="617" y="4961"/>
                    <a:pt x="0" y="3942"/>
                    <a:pt x="0" y="2778"/>
                  </a:cubicBezTo>
                  <a:cubicBezTo>
                    <a:pt x="0" y="1594"/>
                    <a:pt x="640" y="559"/>
                    <a:pt x="1593" y="0"/>
                  </a:cubicBezTo>
                  <a:lnTo>
                    <a:pt x="1750" y="2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80" name="Line 39"/>
            <p:cNvSpPr>
              <a:spLocks noChangeShapeType="1"/>
            </p:cNvSpPr>
            <p:nvPr/>
          </p:nvSpPr>
          <p:spPr bwMode="auto">
            <a:xfrm flipV="1">
              <a:off x="9299615" y="4591256"/>
              <a:ext cx="723339" cy="347445"/>
            </a:xfrm>
            <a:prstGeom prst="line">
              <a:avLst/>
            </a:prstGeom>
            <a:noFill/>
            <a:ln w="571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 type="triangle" w="med" len="med"/>
            </a:ln>
            <a:scene3d>
              <a:camera prst="orthographicFront">
                <a:rot lat="0" lon="0" rev="3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81" name="Line 40"/>
            <p:cNvSpPr>
              <a:spLocks noChangeShapeType="1"/>
            </p:cNvSpPr>
            <p:nvPr/>
          </p:nvSpPr>
          <p:spPr bwMode="auto">
            <a:xfrm flipV="1">
              <a:off x="9454314" y="5570903"/>
              <a:ext cx="971051" cy="21739"/>
            </a:xfrm>
            <a:prstGeom prst="line">
              <a:avLst/>
            </a:prstGeom>
            <a:noFill/>
            <a:ln w="571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82" name="Line 41"/>
            <p:cNvSpPr>
              <a:spLocks noChangeShapeType="1"/>
            </p:cNvSpPr>
            <p:nvPr/>
          </p:nvSpPr>
          <p:spPr bwMode="auto">
            <a:xfrm>
              <a:off x="9327004" y="6187494"/>
              <a:ext cx="742943" cy="345489"/>
            </a:xfrm>
            <a:prstGeom prst="line">
              <a:avLst/>
            </a:prstGeom>
            <a:noFill/>
            <a:ln w="571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 type="triangle" w="med" len="med"/>
            </a:ln>
            <a:scene3d>
              <a:camera prst="orthographicFront">
                <a:rot lat="0" lon="0" rev="21299999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83" name="Line 39"/>
            <p:cNvSpPr>
              <a:spLocks noChangeShapeType="1"/>
            </p:cNvSpPr>
            <p:nvPr/>
          </p:nvSpPr>
          <p:spPr bwMode="auto">
            <a:xfrm flipH="1" flipV="1">
              <a:off x="3596824" y="4591257"/>
              <a:ext cx="672970" cy="318003"/>
            </a:xfrm>
            <a:prstGeom prst="line">
              <a:avLst/>
            </a:prstGeom>
            <a:noFill/>
            <a:ln w="571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 type="triangle" w="med" len="med"/>
            </a:ln>
            <a:scene3d>
              <a:camera prst="orthographicFront">
                <a:rot lat="0" lon="0" rev="3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84" name="Line 40"/>
            <p:cNvSpPr>
              <a:spLocks noChangeShapeType="1"/>
            </p:cNvSpPr>
            <p:nvPr/>
          </p:nvSpPr>
          <p:spPr bwMode="auto">
            <a:xfrm flipH="1" flipV="1">
              <a:off x="3192634" y="5562698"/>
              <a:ext cx="1115249" cy="8205"/>
            </a:xfrm>
            <a:prstGeom prst="line">
              <a:avLst/>
            </a:prstGeom>
            <a:noFill/>
            <a:ln w="571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85" name="Line 41"/>
            <p:cNvSpPr>
              <a:spLocks noChangeShapeType="1"/>
            </p:cNvSpPr>
            <p:nvPr/>
          </p:nvSpPr>
          <p:spPr bwMode="auto">
            <a:xfrm flipH="1">
              <a:off x="3648020" y="6238673"/>
              <a:ext cx="651320" cy="431064"/>
            </a:xfrm>
            <a:prstGeom prst="line">
              <a:avLst/>
            </a:prstGeom>
            <a:noFill/>
            <a:ln w="571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 type="triangle" w="med" len="med"/>
            </a:ln>
            <a:scene3d>
              <a:camera prst="orthographicFront">
                <a:rot lat="0" lon="0" rev="21299999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grpSp>
          <p:nvGrpSpPr>
            <p:cNvPr id="286" name="组合 285"/>
            <p:cNvGrpSpPr/>
            <p:nvPr/>
          </p:nvGrpSpPr>
          <p:grpSpPr>
            <a:xfrm>
              <a:off x="10362631" y="3627926"/>
              <a:ext cx="1149740" cy="1149740"/>
              <a:chOff x="9764120" y="1992005"/>
              <a:chExt cx="1149740" cy="1149740"/>
            </a:xfrm>
          </p:grpSpPr>
          <p:grpSp>
            <p:nvGrpSpPr>
              <p:cNvPr id="348" name="组合 347"/>
              <p:cNvGrpSpPr/>
              <p:nvPr/>
            </p:nvGrpSpPr>
            <p:grpSpPr>
              <a:xfrm>
                <a:off x="9764120" y="1992005"/>
                <a:ext cx="1149740" cy="1149740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56" name="同心圆 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57" name="椭圆 356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49" name="组合 348"/>
              <p:cNvGrpSpPr/>
              <p:nvPr/>
            </p:nvGrpSpPr>
            <p:grpSpPr>
              <a:xfrm>
                <a:off x="9973070" y="2202924"/>
                <a:ext cx="731837" cy="717550"/>
                <a:chOff x="4519614" y="4716463"/>
                <a:chExt cx="731837" cy="717550"/>
              </a:xfrm>
              <a:solidFill>
                <a:srgbClr val="7766FF"/>
              </a:solidFill>
            </p:grpSpPr>
            <p:sp>
              <p:nvSpPr>
                <p:cNvPr id="350" name="Freeform 62"/>
                <p:cNvSpPr>
                  <a:spLocks noEditPoints="1"/>
                </p:cNvSpPr>
                <p:nvPr/>
              </p:nvSpPr>
              <p:spPr bwMode="auto">
                <a:xfrm>
                  <a:off x="4602164" y="4795838"/>
                  <a:ext cx="217488" cy="217488"/>
                </a:xfrm>
                <a:custGeom>
                  <a:avLst/>
                  <a:gdLst>
                    <a:gd name="T0" fmla="*/ 27 w 58"/>
                    <a:gd name="T1" fmla="*/ 45 h 58"/>
                    <a:gd name="T2" fmla="*/ 33 w 58"/>
                    <a:gd name="T3" fmla="*/ 45 h 58"/>
                    <a:gd name="T4" fmla="*/ 39 w 58"/>
                    <a:gd name="T5" fmla="*/ 42 h 58"/>
                    <a:gd name="T6" fmla="*/ 43 w 58"/>
                    <a:gd name="T7" fmla="*/ 37 h 58"/>
                    <a:gd name="T8" fmla="*/ 46 w 58"/>
                    <a:gd name="T9" fmla="*/ 31 h 58"/>
                    <a:gd name="T10" fmla="*/ 45 w 58"/>
                    <a:gd name="T11" fmla="*/ 25 h 58"/>
                    <a:gd name="T12" fmla="*/ 42 w 58"/>
                    <a:gd name="T13" fmla="*/ 19 h 58"/>
                    <a:gd name="T14" fmla="*/ 38 w 58"/>
                    <a:gd name="T15" fmla="*/ 15 h 58"/>
                    <a:gd name="T16" fmla="*/ 31 w 58"/>
                    <a:gd name="T17" fmla="*/ 13 h 58"/>
                    <a:gd name="T18" fmla="*/ 25 w 58"/>
                    <a:gd name="T19" fmla="*/ 13 h 58"/>
                    <a:gd name="T20" fmla="*/ 19 w 58"/>
                    <a:gd name="T21" fmla="*/ 16 h 58"/>
                    <a:gd name="T22" fmla="*/ 15 w 58"/>
                    <a:gd name="T23" fmla="*/ 21 h 58"/>
                    <a:gd name="T24" fmla="*/ 13 w 58"/>
                    <a:gd name="T25" fmla="*/ 27 h 58"/>
                    <a:gd name="T26" fmla="*/ 13 w 58"/>
                    <a:gd name="T27" fmla="*/ 33 h 58"/>
                    <a:gd name="T28" fmla="*/ 16 w 58"/>
                    <a:gd name="T29" fmla="*/ 39 h 58"/>
                    <a:gd name="T30" fmla="*/ 21 w 58"/>
                    <a:gd name="T31" fmla="*/ 43 h 58"/>
                    <a:gd name="T32" fmla="*/ 27 w 58"/>
                    <a:gd name="T33" fmla="*/ 45 h 58"/>
                    <a:gd name="T34" fmla="*/ 37 w 58"/>
                    <a:gd name="T35" fmla="*/ 57 h 58"/>
                    <a:gd name="T36" fmla="*/ 25 w 58"/>
                    <a:gd name="T37" fmla="*/ 58 h 58"/>
                    <a:gd name="T38" fmla="*/ 15 w 58"/>
                    <a:gd name="T39" fmla="*/ 54 h 58"/>
                    <a:gd name="T40" fmla="*/ 6 w 58"/>
                    <a:gd name="T41" fmla="*/ 47 h 58"/>
                    <a:gd name="T42" fmla="*/ 1 w 58"/>
                    <a:gd name="T43" fmla="*/ 36 h 58"/>
                    <a:gd name="T44" fmla="*/ 1 w 58"/>
                    <a:gd name="T45" fmla="*/ 25 h 58"/>
                    <a:gd name="T46" fmla="*/ 4 w 58"/>
                    <a:gd name="T47" fmla="*/ 15 h 58"/>
                    <a:gd name="T48" fmla="*/ 12 w 58"/>
                    <a:gd name="T49" fmla="*/ 6 h 58"/>
                    <a:gd name="T50" fmla="*/ 22 w 58"/>
                    <a:gd name="T51" fmla="*/ 1 h 58"/>
                    <a:gd name="T52" fmla="*/ 33 w 58"/>
                    <a:gd name="T53" fmla="*/ 1 h 58"/>
                    <a:gd name="T54" fmla="*/ 44 w 58"/>
                    <a:gd name="T55" fmla="*/ 4 h 58"/>
                    <a:gd name="T56" fmla="*/ 52 w 58"/>
                    <a:gd name="T57" fmla="*/ 12 h 58"/>
                    <a:gd name="T58" fmla="*/ 57 w 58"/>
                    <a:gd name="T59" fmla="*/ 22 h 58"/>
                    <a:gd name="T60" fmla="*/ 58 w 58"/>
                    <a:gd name="T61" fmla="*/ 33 h 58"/>
                    <a:gd name="T62" fmla="*/ 54 w 58"/>
                    <a:gd name="T63" fmla="*/ 44 h 58"/>
                    <a:gd name="T64" fmla="*/ 47 w 58"/>
                    <a:gd name="T65" fmla="*/ 52 h 58"/>
                    <a:gd name="T66" fmla="*/ 37 w 58"/>
                    <a:gd name="T67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8" h="58">
                      <a:moveTo>
                        <a:pt x="27" y="45"/>
                      </a:moveTo>
                      <a:cubicBezTo>
                        <a:pt x="29" y="46"/>
                        <a:pt x="31" y="46"/>
                        <a:pt x="33" y="45"/>
                      </a:cubicBezTo>
                      <a:cubicBezTo>
                        <a:pt x="36" y="44"/>
                        <a:pt x="38" y="43"/>
                        <a:pt x="39" y="42"/>
                      </a:cubicBezTo>
                      <a:cubicBezTo>
                        <a:pt x="41" y="41"/>
                        <a:pt x="42" y="39"/>
                        <a:pt x="43" y="37"/>
                      </a:cubicBezTo>
                      <a:cubicBezTo>
                        <a:pt x="45" y="36"/>
                        <a:pt x="45" y="34"/>
                        <a:pt x="46" y="31"/>
                      </a:cubicBezTo>
                      <a:cubicBezTo>
                        <a:pt x="46" y="29"/>
                        <a:pt x="46" y="27"/>
                        <a:pt x="45" y="25"/>
                      </a:cubicBezTo>
                      <a:cubicBezTo>
                        <a:pt x="45" y="23"/>
                        <a:pt x="44" y="21"/>
                        <a:pt x="42" y="19"/>
                      </a:cubicBezTo>
                      <a:cubicBezTo>
                        <a:pt x="41" y="17"/>
                        <a:pt x="39" y="16"/>
                        <a:pt x="38" y="15"/>
                      </a:cubicBezTo>
                      <a:cubicBezTo>
                        <a:pt x="36" y="14"/>
                        <a:pt x="34" y="13"/>
                        <a:pt x="31" y="13"/>
                      </a:cubicBezTo>
                      <a:cubicBezTo>
                        <a:pt x="29" y="13"/>
                        <a:pt x="27" y="13"/>
                        <a:pt x="25" y="13"/>
                      </a:cubicBezTo>
                      <a:cubicBezTo>
                        <a:pt x="23" y="14"/>
                        <a:pt x="21" y="15"/>
                        <a:pt x="19" y="16"/>
                      </a:cubicBezTo>
                      <a:cubicBezTo>
                        <a:pt x="18" y="17"/>
                        <a:pt x="16" y="19"/>
                        <a:pt x="15" y="21"/>
                      </a:cubicBezTo>
                      <a:cubicBezTo>
                        <a:pt x="14" y="23"/>
                        <a:pt x="13" y="25"/>
                        <a:pt x="13" y="27"/>
                      </a:cubicBezTo>
                      <a:cubicBezTo>
                        <a:pt x="13" y="29"/>
                        <a:pt x="13" y="31"/>
                        <a:pt x="13" y="33"/>
                      </a:cubicBezTo>
                      <a:cubicBezTo>
                        <a:pt x="14" y="35"/>
                        <a:pt x="15" y="37"/>
                        <a:pt x="16" y="39"/>
                      </a:cubicBezTo>
                      <a:cubicBezTo>
                        <a:pt x="18" y="41"/>
                        <a:pt x="19" y="42"/>
                        <a:pt x="21" y="43"/>
                      </a:cubicBezTo>
                      <a:cubicBezTo>
                        <a:pt x="23" y="44"/>
                        <a:pt x="25" y="45"/>
                        <a:pt x="27" y="45"/>
                      </a:cubicBezTo>
                      <a:close/>
                      <a:moveTo>
                        <a:pt x="37" y="57"/>
                      </a:moveTo>
                      <a:cubicBezTo>
                        <a:pt x="33" y="58"/>
                        <a:pt x="29" y="58"/>
                        <a:pt x="25" y="58"/>
                      </a:cubicBezTo>
                      <a:cubicBezTo>
                        <a:pt x="22" y="57"/>
                        <a:pt x="18" y="56"/>
                        <a:pt x="15" y="54"/>
                      </a:cubicBezTo>
                      <a:cubicBezTo>
                        <a:pt x="12" y="52"/>
                        <a:pt x="9" y="50"/>
                        <a:pt x="6" y="47"/>
                      </a:cubicBezTo>
                      <a:cubicBezTo>
                        <a:pt x="4" y="44"/>
                        <a:pt x="2" y="40"/>
                        <a:pt x="1" y="36"/>
                      </a:cubicBezTo>
                      <a:cubicBezTo>
                        <a:pt x="1" y="33"/>
                        <a:pt x="0" y="29"/>
                        <a:pt x="1" y="25"/>
                      </a:cubicBezTo>
                      <a:cubicBezTo>
                        <a:pt x="1" y="21"/>
                        <a:pt x="3" y="18"/>
                        <a:pt x="4" y="15"/>
                      </a:cubicBezTo>
                      <a:cubicBezTo>
                        <a:pt x="6" y="11"/>
                        <a:pt x="9" y="9"/>
                        <a:pt x="12" y="6"/>
                      </a:cubicBezTo>
                      <a:cubicBezTo>
                        <a:pt x="15" y="4"/>
                        <a:pt x="18" y="2"/>
                        <a:pt x="22" y="1"/>
                      </a:cubicBezTo>
                      <a:cubicBezTo>
                        <a:pt x="25" y="0"/>
                        <a:pt x="29" y="0"/>
                        <a:pt x="33" y="1"/>
                      </a:cubicBezTo>
                      <a:cubicBezTo>
                        <a:pt x="37" y="1"/>
                        <a:pt x="41" y="2"/>
                        <a:pt x="44" y="4"/>
                      </a:cubicBezTo>
                      <a:cubicBezTo>
                        <a:pt x="47" y="6"/>
                        <a:pt x="50" y="9"/>
                        <a:pt x="52" y="12"/>
                      </a:cubicBezTo>
                      <a:cubicBezTo>
                        <a:pt x="54" y="15"/>
                        <a:pt x="56" y="18"/>
                        <a:pt x="57" y="22"/>
                      </a:cubicBezTo>
                      <a:cubicBezTo>
                        <a:pt x="58" y="25"/>
                        <a:pt x="58" y="29"/>
                        <a:pt x="58" y="33"/>
                      </a:cubicBezTo>
                      <a:cubicBezTo>
                        <a:pt x="57" y="37"/>
                        <a:pt x="56" y="40"/>
                        <a:pt x="54" y="44"/>
                      </a:cubicBezTo>
                      <a:cubicBezTo>
                        <a:pt x="52" y="47"/>
                        <a:pt x="50" y="50"/>
                        <a:pt x="47" y="52"/>
                      </a:cubicBezTo>
                      <a:cubicBezTo>
                        <a:pt x="44" y="54"/>
                        <a:pt x="40" y="56"/>
                        <a:pt x="37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63"/>
                <p:cNvSpPr>
                  <a:spLocks noEditPoints="1"/>
                </p:cNvSpPr>
                <p:nvPr/>
              </p:nvSpPr>
              <p:spPr bwMode="auto">
                <a:xfrm>
                  <a:off x="4838701" y="5021263"/>
                  <a:ext cx="412750" cy="412750"/>
                </a:xfrm>
                <a:custGeom>
                  <a:avLst/>
                  <a:gdLst>
                    <a:gd name="T0" fmla="*/ 60 w 110"/>
                    <a:gd name="T1" fmla="*/ 13 h 110"/>
                    <a:gd name="T2" fmla="*/ 44 w 110"/>
                    <a:gd name="T3" fmla="*/ 14 h 110"/>
                    <a:gd name="T4" fmla="*/ 29 w 110"/>
                    <a:gd name="T5" fmla="*/ 21 h 110"/>
                    <a:gd name="T6" fmla="*/ 18 w 110"/>
                    <a:gd name="T7" fmla="*/ 34 h 110"/>
                    <a:gd name="T8" fmla="*/ 13 w 110"/>
                    <a:gd name="T9" fmla="*/ 49 h 110"/>
                    <a:gd name="T10" fmla="*/ 14 w 110"/>
                    <a:gd name="T11" fmla="*/ 66 h 110"/>
                    <a:gd name="T12" fmla="*/ 21 w 110"/>
                    <a:gd name="T13" fmla="*/ 81 h 110"/>
                    <a:gd name="T14" fmla="*/ 33 w 110"/>
                    <a:gd name="T15" fmla="*/ 92 h 110"/>
                    <a:gd name="T16" fmla="*/ 49 w 110"/>
                    <a:gd name="T17" fmla="*/ 97 h 110"/>
                    <a:gd name="T18" fmla="*/ 65 w 110"/>
                    <a:gd name="T19" fmla="*/ 96 h 110"/>
                    <a:gd name="T20" fmla="*/ 80 w 110"/>
                    <a:gd name="T21" fmla="*/ 89 h 110"/>
                    <a:gd name="T22" fmla="*/ 91 w 110"/>
                    <a:gd name="T23" fmla="*/ 76 h 110"/>
                    <a:gd name="T24" fmla="*/ 97 w 110"/>
                    <a:gd name="T25" fmla="*/ 61 h 110"/>
                    <a:gd name="T26" fmla="*/ 96 w 110"/>
                    <a:gd name="T27" fmla="*/ 44 h 110"/>
                    <a:gd name="T28" fmla="*/ 88 w 110"/>
                    <a:gd name="T29" fmla="*/ 29 h 110"/>
                    <a:gd name="T30" fmla="*/ 76 w 110"/>
                    <a:gd name="T31" fmla="*/ 18 h 110"/>
                    <a:gd name="T32" fmla="*/ 60 w 110"/>
                    <a:gd name="T33" fmla="*/ 13 h 110"/>
                    <a:gd name="T34" fmla="*/ 41 w 110"/>
                    <a:gd name="T35" fmla="*/ 2 h 110"/>
                    <a:gd name="T36" fmla="*/ 62 w 110"/>
                    <a:gd name="T37" fmla="*/ 1 h 110"/>
                    <a:gd name="T38" fmla="*/ 82 w 110"/>
                    <a:gd name="T39" fmla="*/ 8 h 110"/>
                    <a:gd name="T40" fmla="*/ 98 w 110"/>
                    <a:gd name="T41" fmla="*/ 22 h 110"/>
                    <a:gd name="T42" fmla="*/ 107 w 110"/>
                    <a:gd name="T43" fmla="*/ 41 h 110"/>
                    <a:gd name="T44" fmla="*/ 109 w 110"/>
                    <a:gd name="T45" fmla="*/ 62 h 110"/>
                    <a:gd name="T46" fmla="*/ 102 w 110"/>
                    <a:gd name="T47" fmla="*/ 82 h 110"/>
                    <a:gd name="T48" fmla="*/ 88 w 110"/>
                    <a:gd name="T49" fmla="*/ 98 h 110"/>
                    <a:gd name="T50" fmla="*/ 69 w 110"/>
                    <a:gd name="T51" fmla="*/ 108 h 110"/>
                    <a:gd name="T52" fmla="*/ 47 w 110"/>
                    <a:gd name="T53" fmla="*/ 109 h 110"/>
                    <a:gd name="T54" fmla="*/ 27 w 110"/>
                    <a:gd name="T55" fmla="*/ 102 h 110"/>
                    <a:gd name="T56" fmla="*/ 11 w 110"/>
                    <a:gd name="T57" fmla="*/ 88 h 110"/>
                    <a:gd name="T58" fmla="*/ 2 w 110"/>
                    <a:gd name="T59" fmla="*/ 69 h 110"/>
                    <a:gd name="T60" fmla="*/ 0 w 110"/>
                    <a:gd name="T61" fmla="*/ 48 h 110"/>
                    <a:gd name="T62" fmla="*/ 7 w 110"/>
                    <a:gd name="T63" fmla="*/ 28 h 110"/>
                    <a:gd name="T64" fmla="*/ 21 w 110"/>
                    <a:gd name="T65" fmla="*/ 12 h 110"/>
                    <a:gd name="T66" fmla="*/ 41 w 110"/>
                    <a:gd name="T67" fmla="*/ 2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10" h="110">
                      <a:moveTo>
                        <a:pt x="60" y="13"/>
                      </a:moveTo>
                      <a:cubicBezTo>
                        <a:pt x="55" y="12"/>
                        <a:pt x="49" y="13"/>
                        <a:pt x="44" y="14"/>
                      </a:cubicBezTo>
                      <a:cubicBezTo>
                        <a:pt x="38" y="15"/>
                        <a:pt x="33" y="18"/>
                        <a:pt x="29" y="21"/>
                      </a:cubicBezTo>
                      <a:cubicBezTo>
                        <a:pt x="25" y="25"/>
                        <a:pt x="21" y="29"/>
                        <a:pt x="18" y="34"/>
                      </a:cubicBezTo>
                      <a:cubicBezTo>
                        <a:pt x="15" y="38"/>
                        <a:pt x="13" y="44"/>
                        <a:pt x="13" y="49"/>
                      </a:cubicBezTo>
                      <a:cubicBezTo>
                        <a:pt x="12" y="55"/>
                        <a:pt x="12" y="61"/>
                        <a:pt x="14" y="66"/>
                      </a:cubicBezTo>
                      <a:cubicBezTo>
                        <a:pt x="15" y="71"/>
                        <a:pt x="18" y="76"/>
                        <a:pt x="21" y="81"/>
                      </a:cubicBezTo>
                      <a:cubicBezTo>
                        <a:pt x="24" y="85"/>
                        <a:pt x="29" y="89"/>
                        <a:pt x="33" y="92"/>
                      </a:cubicBezTo>
                      <a:cubicBezTo>
                        <a:pt x="38" y="94"/>
                        <a:pt x="43" y="96"/>
                        <a:pt x="49" y="97"/>
                      </a:cubicBezTo>
                      <a:cubicBezTo>
                        <a:pt x="55" y="98"/>
                        <a:pt x="60" y="97"/>
                        <a:pt x="65" y="96"/>
                      </a:cubicBezTo>
                      <a:cubicBezTo>
                        <a:pt x="71" y="94"/>
                        <a:pt x="76" y="92"/>
                        <a:pt x="80" y="89"/>
                      </a:cubicBezTo>
                      <a:cubicBezTo>
                        <a:pt x="85" y="85"/>
                        <a:pt x="88" y="81"/>
                        <a:pt x="91" y="76"/>
                      </a:cubicBezTo>
                      <a:cubicBezTo>
                        <a:pt x="94" y="72"/>
                        <a:pt x="96" y="66"/>
                        <a:pt x="97" y="61"/>
                      </a:cubicBezTo>
                      <a:cubicBezTo>
                        <a:pt x="97" y="55"/>
                        <a:pt x="97" y="49"/>
                        <a:pt x="96" y="44"/>
                      </a:cubicBezTo>
                      <a:cubicBezTo>
                        <a:pt x="94" y="39"/>
                        <a:pt x="92" y="34"/>
                        <a:pt x="88" y="29"/>
                      </a:cubicBezTo>
                      <a:cubicBezTo>
                        <a:pt x="85" y="25"/>
                        <a:pt x="81" y="21"/>
                        <a:pt x="76" y="18"/>
                      </a:cubicBezTo>
                      <a:cubicBezTo>
                        <a:pt x="71" y="16"/>
                        <a:pt x="66" y="14"/>
                        <a:pt x="60" y="13"/>
                      </a:cubicBezTo>
                      <a:close/>
                      <a:moveTo>
                        <a:pt x="41" y="2"/>
                      </a:moveTo>
                      <a:cubicBezTo>
                        <a:pt x="47" y="0"/>
                        <a:pt x="55" y="0"/>
                        <a:pt x="62" y="1"/>
                      </a:cubicBezTo>
                      <a:cubicBezTo>
                        <a:pt x="69" y="2"/>
                        <a:pt x="76" y="4"/>
                        <a:pt x="82" y="8"/>
                      </a:cubicBezTo>
                      <a:cubicBezTo>
                        <a:pt x="88" y="11"/>
                        <a:pt x="94" y="16"/>
                        <a:pt x="98" y="22"/>
                      </a:cubicBezTo>
                      <a:cubicBezTo>
                        <a:pt x="102" y="27"/>
                        <a:pt x="106" y="34"/>
                        <a:pt x="107" y="41"/>
                      </a:cubicBezTo>
                      <a:cubicBezTo>
                        <a:pt x="109" y="48"/>
                        <a:pt x="110" y="55"/>
                        <a:pt x="109" y="62"/>
                      </a:cubicBezTo>
                      <a:cubicBezTo>
                        <a:pt x="108" y="70"/>
                        <a:pt x="105" y="76"/>
                        <a:pt x="102" y="82"/>
                      </a:cubicBezTo>
                      <a:cubicBezTo>
                        <a:pt x="98" y="89"/>
                        <a:pt x="93" y="94"/>
                        <a:pt x="88" y="98"/>
                      </a:cubicBezTo>
                      <a:cubicBezTo>
                        <a:pt x="82" y="103"/>
                        <a:pt x="76" y="106"/>
                        <a:pt x="69" y="108"/>
                      </a:cubicBezTo>
                      <a:cubicBezTo>
                        <a:pt x="62" y="110"/>
                        <a:pt x="55" y="110"/>
                        <a:pt x="47" y="109"/>
                      </a:cubicBezTo>
                      <a:cubicBezTo>
                        <a:pt x="40" y="108"/>
                        <a:pt x="33" y="106"/>
                        <a:pt x="27" y="102"/>
                      </a:cubicBezTo>
                      <a:cubicBezTo>
                        <a:pt x="21" y="99"/>
                        <a:pt x="16" y="94"/>
                        <a:pt x="11" y="88"/>
                      </a:cubicBezTo>
                      <a:cubicBezTo>
                        <a:pt x="7" y="82"/>
                        <a:pt x="4" y="76"/>
                        <a:pt x="2" y="69"/>
                      </a:cubicBezTo>
                      <a:cubicBezTo>
                        <a:pt x="0" y="62"/>
                        <a:pt x="0" y="55"/>
                        <a:pt x="0" y="48"/>
                      </a:cubicBezTo>
                      <a:cubicBezTo>
                        <a:pt x="1" y="40"/>
                        <a:pt x="4" y="34"/>
                        <a:pt x="7" y="28"/>
                      </a:cubicBezTo>
                      <a:cubicBezTo>
                        <a:pt x="11" y="21"/>
                        <a:pt x="16" y="16"/>
                        <a:pt x="21" y="12"/>
                      </a:cubicBezTo>
                      <a:cubicBezTo>
                        <a:pt x="27" y="7"/>
                        <a:pt x="34" y="4"/>
                        <a:pt x="4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64"/>
                <p:cNvSpPr>
                  <a:spLocks noEditPoints="1"/>
                </p:cNvSpPr>
                <p:nvPr/>
              </p:nvSpPr>
              <p:spPr bwMode="auto">
                <a:xfrm>
                  <a:off x="4860926" y="4716463"/>
                  <a:ext cx="277813" cy="277813"/>
                </a:xfrm>
                <a:custGeom>
                  <a:avLst/>
                  <a:gdLst>
                    <a:gd name="T0" fmla="*/ 32 w 74"/>
                    <a:gd name="T1" fmla="*/ 1 h 74"/>
                    <a:gd name="T2" fmla="*/ 46 w 74"/>
                    <a:gd name="T3" fmla="*/ 2 h 74"/>
                    <a:gd name="T4" fmla="*/ 59 w 74"/>
                    <a:gd name="T5" fmla="*/ 8 h 74"/>
                    <a:gd name="T6" fmla="*/ 69 w 74"/>
                    <a:gd name="T7" fmla="*/ 19 h 74"/>
                    <a:gd name="T8" fmla="*/ 73 w 74"/>
                    <a:gd name="T9" fmla="*/ 32 h 74"/>
                    <a:gd name="T10" fmla="*/ 72 w 74"/>
                    <a:gd name="T11" fmla="*/ 47 h 74"/>
                    <a:gd name="T12" fmla="*/ 66 w 74"/>
                    <a:gd name="T13" fmla="*/ 59 h 74"/>
                    <a:gd name="T14" fmla="*/ 55 w 74"/>
                    <a:gd name="T15" fmla="*/ 69 h 74"/>
                    <a:gd name="T16" fmla="*/ 42 w 74"/>
                    <a:gd name="T17" fmla="*/ 73 h 74"/>
                    <a:gd name="T18" fmla="*/ 28 w 74"/>
                    <a:gd name="T19" fmla="*/ 72 h 74"/>
                    <a:gd name="T20" fmla="*/ 15 w 74"/>
                    <a:gd name="T21" fmla="*/ 66 h 74"/>
                    <a:gd name="T22" fmla="*/ 5 w 74"/>
                    <a:gd name="T23" fmla="*/ 56 h 74"/>
                    <a:gd name="T24" fmla="*/ 1 w 74"/>
                    <a:gd name="T25" fmla="*/ 42 h 74"/>
                    <a:gd name="T26" fmla="*/ 2 w 74"/>
                    <a:gd name="T27" fmla="*/ 28 h 74"/>
                    <a:gd name="T28" fmla="*/ 8 w 74"/>
                    <a:gd name="T29" fmla="*/ 15 h 74"/>
                    <a:gd name="T30" fmla="*/ 19 w 74"/>
                    <a:gd name="T31" fmla="*/ 6 h 74"/>
                    <a:gd name="T32" fmla="*/ 32 w 74"/>
                    <a:gd name="T33" fmla="*/ 1 h 74"/>
                    <a:gd name="T34" fmla="*/ 43 w 74"/>
                    <a:gd name="T35" fmla="*/ 14 h 74"/>
                    <a:gd name="T36" fmla="*/ 34 w 74"/>
                    <a:gd name="T37" fmla="*/ 13 h 74"/>
                    <a:gd name="T38" fmla="*/ 25 w 74"/>
                    <a:gd name="T39" fmla="*/ 16 h 74"/>
                    <a:gd name="T40" fmla="*/ 18 w 74"/>
                    <a:gd name="T41" fmla="*/ 23 h 74"/>
                    <a:gd name="T42" fmla="*/ 14 w 74"/>
                    <a:gd name="T43" fmla="*/ 31 h 74"/>
                    <a:gd name="T44" fmla="*/ 13 w 74"/>
                    <a:gd name="T45" fmla="*/ 40 h 74"/>
                    <a:gd name="T46" fmla="*/ 16 w 74"/>
                    <a:gd name="T47" fmla="*/ 49 h 74"/>
                    <a:gd name="T48" fmla="*/ 22 w 74"/>
                    <a:gd name="T49" fmla="*/ 56 h 74"/>
                    <a:gd name="T50" fmla="*/ 31 w 74"/>
                    <a:gd name="T51" fmla="*/ 61 h 74"/>
                    <a:gd name="T52" fmla="*/ 40 w 74"/>
                    <a:gd name="T53" fmla="*/ 61 h 74"/>
                    <a:gd name="T54" fmla="*/ 49 w 74"/>
                    <a:gd name="T55" fmla="*/ 58 h 74"/>
                    <a:gd name="T56" fmla="*/ 56 w 74"/>
                    <a:gd name="T57" fmla="*/ 52 h 74"/>
                    <a:gd name="T58" fmla="*/ 60 w 74"/>
                    <a:gd name="T59" fmla="*/ 43 h 74"/>
                    <a:gd name="T60" fmla="*/ 61 w 74"/>
                    <a:gd name="T61" fmla="*/ 34 h 74"/>
                    <a:gd name="T62" fmla="*/ 58 w 74"/>
                    <a:gd name="T63" fmla="*/ 25 h 74"/>
                    <a:gd name="T64" fmla="*/ 52 w 74"/>
                    <a:gd name="T65" fmla="*/ 18 h 74"/>
                    <a:gd name="T66" fmla="*/ 43 w 74"/>
                    <a:gd name="T67" fmla="*/ 1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4" h="74">
                      <a:moveTo>
                        <a:pt x="32" y="1"/>
                      </a:moveTo>
                      <a:cubicBezTo>
                        <a:pt x="37" y="0"/>
                        <a:pt x="42" y="1"/>
                        <a:pt x="46" y="2"/>
                      </a:cubicBezTo>
                      <a:cubicBezTo>
                        <a:pt x="51" y="3"/>
                        <a:pt x="55" y="5"/>
                        <a:pt x="59" y="8"/>
                      </a:cubicBezTo>
                      <a:cubicBezTo>
                        <a:pt x="63" y="11"/>
                        <a:pt x="66" y="15"/>
                        <a:pt x="69" y="19"/>
                      </a:cubicBezTo>
                      <a:cubicBezTo>
                        <a:pt x="71" y="23"/>
                        <a:pt x="72" y="27"/>
                        <a:pt x="73" y="32"/>
                      </a:cubicBezTo>
                      <a:cubicBezTo>
                        <a:pt x="74" y="37"/>
                        <a:pt x="73" y="42"/>
                        <a:pt x="72" y="47"/>
                      </a:cubicBezTo>
                      <a:cubicBezTo>
                        <a:pt x="71" y="51"/>
                        <a:pt x="69" y="56"/>
                        <a:pt x="66" y="59"/>
                      </a:cubicBezTo>
                      <a:cubicBezTo>
                        <a:pt x="63" y="63"/>
                        <a:pt x="59" y="66"/>
                        <a:pt x="55" y="69"/>
                      </a:cubicBezTo>
                      <a:cubicBezTo>
                        <a:pt x="51" y="71"/>
                        <a:pt x="47" y="73"/>
                        <a:pt x="42" y="73"/>
                      </a:cubicBezTo>
                      <a:cubicBezTo>
                        <a:pt x="37" y="74"/>
                        <a:pt x="32" y="74"/>
                        <a:pt x="28" y="72"/>
                      </a:cubicBezTo>
                      <a:cubicBezTo>
                        <a:pt x="23" y="71"/>
                        <a:pt x="19" y="69"/>
                        <a:pt x="15" y="66"/>
                      </a:cubicBezTo>
                      <a:cubicBezTo>
                        <a:pt x="11" y="63"/>
                        <a:pt x="8" y="60"/>
                        <a:pt x="5" y="56"/>
                      </a:cubicBezTo>
                      <a:cubicBezTo>
                        <a:pt x="3" y="52"/>
                        <a:pt x="2" y="47"/>
                        <a:pt x="1" y="42"/>
                      </a:cubicBezTo>
                      <a:cubicBezTo>
                        <a:pt x="0" y="37"/>
                        <a:pt x="1" y="32"/>
                        <a:pt x="2" y="28"/>
                      </a:cubicBezTo>
                      <a:cubicBezTo>
                        <a:pt x="3" y="23"/>
                        <a:pt x="5" y="19"/>
                        <a:pt x="8" y="15"/>
                      </a:cubicBezTo>
                      <a:cubicBezTo>
                        <a:pt x="11" y="11"/>
                        <a:pt x="15" y="8"/>
                        <a:pt x="19" y="6"/>
                      </a:cubicBezTo>
                      <a:cubicBezTo>
                        <a:pt x="23" y="3"/>
                        <a:pt x="27" y="2"/>
                        <a:pt x="32" y="1"/>
                      </a:cubicBezTo>
                      <a:close/>
                      <a:moveTo>
                        <a:pt x="43" y="14"/>
                      </a:moveTo>
                      <a:cubicBezTo>
                        <a:pt x="40" y="13"/>
                        <a:pt x="37" y="13"/>
                        <a:pt x="34" y="13"/>
                      </a:cubicBezTo>
                      <a:cubicBezTo>
                        <a:pt x="31" y="14"/>
                        <a:pt x="28" y="15"/>
                        <a:pt x="25" y="16"/>
                      </a:cubicBezTo>
                      <a:cubicBezTo>
                        <a:pt x="22" y="18"/>
                        <a:pt x="20" y="20"/>
                        <a:pt x="18" y="23"/>
                      </a:cubicBezTo>
                      <a:cubicBezTo>
                        <a:pt x="16" y="25"/>
                        <a:pt x="14" y="28"/>
                        <a:pt x="14" y="31"/>
                      </a:cubicBezTo>
                      <a:cubicBezTo>
                        <a:pt x="13" y="34"/>
                        <a:pt x="13" y="37"/>
                        <a:pt x="13" y="40"/>
                      </a:cubicBezTo>
                      <a:cubicBezTo>
                        <a:pt x="14" y="44"/>
                        <a:pt x="15" y="47"/>
                        <a:pt x="16" y="49"/>
                      </a:cubicBezTo>
                      <a:cubicBezTo>
                        <a:pt x="18" y="52"/>
                        <a:pt x="20" y="55"/>
                        <a:pt x="22" y="56"/>
                      </a:cubicBezTo>
                      <a:cubicBezTo>
                        <a:pt x="25" y="58"/>
                        <a:pt x="28" y="60"/>
                        <a:pt x="31" y="61"/>
                      </a:cubicBezTo>
                      <a:cubicBezTo>
                        <a:pt x="34" y="61"/>
                        <a:pt x="37" y="62"/>
                        <a:pt x="40" y="61"/>
                      </a:cubicBezTo>
                      <a:cubicBezTo>
                        <a:pt x="43" y="61"/>
                        <a:pt x="46" y="60"/>
                        <a:pt x="49" y="58"/>
                      </a:cubicBezTo>
                      <a:cubicBezTo>
                        <a:pt x="52" y="57"/>
                        <a:pt x="54" y="54"/>
                        <a:pt x="56" y="52"/>
                      </a:cubicBezTo>
                      <a:cubicBezTo>
                        <a:pt x="58" y="49"/>
                        <a:pt x="60" y="46"/>
                        <a:pt x="60" y="43"/>
                      </a:cubicBezTo>
                      <a:cubicBezTo>
                        <a:pt x="61" y="40"/>
                        <a:pt x="61" y="37"/>
                        <a:pt x="61" y="34"/>
                      </a:cubicBezTo>
                      <a:cubicBezTo>
                        <a:pt x="60" y="31"/>
                        <a:pt x="59" y="28"/>
                        <a:pt x="58" y="25"/>
                      </a:cubicBezTo>
                      <a:cubicBezTo>
                        <a:pt x="56" y="22"/>
                        <a:pt x="54" y="20"/>
                        <a:pt x="52" y="18"/>
                      </a:cubicBezTo>
                      <a:cubicBezTo>
                        <a:pt x="49" y="16"/>
                        <a:pt x="46" y="15"/>
                        <a:pt x="4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65"/>
                <p:cNvSpPr>
                  <a:spLocks noEditPoints="1"/>
                </p:cNvSpPr>
                <p:nvPr/>
              </p:nvSpPr>
              <p:spPr bwMode="auto">
                <a:xfrm>
                  <a:off x="4519614" y="5043488"/>
                  <a:ext cx="273050" cy="274638"/>
                </a:xfrm>
                <a:custGeom>
                  <a:avLst/>
                  <a:gdLst>
                    <a:gd name="T0" fmla="*/ 31 w 73"/>
                    <a:gd name="T1" fmla="*/ 1 h 73"/>
                    <a:gd name="T2" fmla="*/ 45 w 73"/>
                    <a:gd name="T3" fmla="*/ 1 h 73"/>
                    <a:gd name="T4" fmla="*/ 58 w 73"/>
                    <a:gd name="T5" fmla="*/ 8 h 73"/>
                    <a:gd name="T6" fmla="*/ 67 w 73"/>
                    <a:gd name="T7" fmla="*/ 18 h 73"/>
                    <a:gd name="T8" fmla="*/ 72 w 73"/>
                    <a:gd name="T9" fmla="*/ 32 h 73"/>
                    <a:gd name="T10" fmla="*/ 71 w 73"/>
                    <a:gd name="T11" fmla="*/ 46 h 73"/>
                    <a:gd name="T12" fmla="*/ 65 w 73"/>
                    <a:gd name="T13" fmla="*/ 58 h 73"/>
                    <a:gd name="T14" fmla="*/ 54 w 73"/>
                    <a:gd name="T15" fmla="*/ 68 h 73"/>
                    <a:gd name="T16" fmla="*/ 41 w 73"/>
                    <a:gd name="T17" fmla="*/ 72 h 73"/>
                    <a:gd name="T18" fmla="*/ 27 w 73"/>
                    <a:gd name="T19" fmla="*/ 71 h 73"/>
                    <a:gd name="T20" fmla="*/ 14 w 73"/>
                    <a:gd name="T21" fmla="*/ 65 h 73"/>
                    <a:gd name="T22" fmla="*/ 5 w 73"/>
                    <a:gd name="T23" fmla="*/ 55 h 73"/>
                    <a:gd name="T24" fmla="*/ 0 w 73"/>
                    <a:gd name="T25" fmla="*/ 41 h 73"/>
                    <a:gd name="T26" fmla="*/ 1 w 73"/>
                    <a:gd name="T27" fmla="*/ 27 h 73"/>
                    <a:gd name="T28" fmla="*/ 7 w 73"/>
                    <a:gd name="T29" fmla="*/ 14 h 73"/>
                    <a:gd name="T30" fmla="*/ 18 w 73"/>
                    <a:gd name="T31" fmla="*/ 5 h 73"/>
                    <a:gd name="T32" fmla="*/ 31 w 73"/>
                    <a:gd name="T33" fmla="*/ 1 h 73"/>
                    <a:gd name="T34" fmla="*/ 42 w 73"/>
                    <a:gd name="T35" fmla="*/ 13 h 73"/>
                    <a:gd name="T36" fmla="*/ 33 w 73"/>
                    <a:gd name="T37" fmla="*/ 13 h 73"/>
                    <a:gd name="T38" fmla="*/ 24 w 73"/>
                    <a:gd name="T39" fmla="*/ 16 h 73"/>
                    <a:gd name="T40" fmla="*/ 17 w 73"/>
                    <a:gd name="T41" fmla="*/ 22 h 73"/>
                    <a:gd name="T42" fmla="*/ 13 w 73"/>
                    <a:gd name="T43" fmla="*/ 30 h 73"/>
                    <a:gd name="T44" fmla="*/ 12 w 73"/>
                    <a:gd name="T45" fmla="*/ 40 h 73"/>
                    <a:gd name="T46" fmla="*/ 15 w 73"/>
                    <a:gd name="T47" fmla="*/ 48 h 73"/>
                    <a:gd name="T48" fmla="*/ 22 w 73"/>
                    <a:gd name="T49" fmla="*/ 55 h 73"/>
                    <a:gd name="T50" fmla="*/ 30 w 73"/>
                    <a:gd name="T51" fmla="*/ 59 h 73"/>
                    <a:gd name="T52" fmla="*/ 39 w 73"/>
                    <a:gd name="T53" fmla="*/ 60 h 73"/>
                    <a:gd name="T54" fmla="*/ 48 w 73"/>
                    <a:gd name="T55" fmla="*/ 57 h 73"/>
                    <a:gd name="T56" fmla="*/ 55 w 73"/>
                    <a:gd name="T57" fmla="*/ 51 h 73"/>
                    <a:gd name="T58" fmla="*/ 59 w 73"/>
                    <a:gd name="T59" fmla="*/ 43 h 73"/>
                    <a:gd name="T60" fmla="*/ 60 w 73"/>
                    <a:gd name="T61" fmla="*/ 33 h 73"/>
                    <a:gd name="T62" fmla="*/ 57 w 73"/>
                    <a:gd name="T63" fmla="*/ 24 h 73"/>
                    <a:gd name="T64" fmla="*/ 51 w 73"/>
                    <a:gd name="T65" fmla="*/ 17 h 73"/>
                    <a:gd name="T66" fmla="*/ 42 w 73"/>
                    <a:gd name="T67" fmla="*/ 1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3" h="73">
                      <a:moveTo>
                        <a:pt x="31" y="1"/>
                      </a:moveTo>
                      <a:cubicBezTo>
                        <a:pt x="36" y="0"/>
                        <a:pt x="41" y="0"/>
                        <a:pt x="45" y="1"/>
                      </a:cubicBezTo>
                      <a:cubicBezTo>
                        <a:pt x="50" y="3"/>
                        <a:pt x="54" y="5"/>
                        <a:pt x="58" y="8"/>
                      </a:cubicBezTo>
                      <a:cubicBezTo>
                        <a:pt x="62" y="10"/>
                        <a:pt x="65" y="14"/>
                        <a:pt x="67" y="18"/>
                      </a:cubicBezTo>
                      <a:cubicBezTo>
                        <a:pt x="70" y="22"/>
                        <a:pt x="71" y="27"/>
                        <a:pt x="72" y="32"/>
                      </a:cubicBezTo>
                      <a:cubicBezTo>
                        <a:pt x="73" y="36"/>
                        <a:pt x="72" y="41"/>
                        <a:pt x="71" y="46"/>
                      </a:cubicBezTo>
                      <a:cubicBezTo>
                        <a:pt x="70" y="50"/>
                        <a:pt x="68" y="55"/>
                        <a:pt x="65" y="58"/>
                      </a:cubicBezTo>
                      <a:cubicBezTo>
                        <a:pt x="62" y="62"/>
                        <a:pt x="58" y="65"/>
                        <a:pt x="54" y="68"/>
                      </a:cubicBezTo>
                      <a:cubicBezTo>
                        <a:pt x="50" y="70"/>
                        <a:pt x="46" y="72"/>
                        <a:pt x="41" y="72"/>
                      </a:cubicBezTo>
                      <a:cubicBezTo>
                        <a:pt x="36" y="73"/>
                        <a:pt x="31" y="73"/>
                        <a:pt x="27" y="71"/>
                      </a:cubicBezTo>
                      <a:cubicBezTo>
                        <a:pt x="22" y="70"/>
                        <a:pt x="18" y="68"/>
                        <a:pt x="14" y="65"/>
                      </a:cubicBezTo>
                      <a:cubicBezTo>
                        <a:pt x="10" y="62"/>
                        <a:pt x="7" y="59"/>
                        <a:pt x="5" y="55"/>
                      </a:cubicBezTo>
                      <a:cubicBezTo>
                        <a:pt x="3" y="51"/>
                        <a:pt x="1" y="46"/>
                        <a:pt x="0" y="41"/>
                      </a:cubicBezTo>
                      <a:cubicBezTo>
                        <a:pt x="0" y="36"/>
                        <a:pt x="0" y="32"/>
                        <a:pt x="1" y="27"/>
                      </a:cubicBezTo>
                      <a:cubicBezTo>
                        <a:pt x="2" y="23"/>
                        <a:pt x="5" y="18"/>
                        <a:pt x="7" y="14"/>
                      </a:cubicBezTo>
                      <a:cubicBezTo>
                        <a:pt x="10" y="11"/>
                        <a:pt x="14" y="8"/>
                        <a:pt x="18" y="5"/>
                      </a:cubicBezTo>
                      <a:cubicBezTo>
                        <a:pt x="22" y="3"/>
                        <a:pt x="26" y="1"/>
                        <a:pt x="31" y="1"/>
                      </a:cubicBezTo>
                      <a:close/>
                      <a:moveTo>
                        <a:pt x="42" y="13"/>
                      </a:moveTo>
                      <a:cubicBezTo>
                        <a:pt x="39" y="13"/>
                        <a:pt x="36" y="12"/>
                        <a:pt x="33" y="13"/>
                      </a:cubicBezTo>
                      <a:cubicBezTo>
                        <a:pt x="30" y="13"/>
                        <a:pt x="27" y="14"/>
                        <a:pt x="24" y="16"/>
                      </a:cubicBezTo>
                      <a:cubicBezTo>
                        <a:pt x="21" y="17"/>
                        <a:pt x="19" y="19"/>
                        <a:pt x="17" y="22"/>
                      </a:cubicBezTo>
                      <a:cubicBezTo>
                        <a:pt x="15" y="24"/>
                        <a:pt x="14" y="27"/>
                        <a:pt x="13" y="30"/>
                      </a:cubicBezTo>
                      <a:cubicBezTo>
                        <a:pt x="12" y="33"/>
                        <a:pt x="12" y="36"/>
                        <a:pt x="12" y="40"/>
                      </a:cubicBezTo>
                      <a:cubicBezTo>
                        <a:pt x="13" y="43"/>
                        <a:pt x="14" y="46"/>
                        <a:pt x="15" y="48"/>
                      </a:cubicBezTo>
                      <a:cubicBezTo>
                        <a:pt x="17" y="51"/>
                        <a:pt x="19" y="53"/>
                        <a:pt x="22" y="55"/>
                      </a:cubicBezTo>
                      <a:cubicBezTo>
                        <a:pt x="24" y="57"/>
                        <a:pt x="27" y="59"/>
                        <a:pt x="30" y="59"/>
                      </a:cubicBezTo>
                      <a:cubicBezTo>
                        <a:pt x="33" y="60"/>
                        <a:pt x="36" y="60"/>
                        <a:pt x="39" y="60"/>
                      </a:cubicBezTo>
                      <a:cubicBezTo>
                        <a:pt x="42" y="60"/>
                        <a:pt x="45" y="59"/>
                        <a:pt x="48" y="57"/>
                      </a:cubicBezTo>
                      <a:cubicBezTo>
                        <a:pt x="51" y="55"/>
                        <a:pt x="53" y="53"/>
                        <a:pt x="55" y="51"/>
                      </a:cubicBezTo>
                      <a:cubicBezTo>
                        <a:pt x="57" y="48"/>
                        <a:pt x="58" y="46"/>
                        <a:pt x="59" y="43"/>
                      </a:cubicBezTo>
                      <a:cubicBezTo>
                        <a:pt x="60" y="40"/>
                        <a:pt x="60" y="36"/>
                        <a:pt x="60" y="33"/>
                      </a:cubicBezTo>
                      <a:cubicBezTo>
                        <a:pt x="59" y="30"/>
                        <a:pt x="58" y="27"/>
                        <a:pt x="57" y="24"/>
                      </a:cubicBezTo>
                      <a:cubicBezTo>
                        <a:pt x="55" y="22"/>
                        <a:pt x="53" y="19"/>
                        <a:pt x="51" y="17"/>
                      </a:cubicBezTo>
                      <a:cubicBezTo>
                        <a:pt x="48" y="16"/>
                        <a:pt x="45" y="14"/>
                        <a:pt x="4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66"/>
                <p:cNvSpPr/>
                <p:nvPr/>
              </p:nvSpPr>
              <p:spPr bwMode="auto">
                <a:xfrm>
                  <a:off x="4613276" y="4953001"/>
                  <a:ext cx="82550" cy="142875"/>
                </a:xfrm>
                <a:custGeom>
                  <a:avLst/>
                  <a:gdLst>
                    <a:gd name="T0" fmla="*/ 1 w 22"/>
                    <a:gd name="T1" fmla="*/ 29 h 38"/>
                    <a:gd name="T2" fmla="*/ 5 w 22"/>
                    <a:gd name="T3" fmla="*/ 37 h 38"/>
                    <a:gd name="T4" fmla="*/ 13 w 22"/>
                    <a:gd name="T5" fmla="*/ 32 h 38"/>
                    <a:gd name="T6" fmla="*/ 17 w 22"/>
                    <a:gd name="T7" fmla="*/ 20 h 38"/>
                    <a:gd name="T8" fmla="*/ 21 w 22"/>
                    <a:gd name="T9" fmla="*/ 8 h 38"/>
                    <a:gd name="T10" fmla="*/ 17 w 22"/>
                    <a:gd name="T11" fmla="*/ 1 h 38"/>
                    <a:gd name="T12" fmla="*/ 9 w 22"/>
                    <a:gd name="T13" fmla="*/ 5 h 38"/>
                    <a:gd name="T14" fmla="*/ 5 w 22"/>
                    <a:gd name="T15" fmla="*/ 17 h 38"/>
                    <a:gd name="T16" fmla="*/ 1 w 22"/>
                    <a:gd name="T17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" h="38">
                      <a:moveTo>
                        <a:pt x="1" y="29"/>
                      </a:moveTo>
                      <a:cubicBezTo>
                        <a:pt x="0" y="32"/>
                        <a:pt x="2" y="36"/>
                        <a:pt x="5" y="37"/>
                      </a:cubicBezTo>
                      <a:cubicBezTo>
                        <a:pt x="9" y="38"/>
                        <a:pt x="12" y="36"/>
                        <a:pt x="13" y="32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2" y="5"/>
                        <a:pt x="20" y="2"/>
                        <a:pt x="17" y="1"/>
                      </a:cubicBezTo>
                      <a:cubicBezTo>
                        <a:pt x="13" y="0"/>
                        <a:pt x="10" y="1"/>
                        <a:pt x="9" y="5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1" y="29"/>
                        <a:pt x="1" y="29"/>
                        <a:pt x="1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67"/>
                <p:cNvSpPr/>
                <p:nvPr/>
              </p:nvSpPr>
              <p:spPr bwMode="auto">
                <a:xfrm>
                  <a:off x="4756151" y="4818063"/>
                  <a:ext cx="153988" cy="60325"/>
                </a:xfrm>
                <a:custGeom>
                  <a:avLst/>
                  <a:gdLst>
                    <a:gd name="T0" fmla="*/ 35 w 41"/>
                    <a:gd name="T1" fmla="*/ 13 h 16"/>
                    <a:gd name="T2" fmla="*/ 41 w 41"/>
                    <a:gd name="T3" fmla="*/ 6 h 16"/>
                    <a:gd name="T4" fmla="*/ 34 w 41"/>
                    <a:gd name="T5" fmla="*/ 1 h 16"/>
                    <a:gd name="T6" fmla="*/ 20 w 41"/>
                    <a:gd name="T7" fmla="*/ 2 h 16"/>
                    <a:gd name="T8" fmla="*/ 6 w 41"/>
                    <a:gd name="T9" fmla="*/ 3 h 16"/>
                    <a:gd name="T10" fmla="*/ 0 w 41"/>
                    <a:gd name="T11" fmla="*/ 10 h 16"/>
                    <a:gd name="T12" fmla="*/ 7 w 41"/>
                    <a:gd name="T13" fmla="*/ 16 h 16"/>
                    <a:gd name="T14" fmla="*/ 21 w 41"/>
                    <a:gd name="T15" fmla="*/ 14 h 16"/>
                    <a:gd name="T16" fmla="*/ 35 w 41"/>
                    <a:gd name="T17" fmla="*/ 13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" h="16">
                      <a:moveTo>
                        <a:pt x="35" y="13"/>
                      </a:moveTo>
                      <a:cubicBezTo>
                        <a:pt x="39" y="13"/>
                        <a:pt x="41" y="10"/>
                        <a:pt x="41" y="6"/>
                      </a:cubicBezTo>
                      <a:cubicBezTo>
                        <a:pt x="41" y="3"/>
                        <a:pt x="38" y="0"/>
                        <a:pt x="34" y="1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2" y="4"/>
                        <a:pt x="0" y="7"/>
                        <a:pt x="0" y="10"/>
                      </a:cubicBezTo>
                      <a:cubicBezTo>
                        <a:pt x="0" y="13"/>
                        <a:pt x="3" y="16"/>
                        <a:pt x="7" y="16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35" y="13"/>
                        <a:pt x="35" y="13"/>
                        <a:pt x="3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87" name="组合 286"/>
            <p:cNvGrpSpPr/>
            <p:nvPr/>
          </p:nvGrpSpPr>
          <p:grpSpPr>
            <a:xfrm>
              <a:off x="10815229" y="5010295"/>
              <a:ext cx="1149740" cy="1149740"/>
              <a:chOff x="10216718" y="3374374"/>
              <a:chExt cx="1149740" cy="1149740"/>
            </a:xfrm>
          </p:grpSpPr>
          <p:grpSp>
            <p:nvGrpSpPr>
              <p:cNvPr id="335" name="组合 334"/>
              <p:cNvGrpSpPr/>
              <p:nvPr/>
            </p:nvGrpSpPr>
            <p:grpSpPr>
              <a:xfrm>
                <a:off x="10216718" y="3374374"/>
                <a:ext cx="1149740" cy="1149740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46" name="同心圆 12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47" name="椭圆 346"/>
                <p:cNvSpPr/>
                <p:nvPr/>
              </p:nvSpPr>
              <p:spPr>
                <a:xfrm>
                  <a:off x="392110" y="760411"/>
                  <a:ext cx="3825875" cy="3825875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36" name="组合 335"/>
              <p:cNvGrpSpPr/>
              <p:nvPr/>
            </p:nvGrpSpPr>
            <p:grpSpPr>
              <a:xfrm>
                <a:off x="10411057" y="3549667"/>
                <a:ext cx="704850" cy="747713"/>
                <a:chOff x="8301039" y="2560638"/>
                <a:chExt cx="704850" cy="747713"/>
              </a:xfrm>
              <a:solidFill>
                <a:srgbClr val="7766FF"/>
              </a:solidFill>
            </p:grpSpPr>
            <p:sp>
              <p:nvSpPr>
                <p:cNvPr id="337" name="Freeform 175"/>
                <p:cNvSpPr/>
                <p:nvPr/>
              </p:nvSpPr>
              <p:spPr bwMode="auto">
                <a:xfrm>
                  <a:off x="8408989" y="3135313"/>
                  <a:ext cx="173038" cy="173038"/>
                </a:xfrm>
                <a:custGeom>
                  <a:avLst/>
                  <a:gdLst>
                    <a:gd name="T0" fmla="*/ 33 w 46"/>
                    <a:gd name="T1" fmla="*/ 41 h 46"/>
                    <a:gd name="T2" fmla="*/ 5 w 46"/>
                    <a:gd name="T3" fmla="*/ 33 h 46"/>
                    <a:gd name="T4" fmla="*/ 13 w 46"/>
                    <a:gd name="T5" fmla="*/ 5 h 46"/>
                    <a:gd name="T6" fmla="*/ 41 w 46"/>
                    <a:gd name="T7" fmla="*/ 13 h 46"/>
                    <a:gd name="T8" fmla="*/ 33 w 46"/>
                    <a:gd name="T9" fmla="*/ 41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46">
                      <a:moveTo>
                        <a:pt x="33" y="41"/>
                      </a:moveTo>
                      <a:cubicBezTo>
                        <a:pt x="24" y="46"/>
                        <a:pt x="11" y="43"/>
                        <a:pt x="5" y="33"/>
                      </a:cubicBezTo>
                      <a:cubicBezTo>
                        <a:pt x="0" y="23"/>
                        <a:pt x="3" y="11"/>
                        <a:pt x="13" y="5"/>
                      </a:cubicBezTo>
                      <a:cubicBezTo>
                        <a:pt x="23" y="0"/>
                        <a:pt x="35" y="3"/>
                        <a:pt x="41" y="13"/>
                      </a:cubicBezTo>
                      <a:cubicBezTo>
                        <a:pt x="46" y="22"/>
                        <a:pt x="43" y="35"/>
                        <a:pt x="33" y="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338" name="组合 337"/>
                <p:cNvGrpSpPr/>
                <p:nvPr/>
              </p:nvGrpSpPr>
              <p:grpSpPr>
                <a:xfrm>
                  <a:off x="8301039" y="2560638"/>
                  <a:ext cx="704850" cy="701676"/>
                  <a:chOff x="8301039" y="2560638"/>
                  <a:chExt cx="704850" cy="701676"/>
                </a:xfrm>
                <a:grpFill/>
              </p:grpSpPr>
              <p:sp>
                <p:nvSpPr>
                  <p:cNvPr id="339" name="Freeform 172"/>
                  <p:cNvSpPr>
                    <a:spLocks noEditPoints="1"/>
                  </p:cNvSpPr>
                  <p:nvPr/>
                </p:nvSpPr>
                <p:spPr bwMode="auto">
                  <a:xfrm>
                    <a:off x="8394701" y="2703513"/>
                    <a:ext cx="360363" cy="473075"/>
                  </a:xfrm>
                  <a:custGeom>
                    <a:avLst/>
                    <a:gdLst>
                      <a:gd name="T0" fmla="*/ 51 w 96"/>
                      <a:gd name="T1" fmla="*/ 102 h 126"/>
                      <a:gd name="T2" fmla="*/ 48 w 96"/>
                      <a:gd name="T3" fmla="*/ 95 h 126"/>
                      <a:gd name="T4" fmla="*/ 41 w 96"/>
                      <a:gd name="T5" fmla="*/ 97 h 126"/>
                      <a:gd name="T6" fmla="*/ 31 w 96"/>
                      <a:gd name="T7" fmla="*/ 117 h 126"/>
                      <a:gd name="T8" fmla="*/ 33 w 96"/>
                      <a:gd name="T9" fmla="*/ 125 h 126"/>
                      <a:gd name="T10" fmla="*/ 41 w 96"/>
                      <a:gd name="T11" fmla="*/ 122 h 126"/>
                      <a:gd name="T12" fmla="*/ 51 w 96"/>
                      <a:gd name="T13" fmla="*/ 102 h 126"/>
                      <a:gd name="T14" fmla="*/ 13 w 96"/>
                      <a:gd name="T15" fmla="*/ 122 h 126"/>
                      <a:gd name="T16" fmla="*/ 21 w 96"/>
                      <a:gd name="T17" fmla="*/ 125 h 126"/>
                      <a:gd name="T18" fmla="*/ 24 w 96"/>
                      <a:gd name="T19" fmla="*/ 117 h 126"/>
                      <a:gd name="T20" fmla="*/ 12 w 96"/>
                      <a:gd name="T21" fmla="*/ 90 h 126"/>
                      <a:gd name="T22" fmla="*/ 4 w 96"/>
                      <a:gd name="T23" fmla="*/ 87 h 126"/>
                      <a:gd name="T24" fmla="*/ 1 w 96"/>
                      <a:gd name="T25" fmla="*/ 95 h 126"/>
                      <a:gd name="T26" fmla="*/ 13 w 96"/>
                      <a:gd name="T27" fmla="*/ 122 h 126"/>
                      <a:gd name="T28" fmla="*/ 10 w 96"/>
                      <a:gd name="T29" fmla="*/ 56 h 126"/>
                      <a:gd name="T30" fmla="*/ 9 w 96"/>
                      <a:gd name="T31" fmla="*/ 65 h 126"/>
                      <a:gd name="T32" fmla="*/ 18 w 96"/>
                      <a:gd name="T33" fmla="*/ 65 h 126"/>
                      <a:gd name="T34" fmla="*/ 81 w 96"/>
                      <a:gd name="T35" fmla="*/ 14 h 126"/>
                      <a:gd name="T36" fmla="*/ 81 w 96"/>
                      <a:gd name="T37" fmla="*/ 14 h 126"/>
                      <a:gd name="T38" fmla="*/ 60 w 96"/>
                      <a:gd name="T39" fmla="*/ 58 h 126"/>
                      <a:gd name="T40" fmla="*/ 63 w 96"/>
                      <a:gd name="T41" fmla="*/ 66 h 126"/>
                      <a:gd name="T42" fmla="*/ 70 w 96"/>
                      <a:gd name="T43" fmla="*/ 63 h 126"/>
                      <a:gd name="T44" fmla="*/ 94 w 96"/>
                      <a:gd name="T45" fmla="*/ 15 h 126"/>
                      <a:gd name="T46" fmla="*/ 94 w 96"/>
                      <a:gd name="T47" fmla="*/ 15 h 126"/>
                      <a:gd name="T48" fmla="*/ 92 w 96"/>
                      <a:gd name="T49" fmla="*/ 7 h 126"/>
                      <a:gd name="T50" fmla="*/ 89 w 96"/>
                      <a:gd name="T51" fmla="*/ 5 h 126"/>
                      <a:gd name="T52" fmla="*/ 86 w 96"/>
                      <a:gd name="T53" fmla="*/ 2 h 126"/>
                      <a:gd name="T54" fmla="*/ 80 w 96"/>
                      <a:gd name="T55" fmla="*/ 1 h 126"/>
                      <a:gd name="T56" fmla="*/ 77 w 96"/>
                      <a:gd name="T57" fmla="*/ 2 h 126"/>
                      <a:gd name="T58" fmla="*/ 10 w 96"/>
                      <a:gd name="T59" fmla="*/ 56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96" h="126">
                        <a:moveTo>
                          <a:pt x="51" y="102"/>
                        </a:moveTo>
                        <a:cubicBezTo>
                          <a:pt x="52" y="99"/>
                          <a:pt x="51" y="96"/>
                          <a:pt x="48" y="95"/>
                        </a:cubicBezTo>
                        <a:cubicBezTo>
                          <a:pt x="46" y="93"/>
                          <a:pt x="42" y="94"/>
                          <a:pt x="41" y="97"/>
                        </a:cubicBezTo>
                        <a:cubicBezTo>
                          <a:pt x="31" y="117"/>
                          <a:pt x="31" y="117"/>
                          <a:pt x="31" y="117"/>
                        </a:cubicBezTo>
                        <a:cubicBezTo>
                          <a:pt x="29" y="120"/>
                          <a:pt x="31" y="123"/>
                          <a:pt x="33" y="125"/>
                        </a:cubicBezTo>
                        <a:cubicBezTo>
                          <a:pt x="36" y="126"/>
                          <a:pt x="40" y="125"/>
                          <a:pt x="41" y="122"/>
                        </a:cubicBezTo>
                        <a:cubicBezTo>
                          <a:pt x="51" y="102"/>
                          <a:pt x="51" y="102"/>
                          <a:pt x="51" y="102"/>
                        </a:cubicBezTo>
                        <a:close/>
                        <a:moveTo>
                          <a:pt x="13" y="122"/>
                        </a:moveTo>
                        <a:cubicBezTo>
                          <a:pt x="15" y="125"/>
                          <a:pt x="18" y="126"/>
                          <a:pt x="21" y="125"/>
                        </a:cubicBezTo>
                        <a:cubicBezTo>
                          <a:pt x="24" y="123"/>
                          <a:pt x="25" y="120"/>
                          <a:pt x="24" y="117"/>
                        </a:cubicBezTo>
                        <a:cubicBezTo>
                          <a:pt x="12" y="90"/>
                          <a:pt x="12" y="90"/>
                          <a:pt x="12" y="90"/>
                        </a:cubicBezTo>
                        <a:cubicBezTo>
                          <a:pt x="10" y="87"/>
                          <a:pt x="7" y="86"/>
                          <a:pt x="4" y="87"/>
                        </a:cubicBezTo>
                        <a:cubicBezTo>
                          <a:pt x="1" y="88"/>
                          <a:pt x="0" y="92"/>
                          <a:pt x="1" y="95"/>
                        </a:cubicBezTo>
                        <a:cubicBezTo>
                          <a:pt x="13" y="122"/>
                          <a:pt x="13" y="122"/>
                          <a:pt x="13" y="122"/>
                        </a:cubicBezTo>
                        <a:close/>
                        <a:moveTo>
                          <a:pt x="10" y="56"/>
                        </a:moveTo>
                        <a:cubicBezTo>
                          <a:pt x="8" y="58"/>
                          <a:pt x="7" y="62"/>
                          <a:pt x="9" y="65"/>
                        </a:cubicBezTo>
                        <a:cubicBezTo>
                          <a:pt x="11" y="67"/>
                          <a:pt x="15" y="67"/>
                          <a:pt x="18" y="65"/>
                        </a:cubicBezTo>
                        <a:cubicBezTo>
                          <a:pt x="81" y="14"/>
                          <a:pt x="81" y="14"/>
                          <a:pt x="81" y="14"/>
                        </a:cubicBezTo>
                        <a:cubicBezTo>
                          <a:pt x="81" y="14"/>
                          <a:pt x="82" y="14"/>
                          <a:pt x="81" y="14"/>
                        </a:cubicBezTo>
                        <a:cubicBezTo>
                          <a:pt x="60" y="58"/>
                          <a:pt x="60" y="58"/>
                          <a:pt x="60" y="58"/>
                        </a:cubicBezTo>
                        <a:cubicBezTo>
                          <a:pt x="59" y="61"/>
                          <a:pt x="60" y="64"/>
                          <a:pt x="63" y="66"/>
                        </a:cubicBezTo>
                        <a:cubicBezTo>
                          <a:pt x="66" y="67"/>
                          <a:pt x="69" y="66"/>
                          <a:pt x="70" y="63"/>
                        </a:cubicBezTo>
                        <a:cubicBezTo>
                          <a:pt x="94" y="15"/>
                          <a:pt x="94" y="15"/>
                          <a:pt x="94" y="15"/>
                        </a:cubicBezTo>
                        <a:cubicBezTo>
                          <a:pt x="94" y="15"/>
                          <a:pt x="94" y="15"/>
                          <a:pt x="94" y="15"/>
                        </a:cubicBezTo>
                        <a:cubicBezTo>
                          <a:pt x="96" y="12"/>
                          <a:pt x="95" y="9"/>
                          <a:pt x="92" y="7"/>
                        </a:cubicBezTo>
                        <a:cubicBezTo>
                          <a:pt x="91" y="6"/>
                          <a:pt x="90" y="6"/>
                          <a:pt x="89" y="5"/>
                        </a:cubicBezTo>
                        <a:cubicBezTo>
                          <a:pt x="88" y="4"/>
                          <a:pt x="87" y="3"/>
                          <a:pt x="86" y="2"/>
                        </a:cubicBezTo>
                        <a:cubicBezTo>
                          <a:pt x="85" y="0"/>
                          <a:pt x="82" y="0"/>
                          <a:pt x="80" y="1"/>
                        </a:cubicBezTo>
                        <a:cubicBezTo>
                          <a:pt x="78" y="1"/>
                          <a:pt x="78" y="2"/>
                          <a:pt x="77" y="2"/>
                        </a:cubicBezTo>
                        <a:cubicBezTo>
                          <a:pt x="10" y="56"/>
                          <a:pt x="10" y="56"/>
                          <a:pt x="10" y="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173"/>
                  <p:cNvSpPr>
                    <a:spLocks noEditPoints="1"/>
                  </p:cNvSpPr>
                  <p:nvPr/>
                </p:nvSpPr>
                <p:spPr bwMode="auto">
                  <a:xfrm>
                    <a:off x="8435976" y="2725738"/>
                    <a:ext cx="498475" cy="450850"/>
                  </a:xfrm>
                  <a:custGeom>
                    <a:avLst/>
                    <a:gdLst>
                      <a:gd name="T0" fmla="*/ 100 w 133"/>
                      <a:gd name="T1" fmla="*/ 5 h 120"/>
                      <a:gd name="T2" fmla="*/ 93 w 133"/>
                      <a:gd name="T3" fmla="*/ 2 h 120"/>
                      <a:gd name="T4" fmla="*/ 89 w 133"/>
                      <a:gd name="T5" fmla="*/ 9 h 120"/>
                      <a:gd name="T6" fmla="*/ 121 w 133"/>
                      <a:gd name="T7" fmla="*/ 102 h 120"/>
                      <a:gd name="T8" fmla="*/ 128 w 133"/>
                      <a:gd name="T9" fmla="*/ 105 h 120"/>
                      <a:gd name="T10" fmla="*/ 132 w 133"/>
                      <a:gd name="T11" fmla="*/ 98 h 120"/>
                      <a:gd name="T12" fmla="*/ 100 w 133"/>
                      <a:gd name="T13" fmla="*/ 5 h 120"/>
                      <a:gd name="T14" fmla="*/ 108 w 133"/>
                      <a:gd name="T15" fmla="*/ 118 h 120"/>
                      <a:gd name="T16" fmla="*/ 115 w 133"/>
                      <a:gd name="T17" fmla="*/ 115 h 120"/>
                      <a:gd name="T18" fmla="*/ 112 w 133"/>
                      <a:gd name="T19" fmla="*/ 107 h 120"/>
                      <a:gd name="T20" fmla="*/ 58 w 133"/>
                      <a:gd name="T21" fmla="*/ 88 h 120"/>
                      <a:gd name="T22" fmla="*/ 50 w 133"/>
                      <a:gd name="T23" fmla="*/ 91 h 120"/>
                      <a:gd name="T24" fmla="*/ 54 w 133"/>
                      <a:gd name="T25" fmla="*/ 98 h 120"/>
                      <a:gd name="T26" fmla="*/ 108 w 133"/>
                      <a:gd name="T27" fmla="*/ 118 h 120"/>
                      <a:gd name="T28" fmla="*/ 22 w 133"/>
                      <a:gd name="T29" fmla="*/ 87 h 120"/>
                      <a:gd name="T30" fmla="*/ 29 w 133"/>
                      <a:gd name="T31" fmla="*/ 83 h 120"/>
                      <a:gd name="T32" fmla="*/ 26 w 133"/>
                      <a:gd name="T33" fmla="*/ 76 h 120"/>
                      <a:gd name="T34" fmla="*/ 8 w 133"/>
                      <a:gd name="T35" fmla="*/ 69 h 120"/>
                      <a:gd name="T36" fmla="*/ 1 w 133"/>
                      <a:gd name="T37" fmla="*/ 73 h 120"/>
                      <a:gd name="T38" fmla="*/ 4 w 133"/>
                      <a:gd name="T39" fmla="*/ 80 h 120"/>
                      <a:gd name="T40" fmla="*/ 22 w 133"/>
                      <a:gd name="T41" fmla="*/ 87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3" h="120">
                        <a:moveTo>
                          <a:pt x="100" y="5"/>
                        </a:moveTo>
                        <a:cubicBezTo>
                          <a:pt x="99" y="2"/>
                          <a:pt x="96" y="0"/>
                          <a:pt x="93" y="2"/>
                        </a:cubicBezTo>
                        <a:cubicBezTo>
                          <a:pt x="90" y="3"/>
                          <a:pt x="88" y="6"/>
                          <a:pt x="89" y="9"/>
                        </a:cubicBezTo>
                        <a:cubicBezTo>
                          <a:pt x="121" y="102"/>
                          <a:pt x="121" y="102"/>
                          <a:pt x="121" y="102"/>
                        </a:cubicBezTo>
                        <a:cubicBezTo>
                          <a:pt x="122" y="105"/>
                          <a:pt x="125" y="106"/>
                          <a:pt x="128" y="105"/>
                        </a:cubicBezTo>
                        <a:cubicBezTo>
                          <a:pt x="131" y="104"/>
                          <a:pt x="133" y="101"/>
                          <a:pt x="132" y="98"/>
                        </a:cubicBezTo>
                        <a:cubicBezTo>
                          <a:pt x="100" y="5"/>
                          <a:pt x="100" y="5"/>
                          <a:pt x="100" y="5"/>
                        </a:cubicBezTo>
                        <a:close/>
                        <a:moveTo>
                          <a:pt x="108" y="118"/>
                        </a:moveTo>
                        <a:cubicBezTo>
                          <a:pt x="111" y="120"/>
                          <a:pt x="114" y="118"/>
                          <a:pt x="115" y="115"/>
                        </a:cubicBezTo>
                        <a:cubicBezTo>
                          <a:pt x="116" y="112"/>
                          <a:pt x="115" y="109"/>
                          <a:pt x="112" y="107"/>
                        </a:cubicBezTo>
                        <a:cubicBezTo>
                          <a:pt x="58" y="88"/>
                          <a:pt x="58" y="88"/>
                          <a:pt x="58" y="88"/>
                        </a:cubicBezTo>
                        <a:cubicBezTo>
                          <a:pt x="55" y="86"/>
                          <a:pt x="51" y="88"/>
                          <a:pt x="50" y="91"/>
                        </a:cubicBezTo>
                        <a:cubicBezTo>
                          <a:pt x="49" y="94"/>
                          <a:pt x="51" y="97"/>
                          <a:pt x="54" y="98"/>
                        </a:cubicBezTo>
                        <a:cubicBezTo>
                          <a:pt x="108" y="118"/>
                          <a:pt x="108" y="118"/>
                          <a:pt x="108" y="118"/>
                        </a:cubicBezTo>
                        <a:close/>
                        <a:moveTo>
                          <a:pt x="22" y="87"/>
                        </a:moveTo>
                        <a:cubicBezTo>
                          <a:pt x="25" y="88"/>
                          <a:pt x="28" y="86"/>
                          <a:pt x="29" y="83"/>
                        </a:cubicBezTo>
                        <a:cubicBezTo>
                          <a:pt x="30" y="80"/>
                          <a:pt x="29" y="77"/>
                          <a:pt x="26" y="76"/>
                        </a:cubicBezTo>
                        <a:cubicBezTo>
                          <a:pt x="8" y="69"/>
                          <a:pt x="8" y="69"/>
                          <a:pt x="8" y="69"/>
                        </a:cubicBezTo>
                        <a:cubicBezTo>
                          <a:pt x="5" y="68"/>
                          <a:pt x="2" y="70"/>
                          <a:pt x="1" y="73"/>
                        </a:cubicBezTo>
                        <a:cubicBezTo>
                          <a:pt x="0" y="76"/>
                          <a:pt x="1" y="79"/>
                          <a:pt x="4" y="80"/>
                        </a:cubicBezTo>
                        <a:cubicBezTo>
                          <a:pt x="22" y="87"/>
                          <a:pt x="22" y="87"/>
                          <a:pt x="22" y="8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174"/>
                  <p:cNvSpPr/>
                  <p:nvPr/>
                </p:nvSpPr>
                <p:spPr bwMode="auto">
                  <a:xfrm>
                    <a:off x="8548689" y="3168651"/>
                    <a:ext cx="319088" cy="68263"/>
                  </a:xfrm>
                  <a:custGeom>
                    <a:avLst/>
                    <a:gdLst>
                      <a:gd name="T0" fmla="*/ 79 w 85"/>
                      <a:gd name="T1" fmla="*/ 12 h 18"/>
                      <a:gd name="T2" fmla="*/ 85 w 85"/>
                      <a:gd name="T3" fmla="*/ 5 h 18"/>
                      <a:gd name="T4" fmla="*/ 78 w 85"/>
                      <a:gd name="T5" fmla="*/ 0 h 18"/>
                      <a:gd name="T6" fmla="*/ 6 w 85"/>
                      <a:gd name="T7" fmla="*/ 6 h 18"/>
                      <a:gd name="T8" fmla="*/ 0 w 85"/>
                      <a:gd name="T9" fmla="*/ 13 h 18"/>
                      <a:gd name="T10" fmla="*/ 7 w 85"/>
                      <a:gd name="T11" fmla="*/ 18 h 18"/>
                      <a:gd name="T12" fmla="*/ 79 w 85"/>
                      <a:gd name="T13" fmla="*/ 12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5" h="18">
                        <a:moveTo>
                          <a:pt x="79" y="12"/>
                        </a:moveTo>
                        <a:cubicBezTo>
                          <a:pt x="83" y="11"/>
                          <a:pt x="85" y="9"/>
                          <a:pt x="85" y="5"/>
                        </a:cubicBezTo>
                        <a:cubicBezTo>
                          <a:pt x="84" y="2"/>
                          <a:pt x="82" y="0"/>
                          <a:pt x="78" y="0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3" y="7"/>
                          <a:pt x="0" y="9"/>
                          <a:pt x="0" y="13"/>
                        </a:cubicBezTo>
                        <a:cubicBezTo>
                          <a:pt x="1" y="16"/>
                          <a:pt x="4" y="18"/>
                          <a:pt x="7" y="18"/>
                        </a:cubicBezTo>
                        <a:cubicBezTo>
                          <a:pt x="79" y="12"/>
                          <a:pt x="79" y="12"/>
                          <a:pt x="79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176"/>
                  <p:cNvSpPr/>
                  <p:nvPr/>
                </p:nvSpPr>
                <p:spPr bwMode="auto">
                  <a:xfrm>
                    <a:off x="8301039" y="2890838"/>
                    <a:ext cx="171450" cy="176213"/>
                  </a:xfrm>
                  <a:custGeom>
                    <a:avLst/>
                    <a:gdLst>
                      <a:gd name="T0" fmla="*/ 33 w 46"/>
                      <a:gd name="T1" fmla="*/ 41 h 47"/>
                      <a:gd name="T2" fmla="*/ 6 w 46"/>
                      <a:gd name="T3" fmla="*/ 34 h 47"/>
                      <a:gd name="T4" fmla="*/ 13 w 46"/>
                      <a:gd name="T5" fmla="*/ 6 h 47"/>
                      <a:gd name="T6" fmla="*/ 41 w 46"/>
                      <a:gd name="T7" fmla="*/ 13 h 47"/>
                      <a:gd name="T8" fmla="*/ 33 w 46"/>
                      <a:gd name="T9" fmla="*/ 4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" h="47">
                        <a:moveTo>
                          <a:pt x="33" y="41"/>
                        </a:moveTo>
                        <a:cubicBezTo>
                          <a:pt x="24" y="47"/>
                          <a:pt x="11" y="44"/>
                          <a:pt x="6" y="34"/>
                        </a:cubicBezTo>
                        <a:cubicBezTo>
                          <a:pt x="0" y="24"/>
                          <a:pt x="3" y="12"/>
                          <a:pt x="13" y="6"/>
                        </a:cubicBezTo>
                        <a:cubicBezTo>
                          <a:pt x="23" y="0"/>
                          <a:pt x="35" y="4"/>
                          <a:pt x="41" y="13"/>
                        </a:cubicBezTo>
                        <a:cubicBezTo>
                          <a:pt x="46" y="23"/>
                          <a:pt x="43" y="36"/>
                          <a:pt x="33" y="4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177"/>
                  <p:cNvSpPr/>
                  <p:nvPr/>
                </p:nvSpPr>
                <p:spPr bwMode="auto">
                  <a:xfrm>
                    <a:off x="8832851" y="3089276"/>
                    <a:ext cx="173038" cy="173038"/>
                  </a:xfrm>
                  <a:custGeom>
                    <a:avLst/>
                    <a:gdLst>
                      <a:gd name="T0" fmla="*/ 33 w 46"/>
                      <a:gd name="T1" fmla="*/ 41 h 46"/>
                      <a:gd name="T2" fmla="*/ 5 w 46"/>
                      <a:gd name="T3" fmla="*/ 33 h 46"/>
                      <a:gd name="T4" fmla="*/ 13 w 46"/>
                      <a:gd name="T5" fmla="*/ 5 h 46"/>
                      <a:gd name="T6" fmla="*/ 40 w 46"/>
                      <a:gd name="T7" fmla="*/ 13 h 46"/>
                      <a:gd name="T8" fmla="*/ 33 w 46"/>
                      <a:gd name="T9" fmla="*/ 41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" h="46">
                        <a:moveTo>
                          <a:pt x="33" y="41"/>
                        </a:moveTo>
                        <a:cubicBezTo>
                          <a:pt x="23" y="46"/>
                          <a:pt x="11" y="43"/>
                          <a:pt x="5" y="33"/>
                        </a:cubicBezTo>
                        <a:cubicBezTo>
                          <a:pt x="0" y="23"/>
                          <a:pt x="3" y="11"/>
                          <a:pt x="13" y="5"/>
                        </a:cubicBezTo>
                        <a:cubicBezTo>
                          <a:pt x="22" y="0"/>
                          <a:pt x="35" y="3"/>
                          <a:pt x="40" y="13"/>
                        </a:cubicBezTo>
                        <a:cubicBezTo>
                          <a:pt x="46" y="23"/>
                          <a:pt x="43" y="35"/>
                          <a:pt x="33" y="4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178"/>
                  <p:cNvSpPr>
                    <a:spLocks noEditPoints="1"/>
                  </p:cNvSpPr>
                  <p:nvPr/>
                </p:nvSpPr>
                <p:spPr bwMode="auto">
                  <a:xfrm>
                    <a:off x="8653464" y="2560638"/>
                    <a:ext cx="217488" cy="220663"/>
                  </a:xfrm>
                  <a:custGeom>
                    <a:avLst/>
                    <a:gdLst>
                      <a:gd name="T0" fmla="*/ 6 w 58"/>
                      <a:gd name="T1" fmla="*/ 44 h 59"/>
                      <a:gd name="T2" fmla="*/ 8 w 58"/>
                      <a:gd name="T3" fmla="*/ 13 h 59"/>
                      <a:gd name="T4" fmla="*/ 37 w 58"/>
                      <a:gd name="T5" fmla="*/ 3 h 59"/>
                      <a:gd name="T6" fmla="*/ 57 w 58"/>
                      <a:gd name="T7" fmla="*/ 26 h 59"/>
                      <a:gd name="T8" fmla="*/ 57 w 58"/>
                      <a:gd name="T9" fmla="*/ 37 h 59"/>
                      <a:gd name="T10" fmla="*/ 34 w 58"/>
                      <a:gd name="T11" fmla="*/ 57 h 59"/>
                      <a:gd name="T12" fmla="*/ 6 w 58"/>
                      <a:gd name="T13" fmla="*/ 44 h 59"/>
                      <a:gd name="T14" fmla="*/ 32 w 58"/>
                      <a:gd name="T15" fmla="*/ 46 h 59"/>
                      <a:gd name="T16" fmla="*/ 46 w 58"/>
                      <a:gd name="T17" fmla="*/ 34 h 59"/>
                      <a:gd name="T18" fmla="*/ 46 w 58"/>
                      <a:gd name="T19" fmla="*/ 27 h 59"/>
                      <a:gd name="T20" fmla="*/ 44 w 58"/>
                      <a:gd name="T21" fmla="*/ 21 h 59"/>
                      <a:gd name="T22" fmla="*/ 34 w 58"/>
                      <a:gd name="T23" fmla="*/ 14 h 59"/>
                      <a:gd name="T24" fmla="*/ 17 w 58"/>
                      <a:gd name="T25" fmla="*/ 20 h 59"/>
                      <a:gd name="T26" fmla="*/ 16 w 58"/>
                      <a:gd name="T27" fmla="*/ 38 h 59"/>
                      <a:gd name="T28" fmla="*/ 32 w 58"/>
                      <a:gd name="T29" fmla="*/ 46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58" h="59">
                        <a:moveTo>
                          <a:pt x="6" y="44"/>
                        </a:moveTo>
                        <a:cubicBezTo>
                          <a:pt x="0" y="34"/>
                          <a:pt x="1" y="22"/>
                          <a:pt x="8" y="13"/>
                        </a:cubicBezTo>
                        <a:cubicBezTo>
                          <a:pt x="14" y="4"/>
                          <a:pt x="26" y="0"/>
                          <a:pt x="37" y="3"/>
                        </a:cubicBezTo>
                        <a:cubicBezTo>
                          <a:pt x="48" y="6"/>
                          <a:pt x="56" y="15"/>
                          <a:pt x="57" y="26"/>
                        </a:cubicBezTo>
                        <a:cubicBezTo>
                          <a:pt x="58" y="29"/>
                          <a:pt x="58" y="33"/>
                          <a:pt x="57" y="37"/>
                        </a:cubicBezTo>
                        <a:cubicBezTo>
                          <a:pt x="54" y="47"/>
                          <a:pt x="45" y="56"/>
                          <a:pt x="34" y="57"/>
                        </a:cubicBezTo>
                        <a:cubicBezTo>
                          <a:pt x="23" y="59"/>
                          <a:pt x="12" y="54"/>
                          <a:pt x="6" y="44"/>
                        </a:cubicBezTo>
                        <a:close/>
                        <a:moveTo>
                          <a:pt x="32" y="46"/>
                        </a:moveTo>
                        <a:cubicBezTo>
                          <a:pt x="39" y="45"/>
                          <a:pt x="44" y="40"/>
                          <a:pt x="46" y="34"/>
                        </a:cubicBezTo>
                        <a:cubicBezTo>
                          <a:pt x="46" y="32"/>
                          <a:pt x="46" y="29"/>
                          <a:pt x="46" y="27"/>
                        </a:cubicBezTo>
                        <a:cubicBezTo>
                          <a:pt x="46" y="25"/>
                          <a:pt x="45" y="23"/>
                          <a:pt x="44" y="21"/>
                        </a:cubicBezTo>
                        <a:cubicBezTo>
                          <a:pt x="42" y="18"/>
                          <a:pt x="38" y="15"/>
                          <a:pt x="34" y="14"/>
                        </a:cubicBezTo>
                        <a:cubicBezTo>
                          <a:pt x="28" y="13"/>
                          <a:pt x="21" y="15"/>
                          <a:pt x="17" y="20"/>
                        </a:cubicBezTo>
                        <a:cubicBezTo>
                          <a:pt x="13" y="25"/>
                          <a:pt x="13" y="33"/>
                          <a:pt x="16" y="38"/>
                        </a:cubicBezTo>
                        <a:cubicBezTo>
                          <a:pt x="19" y="44"/>
                          <a:pt x="26" y="47"/>
                          <a:pt x="32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179"/>
                  <p:cNvSpPr>
                    <a:spLocks noEditPoints="1"/>
                  </p:cNvSpPr>
                  <p:nvPr/>
                </p:nvSpPr>
                <p:spPr bwMode="auto">
                  <a:xfrm>
                    <a:off x="8491539" y="2890838"/>
                    <a:ext cx="217488" cy="222250"/>
                  </a:xfrm>
                  <a:custGeom>
                    <a:avLst/>
                    <a:gdLst>
                      <a:gd name="T0" fmla="*/ 6 w 58"/>
                      <a:gd name="T1" fmla="*/ 44 h 59"/>
                      <a:gd name="T2" fmla="*/ 7 w 58"/>
                      <a:gd name="T3" fmla="*/ 13 h 59"/>
                      <a:gd name="T4" fmla="*/ 36 w 58"/>
                      <a:gd name="T5" fmla="*/ 3 h 59"/>
                      <a:gd name="T6" fmla="*/ 57 w 58"/>
                      <a:gd name="T7" fmla="*/ 26 h 59"/>
                      <a:gd name="T8" fmla="*/ 57 w 58"/>
                      <a:gd name="T9" fmla="*/ 37 h 59"/>
                      <a:gd name="T10" fmla="*/ 34 w 58"/>
                      <a:gd name="T11" fmla="*/ 58 h 59"/>
                      <a:gd name="T12" fmla="*/ 6 w 58"/>
                      <a:gd name="T13" fmla="*/ 44 h 59"/>
                      <a:gd name="T14" fmla="*/ 32 w 58"/>
                      <a:gd name="T15" fmla="*/ 46 h 59"/>
                      <a:gd name="T16" fmla="*/ 45 w 58"/>
                      <a:gd name="T17" fmla="*/ 34 h 59"/>
                      <a:gd name="T18" fmla="*/ 46 w 58"/>
                      <a:gd name="T19" fmla="*/ 28 h 59"/>
                      <a:gd name="T20" fmla="*/ 43 w 58"/>
                      <a:gd name="T21" fmla="*/ 22 h 59"/>
                      <a:gd name="T22" fmla="*/ 33 w 58"/>
                      <a:gd name="T23" fmla="*/ 14 h 59"/>
                      <a:gd name="T24" fmla="*/ 17 w 58"/>
                      <a:gd name="T25" fmla="*/ 20 h 59"/>
                      <a:gd name="T26" fmla="*/ 16 w 58"/>
                      <a:gd name="T27" fmla="*/ 38 h 59"/>
                      <a:gd name="T28" fmla="*/ 32 w 58"/>
                      <a:gd name="T29" fmla="*/ 46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58" h="59">
                        <a:moveTo>
                          <a:pt x="6" y="44"/>
                        </a:moveTo>
                        <a:cubicBezTo>
                          <a:pt x="0" y="35"/>
                          <a:pt x="0" y="23"/>
                          <a:pt x="7" y="13"/>
                        </a:cubicBezTo>
                        <a:cubicBezTo>
                          <a:pt x="14" y="4"/>
                          <a:pt x="25" y="0"/>
                          <a:pt x="36" y="3"/>
                        </a:cubicBezTo>
                        <a:cubicBezTo>
                          <a:pt x="47" y="6"/>
                          <a:pt x="55" y="15"/>
                          <a:pt x="57" y="26"/>
                        </a:cubicBezTo>
                        <a:cubicBezTo>
                          <a:pt x="58" y="29"/>
                          <a:pt x="57" y="33"/>
                          <a:pt x="57" y="37"/>
                        </a:cubicBezTo>
                        <a:cubicBezTo>
                          <a:pt x="54" y="48"/>
                          <a:pt x="45" y="56"/>
                          <a:pt x="34" y="58"/>
                        </a:cubicBezTo>
                        <a:cubicBezTo>
                          <a:pt x="22" y="59"/>
                          <a:pt x="11" y="54"/>
                          <a:pt x="6" y="44"/>
                        </a:cubicBezTo>
                        <a:close/>
                        <a:moveTo>
                          <a:pt x="32" y="46"/>
                        </a:moveTo>
                        <a:cubicBezTo>
                          <a:pt x="38" y="45"/>
                          <a:pt x="44" y="40"/>
                          <a:pt x="45" y="34"/>
                        </a:cubicBezTo>
                        <a:cubicBezTo>
                          <a:pt x="46" y="32"/>
                          <a:pt x="46" y="30"/>
                          <a:pt x="46" y="28"/>
                        </a:cubicBezTo>
                        <a:cubicBezTo>
                          <a:pt x="45" y="26"/>
                          <a:pt x="44" y="24"/>
                          <a:pt x="43" y="22"/>
                        </a:cubicBezTo>
                        <a:cubicBezTo>
                          <a:pt x="41" y="18"/>
                          <a:pt x="38" y="15"/>
                          <a:pt x="33" y="14"/>
                        </a:cubicBezTo>
                        <a:cubicBezTo>
                          <a:pt x="27" y="13"/>
                          <a:pt x="20" y="15"/>
                          <a:pt x="17" y="20"/>
                        </a:cubicBezTo>
                        <a:cubicBezTo>
                          <a:pt x="13" y="26"/>
                          <a:pt x="12" y="33"/>
                          <a:pt x="16" y="38"/>
                        </a:cubicBezTo>
                        <a:cubicBezTo>
                          <a:pt x="19" y="44"/>
                          <a:pt x="25" y="47"/>
                          <a:pt x="32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88" name="组合 287"/>
            <p:cNvGrpSpPr/>
            <p:nvPr/>
          </p:nvGrpSpPr>
          <p:grpSpPr>
            <a:xfrm>
              <a:off x="10265453" y="6388061"/>
              <a:ext cx="1149740" cy="1149740"/>
              <a:chOff x="9666942" y="4752140"/>
              <a:chExt cx="1149740" cy="1149740"/>
            </a:xfrm>
          </p:grpSpPr>
          <p:grpSp>
            <p:nvGrpSpPr>
              <p:cNvPr id="326" name="组合 325"/>
              <p:cNvGrpSpPr/>
              <p:nvPr/>
            </p:nvGrpSpPr>
            <p:grpSpPr>
              <a:xfrm>
                <a:off x="9666942" y="4752140"/>
                <a:ext cx="1149740" cy="1149740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33" name="同心圆 1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34" name="椭圆 333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27" name="组合 326"/>
              <p:cNvGrpSpPr/>
              <p:nvPr/>
            </p:nvGrpSpPr>
            <p:grpSpPr>
              <a:xfrm>
                <a:off x="9836206" y="5031830"/>
                <a:ext cx="731838" cy="668338"/>
                <a:chOff x="9544051" y="1527176"/>
                <a:chExt cx="731838" cy="668338"/>
              </a:xfrm>
              <a:solidFill>
                <a:srgbClr val="7766FF"/>
              </a:solidFill>
            </p:grpSpPr>
            <p:sp>
              <p:nvSpPr>
                <p:cNvPr id="328" name="Freeform 230"/>
                <p:cNvSpPr>
                  <a:spLocks noEditPoints="1"/>
                </p:cNvSpPr>
                <p:nvPr/>
              </p:nvSpPr>
              <p:spPr bwMode="auto">
                <a:xfrm>
                  <a:off x="9667876" y="1527176"/>
                  <a:ext cx="495300" cy="668338"/>
                </a:xfrm>
                <a:custGeom>
                  <a:avLst/>
                  <a:gdLst>
                    <a:gd name="T0" fmla="*/ 20 w 132"/>
                    <a:gd name="T1" fmla="*/ 121 h 178"/>
                    <a:gd name="T2" fmla="*/ 18 w 132"/>
                    <a:gd name="T3" fmla="*/ 116 h 178"/>
                    <a:gd name="T4" fmla="*/ 13 w 132"/>
                    <a:gd name="T5" fmla="*/ 118 h 178"/>
                    <a:gd name="T6" fmla="*/ 1 w 132"/>
                    <a:gd name="T7" fmla="*/ 159 h 178"/>
                    <a:gd name="T8" fmla="*/ 9 w 132"/>
                    <a:gd name="T9" fmla="*/ 176 h 178"/>
                    <a:gd name="T10" fmla="*/ 34 w 132"/>
                    <a:gd name="T11" fmla="*/ 168 h 178"/>
                    <a:gd name="T12" fmla="*/ 69 w 132"/>
                    <a:gd name="T13" fmla="*/ 135 h 178"/>
                    <a:gd name="T14" fmla="*/ 107 w 132"/>
                    <a:gd name="T15" fmla="*/ 82 h 178"/>
                    <a:gd name="T16" fmla="*/ 129 w 132"/>
                    <a:gd name="T17" fmla="*/ 39 h 178"/>
                    <a:gd name="T18" fmla="*/ 126 w 132"/>
                    <a:gd name="T19" fmla="*/ 34 h 178"/>
                    <a:gd name="T20" fmla="*/ 121 w 132"/>
                    <a:gd name="T21" fmla="*/ 36 h 178"/>
                    <a:gd name="T22" fmla="*/ 100 w 132"/>
                    <a:gd name="T23" fmla="*/ 78 h 178"/>
                    <a:gd name="T24" fmla="*/ 62 w 132"/>
                    <a:gd name="T25" fmla="*/ 129 h 178"/>
                    <a:gd name="T26" fmla="*/ 30 w 132"/>
                    <a:gd name="T27" fmla="*/ 161 h 178"/>
                    <a:gd name="T28" fmla="*/ 12 w 132"/>
                    <a:gd name="T29" fmla="*/ 168 h 178"/>
                    <a:gd name="T30" fmla="*/ 9 w 132"/>
                    <a:gd name="T31" fmla="*/ 159 h 178"/>
                    <a:gd name="T32" fmla="*/ 20 w 132"/>
                    <a:gd name="T33" fmla="*/ 121 h 178"/>
                    <a:gd name="T34" fmla="*/ 123 w 132"/>
                    <a:gd name="T35" fmla="*/ 16 h 178"/>
                    <a:gd name="T36" fmla="*/ 128 w 132"/>
                    <a:gd name="T37" fmla="*/ 19 h 178"/>
                    <a:gd name="T38" fmla="*/ 131 w 132"/>
                    <a:gd name="T39" fmla="*/ 14 h 178"/>
                    <a:gd name="T40" fmla="*/ 129 w 132"/>
                    <a:gd name="T41" fmla="*/ 8 h 178"/>
                    <a:gd name="T42" fmla="*/ 125 w 132"/>
                    <a:gd name="T43" fmla="*/ 4 h 178"/>
                    <a:gd name="T44" fmla="*/ 102 w 132"/>
                    <a:gd name="T45" fmla="*/ 7 h 178"/>
                    <a:gd name="T46" fmla="*/ 69 w 132"/>
                    <a:gd name="T47" fmla="*/ 36 h 178"/>
                    <a:gd name="T48" fmla="*/ 69 w 132"/>
                    <a:gd name="T49" fmla="*/ 41 h 178"/>
                    <a:gd name="T50" fmla="*/ 74 w 132"/>
                    <a:gd name="T51" fmla="*/ 41 h 178"/>
                    <a:gd name="T52" fmla="*/ 106 w 132"/>
                    <a:gd name="T53" fmla="*/ 13 h 178"/>
                    <a:gd name="T54" fmla="*/ 120 w 132"/>
                    <a:gd name="T55" fmla="*/ 10 h 178"/>
                    <a:gd name="T56" fmla="*/ 122 w 132"/>
                    <a:gd name="T57" fmla="*/ 13 h 178"/>
                    <a:gd name="T58" fmla="*/ 123 w 132"/>
                    <a:gd name="T59" fmla="*/ 1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32" h="178">
                      <a:moveTo>
                        <a:pt x="20" y="121"/>
                      </a:moveTo>
                      <a:cubicBezTo>
                        <a:pt x="21" y="119"/>
                        <a:pt x="20" y="117"/>
                        <a:pt x="18" y="116"/>
                      </a:cubicBezTo>
                      <a:cubicBezTo>
                        <a:pt x="16" y="115"/>
                        <a:pt x="13" y="116"/>
                        <a:pt x="13" y="118"/>
                      </a:cubicBezTo>
                      <a:cubicBezTo>
                        <a:pt x="5" y="138"/>
                        <a:pt x="2" y="150"/>
                        <a:pt x="1" y="159"/>
                      </a:cubicBezTo>
                      <a:cubicBezTo>
                        <a:pt x="0" y="169"/>
                        <a:pt x="3" y="174"/>
                        <a:pt x="9" y="176"/>
                      </a:cubicBezTo>
                      <a:cubicBezTo>
                        <a:pt x="16" y="178"/>
                        <a:pt x="25" y="175"/>
                        <a:pt x="34" y="168"/>
                      </a:cubicBezTo>
                      <a:cubicBezTo>
                        <a:pt x="45" y="160"/>
                        <a:pt x="57" y="148"/>
                        <a:pt x="69" y="135"/>
                      </a:cubicBezTo>
                      <a:cubicBezTo>
                        <a:pt x="75" y="128"/>
                        <a:pt x="92" y="106"/>
                        <a:pt x="107" y="82"/>
                      </a:cubicBezTo>
                      <a:cubicBezTo>
                        <a:pt x="116" y="68"/>
                        <a:pt x="124" y="52"/>
                        <a:pt x="129" y="39"/>
                      </a:cubicBezTo>
                      <a:cubicBezTo>
                        <a:pt x="129" y="37"/>
                        <a:pt x="128" y="34"/>
                        <a:pt x="126" y="34"/>
                      </a:cubicBezTo>
                      <a:cubicBezTo>
                        <a:pt x="124" y="33"/>
                        <a:pt x="122" y="34"/>
                        <a:pt x="121" y="36"/>
                      </a:cubicBezTo>
                      <a:cubicBezTo>
                        <a:pt x="117" y="49"/>
                        <a:pt x="109" y="64"/>
                        <a:pt x="100" y="78"/>
                      </a:cubicBezTo>
                      <a:cubicBezTo>
                        <a:pt x="86" y="101"/>
                        <a:pt x="68" y="122"/>
                        <a:pt x="62" y="129"/>
                      </a:cubicBezTo>
                      <a:cubicBezTo>
                        <a:pt x="51" y="142"/>
                        <a:pt x="40" y="154"/>
                        <a:pt x="30" y="161"/>
                      </a:cubicBezTo>
                      <a:cubicBezTo>
                        <a:pt x="22" y="167"/>
                        <a:pt x="16" y="170"/>
                        <a:pt x="12" y="168"/>
                      </a:cubicBezTo>
                      <a:cubicBezTo>
                        <a:pt x="10" y="168"/>
                        <a:pt x="9" y="165"/>
                        <a:pt x="9" y="159"/>
                      </a:cubicBezTo>
                      <a:cubicBezTo>
                        <a:pt x="10" y="152"/>
                        <a:pt x="13" y="140"/>
                        <a:pt x="20" y="121"/>
                      </a:cubicBezTo>
                      <a:close/>
                      <a:moveTo>
                        <a:pt x="123" y="16"/>
                      </a:moveTo>
                      <a:cubicBezTo>
                        <a:pt x="124" y="18"/>
                        <a:pt x="126" y="19"/>
                        <a:pt x="128" y="19"/>
                      </a:cubicBezTo>
                      <a:cubicBezTo>
                        <a:pt x="130" y="18"/>
                        <a:pt x="132" y="16"/>
                        <a:pt x="131" y="14"/>
                      </a:cubicBezTo>
                      <a:cubicBezTo>
                        <a:pt x="131" y="12"/>
                        <a:pt x="130" y="10"/>
                        <a:pt x="129" y="8"/>
                      </a:cubicBezTo>
                      <a:cubicBezTo>
                        <a:pt x="128" y="7"/>
                        <a:pt x="127" y="5"/>
                        <a:pt x="125" y="4"/>
                      </a:cubicBezTo>
                      <a:cubicBezTo>
                        <a:pt x="120" y="0"/>
                        <a:pt x="113" y="0"/>
                        <a:pt x="102" y="7"/>
                      </a:cubicBezTo>
                      <a:cubicBezTo>
                        <a:pt x="93" y="12"/>
                        <a:pt x="82" y="21"/>
                        <a:pt x="69" y="36"/>
                      </a:cubicBezTo>
                      <a:cubicBezTo>
                        <a:pt x="67" y="37"/>
                        <a:pt x="67" y="40"/>
                        <a:pt x="69" y="41"/>
                      </a:cubicBezTo>
                      <a:cubicBezTo>
                        <a:pt x="70" y="43"/>
                        <a:pt x="73" y="43"/>
                        <a:pt x="74" y="41"/>
                      </a:cubicBezTo>
                      <a:cubicBezTo>
                        <a:pt x="88" y="27"/>
                        <a:pt x="98" y="18"/>
                        <a:pt x="106" y="13"/>
                      </a:cubicBezTo>
                      <a:cubicBezTo>
                        <a:pt x="113" y="9"/>
                        <a:pt x="118" y="8"/>
                        <a:pt x="120" y="10"/>
                      </a:cubicBezTo>
                      <a:cubicBezTo>
                        <a:pt x="121" y="11"/>
                        <a:pt x="121" y="12"/>
                        <a:pt x="122" y="13"/>
                      </a:cubicBezTo>
                      <a:cubicBezTo>
                        <a:pt x="122" y="14"/>
                        <a:pt x="123" y="15"/>
                        <a:pt x="12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9" name="Freeform 231"/>
                <p:cNvSpPr>
                  <a:spLocks noEditPoints="1"/>
                </p:cNvSpPr>
                <p:nvPr/>
              </p:nvSpPr>
              <p:spPr bwMode="auto">
                <a:xfrm>
                  <a:off x="9544051" y="1752601"/>
                  <a:ext cx="731838" cy="206375"/>
                </a:xfrm>
                <a:custGeom>
                  <a:avLst/>
                  <a:gdLst>
                    <a:gd name="T0" fmla="*/ 146 w 195"/>
                    <a:gd name="T1" fmla="*/ 7 h 55"/>
                    <a:gd name="T2" fmla="*/ 141 w 195"/>
                    <a:gd name="T3" fmla="*/ 10 h 55"/>
                    <a:gd name="T4" fmla="*/ 143 w 195"/>
                    <a:gd name="T5" fmla="*/ 15 h 55"/>
                    <a:gd name="T6" fmla="*/ 184 w 195"/>
                    <a:gd name="T7" fmla="*/ 31 h 55"/>
                    <a:gd name="T8" fmla="*/ 187 w 195"/>
                    <a:gd name="T9" fmla="*/ 34 h 55"/>
                    <a:gd name="T10" fmla="*/ 184 w 195"/>
                    <a:gd name="T11" fmla="*/ 37 h 55"/>
                    <a:gd name="T12" fmla="*/ 154 w 195"/>
                    <a:gd name="T13" fmla="*/ 45 h 55"/>
                    <a:gd name="T14" fmla="*/ 115 w 195"/>
                    <a:gd name="T15" fmla="*/ 47 h 55"/>
                    <a:gd name="T16" fmla="*/ 69 w 195"/>
                    <a:gd name="T17" fmla="*/ 43 h 55"/>
                    <a:gd name="T18" fmla="*/ 64 w 195"/>
                    <a:gd name="T19" fmla="*/ 46 h 55"/>
                    <a:gd name="T20" fmla="*/ 68 w 195"/>
                    <a:gd name="T21" fmla="*/ 51 h 55"/>
                    <a:gd name="T22" fmla="*/ 115 w 195"/>
                    <a:gd name="T23" fmla="*/ 55 h 55"/>
                    <a:gd name="T24" fmla="*/ 155 w 195"/>
                    <a:gd name="T25" fmla="*/ 53 h 55"/>
                    <a:gd name="T26" fmla="*/ 188 w 195"/>
                    <a:gd name="T27" fmla="*/ 44 h 55"/>
                    <a:gd name="T28" fmla="*/ 195 w 195"/>
                    <a:gd name="T29" fmla="*/ 35 h 55"/>
                    <a:gd name="T30" fmla="*/ 190 w 195"/>
                    <a:gd name="T31" fmla="*/ 25 h 55"/>
                    <a:gd name="T32" fmla="*/ 146 w 195"/>
                    <a:gd name="T33" fmla="*/ 7 h 55"/>
                    <a:gd name="T34" fmla="*/ 40 w 195"/>
                    <a:gd name="T35" fmla="*/ 45 h 55"/>
                    <a:gd name="T36" fmla="*/ 45 w 195"/>
                    <a:gd name="T37" fmla="*/ 42 h 55"/>
                    <a:gd name="T38" fmla="*/ 41 w 195"/>
                    <a:gd name="T39" fmla="*/ 37 h 55"/>
                    <a:gd name="T40" fmla="*/ 11 w 195"/>
                    <a:gd name="T41" fmla="*/ 27 h 55"/>
                    <a:gd name="T42" fmla="*/ 9 w 195"/>
                    <a:gd name="T43" fmla="*/ 24 h 55"/>
                    <a:gd name="T44" fmla="*/ 11 w 195"/>
                    <a:gd name="T45" fmla="*/ 21 h 55"/>
                    <a:gd name="T46" fmla="*/ 55 w 195"/>
                    <a:gd name="T47" fmla="*/ 8 h 55"/>
                    <a:gd name="T48" fmla="*/ 59 w 195"/>
                    <a:gd name="T49" fmla="*/ 3 h 55"/>
                    <a:gd name="T50" fmla="*/ 54 w 195"/>
                    <a:gd name="T51" fmla="*/ 0 h 55"/>
                    <a:gd name="T52" fmla="*/ 7 w 195"/>
                    <a:gd name="T53" fmla="*/ 14 h 55"/>
                    <a:gd name="T54" fmla="*/ 1 w 195"/>
                    <a:gd name="T55" fmla="*/ 24 h 55"/>
                    <a:gd name="T56" fmla="*/ 6 w 195"/>
                    <a:gd name="T57" fmla="*/ 33 h 55"/>
                    <a:gd name="T58" fmla="*/ 40 w 195"/>
                    <a:gd name="T59" fmla="*/ 4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95" h="55">
                      <a:moveTo>
                        <a:pt x="146" y="7"/>
                      </a:moveTo>
                      <a:cubicBezTo>
                        <a:pt x="143" y="7"/>
                        <a:pt x="141" y="8"/>
                        <a:pt x="141" y="10"/>
                      </a:cubicBezTo>
                      <a:cubicBezTo>
                        <a:pt x="140" y="12"/>
                        <a:pt x="141" y="15"/>
                        <a:pt x="143" y="15"/>
                      </a:cubicBezTo>
                      <a:cubicBezTo>
                        <a:pt x="166" y="21"/>
                        <a:pt x="179" y="27"/>
                        <a:pt x="184" y="31"/>
                      </a:cubicBezTo>
                      <a:cubicBezTo>
                        <a:pt x="186" y="33"/>
                        <a:pt x="187" y="34"/>
                        <a:pt x="187" y="34"/>
                      </a:cubicBezTo>
                      <a:cubicBezTo>
                        <a:pt x="187" y="35"/>
                        <a:pt x="186" y="36"/>
                        <a:pt x="184" y="37"/>
                      </a:cubicBezTo>
                      <a:cubicBezTo>
                        <a:pt x="178" y="40"/>
                        <a:pt x="167" y="43"/>
                        <a:pt x="154" y="45"/>
                      </a:cubicBezTo>
                      <a:cubicBezTo>
                        <a:pt x="142" y="47"/>
                        <a:pt x="128" y="47"/>
                        <a:pt x="115" y="47"/>
                      </a:cubicBezTo>
                      <a:cubicBezTo>
                        <a:pt x="99" y="47"/>
                        <a:pt x="84" y="45"/>
                        <a:pt x="69" y="43"/>
                      </a:cubicBezTo>
                      <a:cubicBezTo>
                        <a:pt x="67" y="42"/>
                        <a:pt x="65" y="44"/>
                        <a:pt x="64" y="46"/>
                      </a:cubicBezTo>
                      <a:cubicBezTo>
                        <a:pt x="64" y="48"/>
                        <a:pt x="65" y="50"/>
                        <a:pt x="68" y="51"/>
                      </a:cubicBezTo>
                      <a:cubicBezTo>
                        <a:pt x="83" y="53"/>
                        <a:pt x="99" y="55"/>
                        <a:pt x="115" y="55"/>
                      </a:cubicBezTo>
                      <a:cubicBezTo>
                        <a:pt x="129" y="55"/>
                        <a:pt x="143" y="55"/>
                        <a:pt x="155" y="53"/>
                      </a:cubicBezTo>
                      <a:cubicBezTo>
                        <a:pt x="169" y="51"/>
                        <a:pt x="181" y="48"/>
                        <a:pt x="188" y="44"/>
                      </a:cubicBezTo>
                      <a:cubicBezTo>
                        <a:pt x="192" y="41"/>
                        <a:pt x="194" y="39"/>
                        <a:pt x="195" y="35"/>
                      </a:cubicBezTo>
                      <a:cubicBezTo>
                        <a:pt x="195" y="32"/>
                        <a:pt x="194" y="28"/>
                        <a:pt x="190" y="25"/>
                      </a:cubicBezTo>
                      <a:cubicBezTo>
                        <a:pt x="183" y="20"/>
                        <a:pt x="170" y="14"/>
                        <a:pt x="146" y="7"/>
                      </a:cubicBezTo>
                      <a:close/>
                      <a:moveTo>
                        <a:pt x="40" y="45"/>
                      </a:moveTo>
                      <a:cubicBezTo>
                        <a:pt x="42" y="46"/>
                        <a:pt x="44" y="44"/>
                        <a:pt x="45" y="42"/>
                      </a:cubicBezTo>
                      <a:cubicBezTo>
                        <a:pt x="45" y="40"/>
                        <a:pt x="44" y="38"/>
                        <a:pt x="41" y="37"/>
                      </a:cubicBezTo>
                      <a:cubicBezTo>
                        <a:pt x="28" y="34"/>
                        <a:pt x="17" y="31"/>
                        <a:pt x="11" y="27"/>
                      </a:cubicBezTo>
                      <a:cubicBezTo>
                        <a:pt x="10" y="26"/>
                        <a:pt x="9" y="25"/>
                        <a:pt x="9" y="24"/>
                      </a:cubicBezTo>
                      <a:cubicBezTo>
                        <a:pt x="9" y="23"/>
                        <a:pt x="9" y="22"/>
                        <a:pt x="11" y="21"/>
                      </a:cubicBezTo>
                      <a:cubicBezTo>
                        <a:pt x="17" y="17"/>
                        <a:pt x="31" y="13"/>
                        <a:pt x="55" y="8"/>
                      </a:cubicBezTo>
                      <a:cubicBezTo>
                        <a:pt x="58" y="8"/>
                        <a:pt x="59" y="6"/>
                        <a:pt x="59" y="3"/>
                      </a:cubicBezTo>
                      <a:cubicBezTo>
                        <a:pt x="58" y="1"/>
                        <a:pt x="56" y="0"/>
                        <a:pt x="54" y="0"/>
                      </a:cubicBezTo>
                      <a:cubicBezTo>
                        <a:pt x="28" y="5"/>
                        <a:pt x="14" y="10"/>
                        <a:pt x="7" y="14"/>
                      </a:cubicBezTo>
                      <a:cubicBezTo>
                        <a:pt x="2" y="18"/>
                        <a:pt x="0" y="21"/>
                        <a:pt x="1" y="24"/>
                      </a:cubicBezTo>
                      <a:cubicBezTo>
                        <a:pt x="1" y="28"/>
                        <a:pt x="3" y="31"/>
                        <a:pt x="6" y="33"/>
                      </a:cubicBezTo>
                      <a:cubicBezTo>
                        <a:pt x="13" y="38"/>
                        <a:pt x="26" y="42"/>
                        <a:pt x="40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0" name="Freeform 232"/>
                <p:cNvSpPr/>
                <p:nvPr/>
              </p:nvSpPr>
              <p:spPr bwMode="auto">
                <a:xfrm>
                  <a:off x="9701214" y="1639888"/>
                  <a:ext cx="423863" cy="423863"/>
                </a:xfrm>
                <a:custGeom>
                  <a:avLst/>
                  <a:gdLst>
                    <a:gd name="T0" fmla="*/ 24 w 113"/>
                    <a:gd name="T1" fmla="*/ 85 h 113"/>
                    <a:gd name="T2" fmla="*/ 15 w 113"/>
                    <a:gd name="T3" fmla="*/ 84 h 113"/>
                    <a:gd name="T4" fmla="*/ 14 w 113"/>
                    <a:gd name="T5" fmla="*/ 93 h 113"/>
                    <a:gd name="T6" fmla="*/ 47 w 113"/>
                    <a:gd name="T7" fmla="*/ 111 h 113"/>
                    <a:gd name="T8" fmla="*/ 83 w 113"/>
                    <a:gd name="T9" fmla="*/ 105 h 113"/>
                    <a:gd name="T10" fmla="*/ 109 w 113"/>
                    <a:gd name="T11" fmla="*/ 72 h 113"/>
                    <a:gd name="T12" fmla="*/ 104 w 113"/>
                    <a:gd name="T13" fmla="*/ 30 h 113"/>
                    <a:gd name="T14" fmla="*/ 71 w 113"/>
                    <a:gd name="T15" fmla="*/ 4 h 113"/>
                    <a:gd name="T16" fmla="*/ 29 w 113"/>
                    <a:gd name="T17" fmla="*/ 9 h 113"/>
                    <a:gd name="T18" fmla="*/ 7 w 113"/>
                    <a:gd name="T19" fmla="*/ 32 h 113"/>
                    <a:gd name="T20" fmla="*/ 1 w 113"/>
                    <a:gd name="T21" fmla="*/ 64 h 113"/>
                    <a:gd name="T22" fmla="*/ 8 w 113"/>
                    <a:gd name="T23" fmla="*/ 69 h 113"/>
                    <a:gd name="T24" fmla="*/ 13 w 113"/>
                    <a:gd name="T25" fmla="*/ 62 h 113"/>
                    <a:gd name="T26" fmla="*/ 18 w 113"/>
                    <a:gd name="T27" fmla="*/ 37 h 113"/>
                    <a:gd name="T28" fmla="*/ 35 w 113"/>
                    <a:gd name="T29" fmla="*/ 19 h 113"/>
                    <a:gd name="T30" fmla="*/ 68 w 113"/>
                    <a:gd name="T31" fmla="*/ 15 h 113"/>
                    <a:gd name="T32" fmla="*/ 93 w 113"/>
                    <a:gd name="T33" fmla="*/ 36 h 113"/>
                    <a:gd name="T34" fmla="*/ 97 w 113"/>
                    <a:gd name="T35" fmla="*/ 68 h 113"/>
                    <a:gd name="T36" fmla="*/ 77 w 113"/>
                    <a:gd name="T37" fmla="*/ 94 h 113"/>
                    <a:gd name="T38" fmla="*/ 49 w 113"/>
                    <a:gd name="T39" fmla="*/ 99 h 113"/>
                    <a:gd name="T40" fmla="*/ 24 w 113"/>
                    <a:gd name="T41" fmla="*/ 85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3" h="113">
                      <a:moveTo>
                        <a:pt x="24" y="85"/>
                      </a:moveTo>
                      <a:cubicBezTo>
                        <a:pt x="21" y="82"/>
                        <a:pt x="18" y="82"/>
                        <a:pt x="15" y="84"/>
                      </a:cubicBezTo>
                      <a:cubicBezTo>
                        <a:pt x="12" y="86"/>
                        <a:pt x="12" y="90"/>
                        <a:pt x="14" y="93"/>
                      </a:cubicBezTo>
                      <a:cubicBezTo>
                        <a:pt x="23" y="103"/>
                        <a:pt x="34" y="109"/>
                        <a:pt x="47" y="111"/>
                      </a:cubicBezTo>
                      <a:cubicBezTo>
                        <a:pt x="59" y="113"/>
                        <a:pt x="72" y="111"/>
                        <a:pt x="83" y="105"/>
                      </a:cubicBezTo>
                      <a:cubicBezTo>
                        <a:pt x="96" y="97"/>
                        <a:pt x="105" y="85"/>
                        <a:pt x="109" y="72"/>
                      </a:cubicBezTo>
                      <a:cubicBezTo>
                        <a:pt x="113" y="58"/>
                        <a:pt x="111" y="43"/>
                        <a:pt x="104" y="30"/>
                      </a:cubicBezTo>
                      <a:cubicBezTo>
                        <a:pt x="97" y="16"/>
                        <a:pt x="84" y="8"/>
                        <a:pt x="71" y="4"/>
                      </a:cubicBezTo>
                      <a:cubicBezTo>
                        <a:pt x="57" y="0"/>
                        <a:pt x="42" y="1"/>
                        <a:pt x="29" y="9"/>
                      </a:cubicBezTo>
                      <a:cubicBezTo>
                        <a:pt x="19" y="14"/>
                        <a:pt x="12" y="22"/>
                        <a:pt x="7" y="32"/>
                      </a:cubicBezTo>
                      <a:cubicBezTo>
                        <a:pt x="2" y="42"/>
                        <a:pt x="0" y="53"/>
                        <a:pt x="1" y="64"/>
                      </a:cubicBezTo>
                      <a:cubicBezTo>
                        <a:pt x="2" y="67"/>
                        <a:pt x="5" y="69"/>
                        <a:pt x="8" y="69"/>
                      </a:cubicBezTo>
                      <a:cubicBezTo>
                        <a:pt x="11" y="68"/>
                        <a:pt x="14" y="65"/>
                        <a:pt x="13" y="62"/>
                      </a:cubicBezTo>
                      <a:cubicBezTo>
                        <a:pt x="12" y="54"/>
                        <a:pt x="14" y="45"/>
                        <a:pt x="18" y="37"/>
                      </a:cubicBezTo>
                      <a:cubicBezTo>
                        <a:pt x="21" y="30"/>
                        <a:pt x="27" y="24"/>
                        <a:pt x="35" y="19"/>
                      </a:cubicBezTo>
                      <a:cubicBezTo>
                        <a:pt x="45" y="13"/>
                        <a:pt x="57" y="12"/>
                        <a:pt x="68" y="15"/>
                      </a:cubicBezTo>
                      <a:cubicBezTo>
                        <a:pt x="78" y="18"/>
                        <a:pt x="88" y="25"/>
                        <a:pt x="93" y="36"/>
                      </a:cubicBezTo>
                      <a:cubicBezTo>
                        <a:pt x="99" y="46"/>
                        <a:pt x="100" y="58"/>
                        <a:pt x="97" y="68"/>
                      </a:cubicBezTo>
                      <a:cubicBezTo>
                        <a:pt x="94" y="79"/>
                        <a:pt x="87" y="88"/>
                        <a:pt x="77" y="94"/>
                      </a:cubicBezTo>
                      <a:cubicBezTo>
                        <a:pt x="68" y="99"/>
                        <a:pt x="58" y="101"/>
                        <a:pt x="49" y="99"/>
                      </a:cubicBezTo>
                      <a:cubicBezTo>
                        <a:pt x="39" y="97"/>
                        <a:pt x="30" y="92"/>
                        <a:pt x="2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1" name="Freeform 233"/>
                <p:cNvSpPr>
                  <a:spLocks noEditPoints="1"/>
                </p:cNvSpPr>
                <p:nvPr/>
              </p:nvSpPr>
              <p:spPr bwMode="auto">
                <a:xfrm>
                  <a:off x="9663114" y="1843088"/>
                  <a:ext cx="165100" cy="168275"/>
                </a:xfrm>
                <a:custGeom>
                  <a:avLst/>
                  <a:gdLst>
                    <a:gd name="T0" fmla="*/ 16 w 44"/>
                    <a:gd name="T1" fmla="*/ 17 h 45"/>
                    <a:gd name="T2" fmla="*/ 16 w 44"/>
                    <a:gd name="T3" fmla="*/ 17 h 45"/>
                    <a:gd name="T4" fmla="*/ 16 w 44"/>
                    <a:gd name="T5" fmla="*/ 28 h 45"/>
                    <a:gd name="T6" fmla="*/ 16 w 44"/>
                    <a:gd name="T7" fmla="*/ 28 h 45"/>
                    <a:gd name="T8" fmla="*/ 28 w 44"/>
                    <a:gd name="T9" fmla="*/ 28 h 45"/>
                    <a:gd name="T10" fmla="*/ 28 w 44"/>
                    <a:gd name="T11" fmla="*/ 17 h 45"/>
                    <a:gd name="T12" fmla="*/ 28 w 44"/>
                    <a:gd name="T13" fmla="*/ 16 h 45"/>
                    <a:gd name="T14" fmla="*/ 16 w 44"/>
                    <a:gd name="T15" fmla="*/ 17 h 45"/>
                    <a:gd name="T16" fmla="*/ 8 w 44"/>
                    <a:gd name="T17" fmla="*/ 8 h 45"/>
                    <a:gd name="T18" fmla="*/ 36 w 44"/>
                    <a:gd name="T19" fmla="*/ 8 h 45"/>
                    <a:gd name="T20" fmla="*/ 36 w 44"/>
                    <a:gd name="T21" fmla="*/ 8 h 45"/>
                    <a:gd name="T22" fmla="*/ 37 w 44"/>
                    <a:gd name="T23" fmla="*/ 36 h 45"/>
                    <a:gd name="T24" fmla="*/ 36 w 44"/>
                    <a:gd name="T25" fmla="*/ 37 h 45"/>
                    <a:gd name="T26" fmla="*/ 8 w 44"/>
                    <a:gd name="T27" fmla="*/ 37 h 45"/>
                    <a:gd name="T28" fmla="*/ 8 w 44"/>
                    <a:gd name="T29" fmla="*/ 37 h 45"/>
                    <a:gd name="T30" fmla="*/ 7 w 44"/>
                    <a:gd name="T31" fmla="*/ 8 h 45"/>
                    <a:gd name="T32" fmla="*/ 8 w 44"/>
                    <a:gd name="T33" fmla="*/ 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" h="45">
                      <a:moveTo>
                        <a:pt x="16" y="17"/>
                      </a:move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3" y="20"/>
                        <a:pt x="13" y="25"/>
                        <a:pt x="16" y="28"/>
                      </a:cubicBez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20" y="31"/>
                        <a:pt x="25" y="31"/>
                        <a:pt x="28" y="28"/>
                      </a:cubicBezTo>
                      <a:cubicBezTo>
                        <a:pt x="31" y="25"/>
                        <a:pt x="31" y="20"/>
                        <a:pt x="28" y="17"/>
                      </a:cubicBezTo>
                      <a:cubicBezTo>
                        <a:pt x="28" y="16"/>
                        <a:pt x="28" y="16"/>
                        <a:pt x="28" y="16"/>
                      </a:cubicBezTo>
                      <a:cubicBezTo>
                        <a:pt x="24" y="13"/>
                        <a:pt x="19" y="13"/>
                        <a:pt x="16" y="17"/>
                      </a:cubicBezTo>
                      <a:close/>
                      <a:moveTo>
                        <a:pt x="8" y="8"/>
                      </a:moveTo>
                      <a:cubicBezTo>
                        <a:pt x="15" y="0"/>
                        <a:pt x="28" y="0"/>
                        <a:pt x="36" y="8"/>
                      </a:cubicBezTo>
                      <a:cubicBezTo>
                        <a:pt x="36" y="8"/>
                        <a:pt x="36" y="8"/>
                        <a:pt x="36" y="8"/>
                      </a:cubicBezTo>
                      <a:cubicBezTo>
                        <a:pt x="44" y="16"/>
                        <a:pt x="44" y="28"/>
                        <a:pt x="37" y="36"/>
                      </a:cubicBezTo>
                      <a:cubicBezTo>
                        <a:pt x="37" y="36"/>
                        <a:pt x="36" y="37"/>
                        <a:pt x="36" y="37"/>
                      </a:cubicBezTo>
                      <a:cubicBezTo>
                        <a:pt x="29" y="45"/>
                        <a:pt x="16" y="45"/>
                        <a:pt x="8" y="37"/>
                      </a:cubicBezTo>
                      <a:cubicBezTo>
                        <a:pt x="8" y="37"/>
                        <a:pt x="8" y="37"/>
                        <a:pt x="8" y="37"/>
                      </a:cubicBezTo>
                      <a:cubicBezTo>
                        <a:pt x="0" y="29"/>
                        <a:pt x="0" y="16"/>
                        <a:pt x="7" y="8"/>
                      </a:cubicBezTo>
                      <a:cubicBezTo>
                        <a:pt x="7" y="8"/>
                        <a:pt x="7" y="8"/>
                        <a:pt x="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234"/>
                <p:cNvSpPr>
                  <a:spLocks noEditPoints="1"/>
                </p:cNvSpPr>
                <p:nvPr/>
              </p:nvSpPr>
              <p:spPr bwMode="auto">
                <a:xfrm>
                  <a:off x="10069514" y="1560513"/>
                  <a:ext cx="138113" cy="139700"/>
                </a:xfrm>
                <a:custGeom>
                  <a:avLst/>
                  <a:gdLst>
                    <a:gd name="T0" fmla="*/ 19 w 37"/>
                    <a:gd name="T1" fmla="*/ 12 h 37"/>
                    <a:gd name="T2" fmla="*/ 16 w 37"/>
                    <a:gd name="T3" fmla="*/ 13 h 37"/>
                    <a:gd name="T4" fmla="*/ 16 w 37"/>
                    <a:gd name="T5" fmla="*/ 21 h 37"/>
                    <a:gd name="T6" fmla="*/ 23 w 37"/>
                    <a:gd name="T7" fmla="*/ 21 h 37"/>
                    <a:gd name="T8" fmla="*/ 25 w 37"/>
                    <a:gd name="T9" fmla="*/ 17 h 37"/>
                    <a:gd name="T10" fmla="*/ 23 w 37"/>
                    <a:gd name="T11" fmla="*/ 13 h 37"/>
                    <a:gd name="T12" fmla="*/ 19 w 37"/>
                    <a:gd name="T13" fmla="*/ 12 h 37"/>
                    <a:gd name="T14" fmla="*/ 7 w 37"/>
                    <a:gd name="T15" fmla="*/ 5 h 37"/>
                    <a:gd name="T16" fmla="*/ 19 w 37"/>
                    <a:gd name="T17" fmla="*/ 0 h 37"/>
                    <a:gd name="T18" fmla="*/ 32 w 37"/>
                    <a:gd name="T19" fmla="*/ 5 h 37"/>
                    <a:gd name="T20" fmla="*/ 37 w 37"/>
                    <a:gd name="T21" fmla="*/ 17 h 37"/>
                    <a:gd name="T22" fmla="*/ 32 w 37"/>
                    <a:gd name="T23" fmla="*/ 29 h 37"/>
                    <a:gd name="T24" fmla="*/ 32 w 37"/>
                    <a:gd name="T25" fmla="*/ 30 h 37"/>
                    <a:gd name="T26" fmla="*/ 7 w 37"/>
                    <a:gd name="T27" fmla="*/ 30 h 37"/>
                    <a:gd name="T28" fmla="*/ 7 w 37"/>
                    <a:gd name="T29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" h="37">
                      <a:moveTo>
                        <a:pt x="19" y="12"/>
                      </a:moveTo>
                      <a:cubicBezTo>
                        <a:pt x="18" y="12"/>
                        <a:pt x="16" y="12"/>
                        <a:pt x="16" y="13"/>
                      </a:cubicBezTo>
                      <a:cubicBezTo>
                        <a:pt x="13" y="16"/>
                        <a:pt x="13" y="19"/>
                        <a:pt x="16" y="21"/>
                      </a:cubicBezTo>
                      <a:cubicBezTo>
                        <a:pt x="18" y="23"/>
                        <a:pt x="21" y="23"/>
                        <a:pt x="23" y="21"/>
                      </a:cubicBezTo>
                      <a:cubicBezTo>
                        <a:pt x="24" y="20"/>
                        <a:pt x="25" y="19"/>
                        <a:pt x="25" y="17"/>
                      </a:cubicBezTo>
                      <a:cubicBezTo>
                        <a:pt x="25" y="16"/>
                        <a:pt x="24" y="14"/>
                        <a:pt x="23" y="13"/>
                      </a:cubicBezTo>
                      <a:cubicBezTo>
                        <a:pt x="22" y="12"/>
                        <a:pt x="21" y="12"/>
                        <a:pt x="19" y="12"/>
                      </a:cubicBezTo>
                      <a:close/>
                      <a:moveTo>
                        <a:pt x="7" y="5"/>
                      </a:moveTo>
                      <a:cubicBezTo>
                        <a:pt x="10" y="2"/>
                        <a:pt x="14" y="0"/>
                        <a:pt x="19" y="0"/>
                      </a:cubicBezTo>
                      <a:cubicBezTo>
                        <a:pt x="24" y="0"/>
                        <a:pt x="29" y="2"/>
                        <a:pt x="32" y="5"/>
                      </a:cubicBezTo>
                      <a:cubicBezTo>
                        <a:pt x="35" y="8"/>
                        <a:pt x="37" y="12"/>
                        <a:pt x="37" y="17"/>
                      </a:cubicBezTo>
                      <a:cubicBezTo>
                        <a:pt x="37" y="22"/>
                        <a:pt x="35" y="26"/>
                        <a:pt x="32" y="29"/>
                      </a:cubicBezTo>
                      <a:cubicBezTo>
                        <a:pt x="32" y="29"/>
                        <a:pt x="32" y="30"/>
                        <a:pt x="32" y="30"/>
                      </a:cubicBezTo>
                      <a:cubicBezTo>
                        <a:pt x="25" y="37"/>
                        <a:pt x="14" y="37"/>
                        <a:pt x="7" y="30"/>
                      </a:cubicBezTo>
                      <a:cubicBezTo>
                        <a:pt x="0" y="23"/>
                        <a:pt x="0" y="12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89" name="组合 288"/>
            <p:cNvGrpSpPr/>
            <p:nvPr/>
          </p:nvGrpSpPr>
          <p:grpSpPr>
            <a:xfrm>
              <a:off x="1650465" y="5018402"/>
              <a:ext cx="1149740" cy="1149740"/>
              <a:chOff x="699610" y="3381852"/>
              <a:chExt cx="1149740" cy="1149740"/>
            </a:xfrm>
          </p:grpSpPr>
          <p:grpSp>
            <p:nvGrpSpPr>
              <p:cNvPr id="320" name="组合 319"/>
              <p:cNvGrpSpPr/>
              <p:nvPr/>
            </p:nvGrpSpPr>
            <p:grpSpPr>
              <a:xfrm>
                <a:off x="699610" y="3381852"/>
                <a:ext cx="1149740" cy="1149740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24" name="同心圆 12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25" name="椭圆 324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21" name="组合 320"/>
              <p:cNvGrpSpPr/>
              <p:nvPr/>
            </p:nvGrpSpPr>
            <p:grpSpPr>
              <a:xfrm>
                <a:off x="988900" y="3637697"/>
                <a:ext cx="446087" cy="630238"/>
                <a:chOff x="5872163" y="4646613"/>
                <a:chExt cx="446087" cy="630238"/>
              </a:xfrm>
            </p:grpSpPr>
            <p:sp>
              <p:nvSpPr>
                <p:cNvPr id="322" name="Freeform 93"/>
                <p:cNvSpPr>
                  <a:spLocks noEditPoints="1"/>
                </p:cNvSpPr>
                <p:nvPr/>
              </p:nvSpPr>
              <p:spPr bwMode="auto">
                <a:xfrm>
                  <a:off x="5902325" y="4856163"/>
                  <a:ext cx="415925" cy="420688"/>
                </a:xfrm>
                <a:custGeom>
                  <a:avLst/>
                  <a:gdLst>
                    <a:gd name="T0" fmla="*/ 92 w 111"/>
                    <a:gd name="T1" fmla="*/ 2 h 112"/>
                    <a:gd name="T2" fmla="*/ 111 w 111"/>
                    <a:gd name="T3" fmla="*/ 48 h 112"/>
                    <a:gd name="T4" fmla="*/ 47 w 111"/>
                    <a:gd name="T5" fmla="*/ 112 h 112"/>
                    <a:gd name="T6" fmla="*/ 2 w 111"/>
                    <a:gd name="T7" fmla="*/ 93 h 112"/>
                    <a:gd name="T8" fmla="*/ 2 w 111"/>
                    <a:gd name="T9" fmla="*/ 93 h 112"/>
                    <a:gd name="T10" fmla="*/ 2 w 111"/>
                    <a:gd name="T11" fmla="*/ 86 h 112"/>
                    <a:gd name="T12" fmla="*/ 85 w 111"/>
                    <a:gd name="T13" fmla="*/ 2 h 112"/>
                    <a:gd name="T14" fmla="*/ 92 w 111"/>
                    <a:gd name="T15" fmla="*/ 2 h 112"/>
                    <a:gd name="T16" fmla="*/ 101 w 111"/>
                    <a:gd name="T17" fmla="*/ 48 h 112"/>
                    <a:gd name="T18" fmla="*/ 89 w 111"/>
                    <a:gd name="T19" fmla="*/ 13 h 112"/>
                    <a:gd name="T20" fmla="*/ 12 w 111"/>
                    <a:gd name="T21" fmla="*/ 89 h 112"/>
                    <a:gd name="T22" fmla="*/ 47 w 111"/>
                    <a:gd name="T23" fmla="*/ 102 h 112"/>
                    <a:gd name="T24" fmla="*/ 101 w 111"/>
                    <a:gd name="T25" fmla="*/ 48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1" h="112">
                      <a:moveTo>
                        <a:pt x="92" y="2"/>
                      </a:moveTo>
                      <a:cubicBezTo>
                        <a:pt x="105" y="15"/>
                        <a:pt x="111" y="31"/>
                        <a:pt x="111" y="48"/>
                      </a:cubicBezTo>
                      <a:cubicBezTo>
                        <a:pt x="111" y="83"/>
                        <a:pt x="82" y="112"/>
                        <a:pt x="47" y="112"/>
                      </a:cubicBezTo>
                      <a:cubicBezTo>
                        <a:pt x="31" y="112"/>
                        <a:pt x="14" y="105"/>
                        <a:pt x="2" y="93"/>
                      </a:cubicBezTo>
                      <a:cubicBezTo>
                        <a:pt x="2" y="93"/>
                        <a:pt x="2" y="93"/>
                        <a:pt x="2" y="93"/>
                      </a:cubicBezTo>
                      <a:cubicBezTo>
                        <a:pt x="0" y="91"/>
                        <a:pt x="0" y="88"/>
                        <a:pt x="2" y="86"/>
                      </a:cubicBezTo>
                      <a:cubicBezTo>
                        <a:pt x="85" y="2"/>
                        <a:pt x="85" y="2"/>
                        <a:pt x="85" y="2"/>
                      </a:cubicBezTo>
                      <a:cubicBezTo>
                        <a:pt x="87" y="0"/>
                        <a:pt x="90" y="0"/>
                        <a:pt x="92" y="2"/>
                      </a:cubicBezTo>
                      <a:close/>
                      <a:moveTo>
                        <a:pt x="101" y="48"/>
                      </a:moveTo>
                      <a:cubicBezTo>
                        <a:pt x="101" y="35"/>
                        <a:pt x="97" y="23"/>
                        <a:pt x="89" y="13"/>
                      </a:cubicBezTo>
                      <a:cubicBezTo>
                        <a:pt x="12" y="89"/>
                        <a:pt x="12" y="89"/>
                        <a:pt x="12" y="89"/>
                      </a:cubicBezTo>
                      <a:cubicBezTo>
                        <a:pt x="22" y="98"/>
                        <a:pt x="35" y="102"/>
                        <a:pt x="47" y="102"/>
                      </a:cubicBezTo>
                      <a:cubicBezTo>
                        <a:pt x="77" y="102"/>
                        <a:pt x="101" y="78"/>
                        <a:pt x="101" y="48"/>
                      </a:cubicBezTo>
                      <a:close/>
                    </a:path>
                  </a:pathLst>
                </a:custGeom>
                <a:solidFill>
                  <a:srgbClr val="7766FF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3" name="Freeform 94"/>
                <p:cNvSpPr>
                  <a:spLocks noEditPoints="1"/>
                </p:cNvSpPr>
                <p:nvPr/>
              </p:nvSpPr>
              <p:spPr bwMode="auto">
                <a:xfrm>
                  <a:off x="5872163" y="4646613"/>
                  <a:ext cx="415925" cy="415925"/>
                </a:xfrm>
                <a:custGeom>
                  <a:avLst/>
                  <a:gdLst>
                    <a:gd name="T0" fmla="*/ 98 w 111"/>
                    <a:gd name="T1" fmla="*/ 22 h 111"/>
                    <a:gd name="T2" fmla="*/ 64 w 111"/>
                    <a:gd name="T3" fmla="*/ 10 h 111"/>
                    <a:gd name="T4" fmla="*/ 9 w 111"/>
                    <a:gd name="T5" fmla="*/ 64 h 111"/>
                    <a:gd name="T6" fmla="*/ 22 w 111"/>
                    <a:gd name="T7" fmla="*/ 98 h 111"/>
                    <a:gd name="T8" fmla="*/ 98 w 111"/>
                    <a:gd name="T9" fmla="*/ 22 h 111"/>
                    <a:gd name="T10" fmla="*/ 64 w 111"/>
                    <a:gd name="T11" fmla="*/ 0 h 111"/>
                    <a:gd name="T12" fmla="*/ 109 w 111"/>
                    <a:gd name="T13" fmla="*/ 18 h 111"/>
                    <a:gd name="T14" fmla="*/ 109 w 111"/>
                    <a:gd name="T15" fmla="*/ 25 h 111"/>
                    <a:gd name="T16" fmla="*/ 25 w 111"/>
                    <a:gd name="T17" fmla="*/ 109 h 111"/>
                    <a:gd name="T18" fmla="*/ 18 w 111"/>
                    <a:gd name="T19" fmla="*/ 109 h 111"/>
                    <a:gd name="T20" fmla="*/ 0 w 111"/>
                    <a:gd name="T21" fmla="*/ 64 h 111"/>
                    <a:gd name="T22" fmla="*/ 64 w 111"/>
                    <a:gd name="T23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1" h="111">
                      <a:moveTo>
                        <a:pt x="98" y="22"/>
                      </a:moveTo>
                      <a:cubicBezTo>
                        <a:pt x="88" y="14"/>
                        <a:pt x="76" y="10"/>
                        <a:pt x="64" y="10"/>
                      </a:cubicBezTo>
                      <a:cubicBezTo>
                        <a:pt x="34" y="10"/>
                        <a:pt x="9" y="34"/>
                        <a:pt x="9" y="64"/>
                      </a:cubicBezTo>
                      <a:cubicBezTo>
                        <a:pt x="9" y="76"/>
                        <a:pt x="14" y="88"/>
                        <a:pt x="22" y="98"/>
                      </a:cubicBezTo>
                      <a:cubicBezTo>
                        <a:pt x="98" y="22"/>
                        <a:pt x="98" y="22"/>
                        <a:pt x="98" y="22"/>
                      </a:cubicBezTo>
                      <a:close/>
                      <a:moveTo>
                        <a:pt x="64" y="0"/>
                      </a:moveTo>
                      <a:cubicBezTo>
                        <a:pt x="80" y="0"/>
                        <a:pt x="96" y="6"/>
                        <a:pt x="109" y="18"/>
                      </a:cubicBezTo>
                      <a:cubicBezTo>
                        <a:pt x="111" y="20"/>
                        <a:pt x="111" y="23"/>
                        <a:pt x="109" y="25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3" y="111"/>
                        <a:pt x="20" y="111"/>
                        <a:pt x="18" y="109"/>
                      </a:cubicBezTo>
                      <a:cubicBezTo>
                        <a:pt x="6" y="97"/>
                        <a:pt x="0" y="80"/>
                        <a:pt x="0" y="64"/>
                      </a:cubicBezTo>
                      <a:cubicBezTo>
                        <a:pt x="0" y="28"/>
                        <a:pt x="28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7766FF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0" name="组合 289"/>
            <p:cNvGrpSpPr/>
            <p:nvPr/>
          </p:nvGrpSpPr>
          <p:grpSpPr>
            <a:xfrm>
              <a:off x="2298537" y="6250018"/>
              <a:ext cx="1149740" cy="1149740"/>
              <a:chOff x="1347682" y="4605990"/>
              <a:chExt cx="1149740" cy="1149740"/>
            </a:xfrm>
          </p:grpSpPr>
          <p:grpSp>
            <p:nvGrpSpPr>
              <p:cNvPr id="313" name="组合 312"/>
              <p:cNvGrpSpPr/>
              <p:nvPr/>
            </p:nvGrpSpPr>
            <p:grpSpPr>
              <a:xfrm>
                <a:off x="1347682" y="4605990"/>
                <a:ext cx="1149740" cy="1149740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18" name="同心圆 1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19" name="椭圆 318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14" name="组合 313"/>
              <p:cNvGrpSpPr/>
              <p:nvPr/>
            </p:nvGrpSpPr>
            <p:grpSpPr>
              <a:xfrm>
                <a:off x="1577851" y="4888955"/>
                <a:ext cx="671513" cy="574675"/>
                <a:chOff x="4711700" y="2486026"/>
                <a:chExt cx="671513" cy="574675"/>
              </a:xfrm>
            </p:grpSpPr>
            <p:sp>
              <p:nvSpPr>
                <p:cNvPr id="315" name="Freeform 187"/>
                <p:cNvSpPr>
                  <a:spLocks noEditPoints="1"/>
                </p:cNvSpPr>
                <p:nvPr/>
              </p:nvSpPr>
              <p:spPr bwMode="auto">
                <a:xfrm>
                  <a:off x="4973638" y="2598738"/>
                  <a:ext cx="150813" cy="352425"/>
                </a:xfrm>
                <a:custGeom>
                  <a:avLst/>
                  <a:gdLst>
                    <a:gd name="T0" fmla="*/ 3 w 40"/>
                    <a:gd name="T1" fmla="*/ 3 h 94"/>
                    <a:gd name="T2" fmla="*/ 20 w 40"/>
                    <a:gd name="T3" fmla="*/ 0 h 94"/>
                    <a:gd name="T4" fmla="*/ 36 w 40"/>
                    <a:gd name="T5" fmla="*/ 2 h 94"/>
                    <a:gd name="T6" fmla="*/ 39 w 40"/>
                    <a:gd name="T7" fmla="*/ 5 h 94"/>
                    <a:gd name="T8" fmla="*/ 40 w 40"/>
                    <a:gd name="T9" fmla="*/ 9 h 94"/>
                    <a:gd name="T10" fmla="*/ 40 w 40"/>
                    <a:gd name="T11" fmla="*/ 86 h 94"/>
                    <a:gd name="T12" fmla="*/ 36 w 40"/>
                    <a:gd name="T13" fmla="*/ 91 h 94"/>
                    <a:gd name="T14" fmla="*/ 20 w 40"/>
                    <a:gd name="T15" fmla="*/ 94 h 94"/>
                    <a:gd name="T16" fmla="*/ 4 w 40"/>
                    <a:gd name="T17" fmla="*/ 91 h 94"/>
                    <a:gd name="T18" fmla="*/ 1 w 40"/>
                    <a:gd name="T19" fmla="*/ 89 h 94"/>
                    <a:gd name="T20" fmla="*/ 0 w 40"/>
                    <a:gd name="T21" fmla="*/ 86 h 94"/>
                    <a:gd name="T22" fmla="*/ 0 w 40"/>
                    <a:gd name="T23" fmla="*/ 7 h 94"/>
                    <a:gd name="T24" fmla="*/ 3 w 40"/>
                    <a:gd name="T25" fmla="*/ 3 h 94"/>
                    <a:gd name="T26" fmla="*/ 20 w 40"/>
                    <a:gd name="T27" fmla="*/ 9 h 94"/>
                    <a:gd name="T28" fmla="*/ 10 w 40"/>
                    <a:gd name="T29" fmla="*/ 11 h 94"/>
                    <a:gd name="T30" fmla="*/ 10 w 40"/>
                    <a:gd name="T31" fmla="*/ 83 h 94"/>
                    <a:gd name="T32" fmla="*/ 20 w 40"/>
                    <a:gd name="T33" fmla="*/ 84 h 94"/>
                    <a:gd name="T34" fmla="*/ 30 w 40"/>
                    <a:gd name="T35" fmla="*/ 83 h 94"/>
                    <a:gd name="T36" fmla="*/ 30 w 40"/>
                    <a:gd name="T37" fmla="*/ 11 h 94"/>
                    <a:gd name="T38" fmla="*/ 20 w 40"/>
                    <a:gd name="T39" fmla="*/ 9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0" h="94">
                      <a:moveTo>
                        <a:pt x="3" y="3"/>
                      </a:moveTo>
                      <a:cubicBezTo>
                        <a:pt x="9" y="1"/>
                        <a:pt x="14" y="0"/>
                        <a:pt x="20" y="0"/>
                      </a:cubicBezTo>
                      <a:cubicBezTo>
                        <a:pt x="25" y="0"/>
                        <a:pt x="30" y="1"/>
                        <a:pt x="36" y="2"/>
                      </a:cubicBezTo>
                      <a:cubicBezTo>
                        <a:pt x="37" y="3"/>
                        <a:pt x="38" y="3"/>
                        <a:pt x="39" y="5"/>
                      </a:cubicBezTo>
                      <a:cubicBezTo>
                        <a:pt x="40" y="6"/>
                        <a:pt x="40" y="7"/>
                        <a:pt x="40" y="9"/>
                      </a:cubicBezTo>
                      <a:cubicBezTo>
                        <a:pt x="40" y="86"/>
                        <a:pt x="40" y="86"/>
                        <a:pt x="40" y="86"/>
                      </a:cubicBezTo>
                      <a:cubicBezTo>
                        <a:pt x="40" y="89"/>
                        <a:pt x="38" y="90"/>
                        <a:pt x="36" y="91"/>
                      </a:cubicBezTo>
                      <a:cubicBezTo>
                        <a:pt x="31" y="93"/>
                        <a:pt x="25" y="94"/>
                        <a:pt x="20" y="94"/>
                      </a:cubicBezTo>
                      <a:cubicBezTo>
                        <a:pt x="14" y="94"/>
                        <a:pt x="9" y="93"/>
                        <a:pt x="4" y="91"/>
                      </a:cubicBezTo>
                      <a:cubicBezTo>
                        <a:pt x="2" y="91"/>
                        <a:pt x="2" y="90"/>
                        <a:pt x="1" y="89"/>
                      </a:cubicBezTo>
                      <a:cubicBezTo>
                        <a:pt x="0" y="88"/>
                        <a:pt x="0" y="87"/>
                        <a:pt x="0" y="8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5"/>
                        <a:pt x="1" y="3"/>
                        <a:pt x="3" y="3"/>
                      </a:cubicBezTo>
                      <a:close/>
                      <a:moveTo>
                        <a:pt x="20" y="9"/>
                      </a:moveTo>
                      <a:cubicBezTo>
                        <a:pt x="16" y="9"/>
                        <a:pt x="13" y="10"/>
                        <a:pt x="10" y="11"/>
                      </a:cubicBezTo>
                      <a:cubicBezTo>
                        <a:pt x="10" y="83"/>
                        <a:pt x="10" y="83"/>
                        <a:pt x="10" y="83"/>
                      </a:cubicBezTo>
                      <a:cubicBezTo>
                        <a:pt x="13" y="84"/>
                        <a:pt x="16" y="84"/>
                        <a:pt x="20" y="84"/>
                      </a:cubicBezTo>
                      <a:cubicBezTo>
                        <a:pt x="23" y="84"/>
                        <a:pt x="26" y="84"/>
                        <a:pt x="30" y="83"/>
                      </a:cubicBezTo>
                      <a:cubicBezTo>
                        <a:pt x="30" y="11"/>
                        <a:pt x="30" y="11"/>
                        <a:pt x="30" y="11"/>
                      </a:cubicBezTo>
                      <a:cubicBezTo>
                        <a:pt x="26" y="10"/>
                        <a:pt x="23" y="9"/>
                        <a:pt x="20" y="9"/>
                      </a:cubicBezTo>
                      <a:close/>
                    </a:path>
                  </a:pathLst>
                </a:custGeom>
                <a:solidFill>
                  <a:srgbClr val="7766FF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188"/>
                <p:cNvSpPr>
                  <a:spLocks noEditPoints="1"/>
                </p:cNvSpPr>
                <p:nvPr/>
              </p:nvSpPr>
              <p:spPr bwMode="auto">
                <a:xfrm>
                  <a:off x="4711700" y="2486026"/>
                  <a:ext cx="225425" cy="574675"/>
                </a:xfrm>
                <a:custGeom>
                  <a:avLst/>
                  <a:gdLst>
                    <a:gd name="T0" fmla="*/ 44 w 60"/>
                    <a:gd name="T1" fmla="*/ 147 h 153"/>
                    <a:gd name="T2" fmla="*/ 8 w 60"/>
                    <a:gd name="T3" fmla="*/ 99 h 153"/>
                    <a:gd name="T4" fmla="*/ 32 w 60"/>
                    <a:gd name="T5" fmla="*/ 15 h 153"/>
                    <a:gd name="T6" fmla="*/ 51 w 60"/>
                    <a:gd name="T7" fmla="*/ 2 h 153"/>
                    <a:gd name="T8" fmla="*/ 57 w 60"/>
                    <a:gd name="T9" fmla="*/ 1 h 153"/>
                    <a:gd name="T10" fmla="*/ 60 w 60"/>
                    <a:gd name="T11" fmla="*/ 6 h 153"/>
                    <a:gd name="T12" fmla="*/ 60 w 60"/>
                    <a:gd name="T13" fmla="*/ 148 h 153"/>
                    <a:gd name="T14" fmla="*/ 55 w 60"/>
                    <a:gd name="T15" fmla="*/ 153 h 153"/>
                    <a:gd name="T16" fmla="*/ 52 w 60"/>
                    <a:gd name="T17" fmla="*/ 152 h 153"/>
                    <a:gd name="T18" fmla="*/ 44 w 60"/>
                    <a:gd name="T19" fmla="*/ 147 h 153"/>
                    <a:gd name="T20" fmla="*/ 18 w 60"/>
                    <a:gd name="T21" fmla="*/ 96 h 153"/>
                    <a:gd name="T22" fmla="*/ 50 w 60"/>
                    <a:gd name="T23" fmla="*/ 140 h 153"/>
                    <a:gd name="T24" fmla="*/ 50 w 60"/>
                    <a:gd name="T25" fmla="*/ 14 h 153"/>
                    <a:gd name="T26" fmla="*/ 39 w 60"/>
                    <a:gd name="T27" fmla="*/ 22 h 153"/>
                    <a:gd name="T28" fmla="*/ 18 w 60"/>
                    <a:gd name="T29" fmla="*/ 96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0" h="153">
                      <a:moveTo>
                        <a:pt x="44" y="147"/>
                      </a:moveTo>
                      <a:cubicBezTo>
                        <a:pt x="26" y="136"/>
                        <a:pt x="13" y="118"/>
                        <a:pt x="8" y="99"/>
                      </a:cubicBezTo>
                      <a:cubicBezTo>
                        <a:pt x="0" y="68"/>
                        <a:pt x="10" y="36"/>
                        <a:pt x="32" y="15"/>
                      </a:cubicBezTo>
                      <a:cubicBezTo>
                        <a:pt x="38" y="10"/>
                        <a:pt x="44" y="5"/>
                        <a:pt x="51" y="2"/>
                      </a:cubicBezTo>
                      <a:cubicBezTo>
                        <a:pt x="53" y="1"/>
                        <a:pt x="54" y="0"/>
                        <a:pt x="57" y="1"/>
                      </a:cubicBezTo>
                      <a:cubicBezTo>
                        <a:pt x="59" y="2"/>
                        <a:pt x="60" y="4"/>
                        <a:pt x="60" y="6"/>
                      </a:cubicBezTo>
                      <a:cubicBezTo>
                        <a:pt x="60" y="148"/>
                        <a:pt x="60" y="148"/>
                        <a:pt x="60" y="148"/>
                      </a:cubicBezTo>
                      <a:cubicBezTo>
                        <a:pt x="60" y="151"/>
                        <a:pt x="57" y="153"/>
                        <a:pt x="55" y="153"/>
                      </a:cubicBezTo>
                      <a:cubicBezTo>
                        <a:pt x="54" y="153"/>
                        <a:pt x="53" y="153"/>
                        <a:pt x="52" y="152"/>
                      </a:cubicBezTo>
                      <a:cubicBezTo>
                        <a:pt x="49" y="151"/>
                        <a:pt x="46" y="149"/>
                        <a:pt x="44" y="147"/>
                      </a:cubicBezTo>
                      <a:close/>
                      <a:moveTo>
                        <a:pt x="18" y="96"/>
                      </a:moveTo>
                      <a:cubicBezTo>
                        <a:pt x="22" y="114"/>
                        <a:pt x="33" y="129"/>
                        <a:pt x="50" y="140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46" y="16"/>
                        <a:pt x="42" y="19"/>
                        <a:pt x="39" y="22"/>
                      </a:cubicBezTo>
                      <a:cubicBezTo>
                        <a:pt x="19" y="41"/>
                        <a:pt x="11" y="69"/>
                        <a:pt x="18" y="96"/>
                      </a:cubicBezTo>
                      <a:close/>
                    </a:path>
                  </a:pathLst>
                </a:custGeom>
                <a:solidFill>
                  <a:srgbClr val="7766FF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7" name="Freeform 189"/>
                <p:cNvSpPr>
                  <a:spLocks noEditPoints="1"/>
                </p:cNvSpPr>
                <p:nvPr/>
              </p:nvSpPr>
              <p:spPr bwMode="auto">
                <a:xfrm>
                  <a:off x="5157788" y="2486026"/>
                  <a:ext cx="225425" cy="574675"/>
                </a:xfrm>
                <a:custGeom>
                  <a:avLst/>
                  <a:gdLst>
                    <a:gd name="T0" fmla="*/ 16 w 60"/>
                    <a:gd name="T1" fmla="*/ 147 h 153"/>
                    <a:gd name="T2" fmla="*/ 52 w 60"/>
                    <a:gd name="T3" fmla="*/ 99 h 153"/>
                    <a:gd name="T4" fmla="*/ 28 w 60"/>
                    <a:gd name="T5" fmla="*/ 15 h 153"/>
                    <a:gd name="T6" fmla="*/ 9 w 60"/>
                    <a:gd name="T7" fmla="*/ 2 h 153"/>
                    <a:gd name="T8" fmla="*/ 3 w 60"/>
                    <a:gd name="T9" fmla="*/ 1 h 153"/>
                    <a:gd name="T10" fmla="*/ 0 w 60"/>
                    <a:gd name="T11" fmla="*/ 6 h 153"/>
                    <a:gd name="T12" fmla="*/ 0 w 60"/>
                    <a:gd name="T13" fmla="*/ 148 h 153"/>
                    <a:gd name="T14" fmla="*/ 5 w 60"/>
                    <a:gd name="T15" fmla="*/ 153 h 153"/>
                    <a:gd name="T16" fmla="*/ 8 w 60"/>
                    <a:gd name="T17" fmla="*/ 152 h 153"/>
                    <a:gd name="T18" fmla="*/ 16 w 60"/>
                    <a:gd name="T19" fmla="*/ 147 h 153"/>
                    <a:gd name="T20" fmla="*/ 42 w 60"/>
                    <a:gd name="T21" fmla="*/ 96 h 153"/>
                    <a:gd name="T22" fmla="*/ 10 w 60"/>
                    <a:gd name="T23" fmla="*/ 140 h 153"/>
                    <a:gd name="T24" fmla="*/ 10 w 60"/>
                    <a:gd name="T25" fmla="*/ 14 h 153"/>
                    <a:gd name="T26" fmla="*/ 21 w 60"/>
                    <a:gd name="T27" fmla="*/ 22 h 153"/>
                    <a:gd name="T28" fmla="*/ 42 w 60"/>
                    <a:gd name="T29" fmla="*/ 96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0" h="153">
                      <a:moveTo>
                        <a:pt x="16" y="147"/>
                      </a:moveTo>
                      <a:cubicBezTo>
                        <a:pt x="34" y="136"/>
                        <a:pt x="46" y="118"/>
                        <a:pt x="52" y="99"/>
                      </a:cubicBezTo>
                      <a:cubicBezTo>
                        <a:pt x="60" y="68"/>
                        <a:pt x="50" y="36"/>
                        <a:pt x="28" y="15"/>
                      </a:cubicBezTo>
                      <a:cubicBezTo>
                        <a:pt x="22" y="10"/>
                        <a:pt x="16" y="5"/>
                        <a:pt x="9" y="2"/>
                      </a:cubicBezTo>
                      <a:cubicBezTo>
                        <a:pt x="7" y="1"/>
                        <a:pt x="5" y="0"/>
                        <a:pt x="3" y="1"/>
                      </a:cubicBezTo>
                      <a:cubicBezTo>
                        <a:pt x="1" y="2"/>
                        <a:pt x="0" y="4"/>
                        <a:pt x="0" y="6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0" y="151"/>
                        <a:pt x="2" y="153"/>
                        <a:pt x="5" y="153"/>
                      </a:cubicBezTo>
                      <a:cubicBezTo>
                        <a:pt x="6" y="153"/>
                        <a:pt x="7" y="153"/>
                        <a:pt x="8" y="152"/>
                      </a:cubicBezTo>
                      <a:cubicBezTo>
                        <a:pt x="11" y="151"/>
                        <a:pt x="13" y="149"/>
                        <a:pt x="16" y="147"/>
                      </a:cubicBezTo>
                      <a:close/>
                      <a:moveTo>
                        <a:pt x="42" y="96"/>
                      </a:moveTo>
                      <a:cubicBezTo>
                        <a:pt x="37" y="114"/>
                        <a:pt x="26" y="129"/>
                        <a:pt x="10" y="140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4" y="16"/>
                        <a:pt x="18" y="19"/>
                        <a:pt x="21" y="22"/>
                      </a:cubicBezTo>
                      <a:cubicBezTo>
                        <a:pt x="41" y="41"/>
                        <a:pt x="49" y="69"/>
                        <a:pt x="42" y="96"/>
                      </a:cubicBezTo>
                      <a:close/>
                    </a:path>
                  </a:pathLst>
                </a:custGeom>
                <a:solidFill>
                  <a:srgbClr val="7766FF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1" name="组合 290"/>
            <p:cNvGrpSpPr/>
            <p:nvPr/>
          </p:nvGrpSpPr>
          <p:grpSpPr>
            <a:xfrm>
              <a:off x="2156909" y="3707527"/>
              <a:ext cx="1149740" cy="1149740"/>
              <a:chOff x="1206054" y="2063499"/>
              <a:chExt cx="1149740" cy="1149740"/>
            </a:xfrm>
          </p:grpSpPr>
          <p:grpSp>
            <p:nvGrpSpPr>
              <p:cNvPr id="305" name="组合 304"/>
              <p:cNvGrpSpPr/>
              <p:nvPr/>
            </p:nvGrpSpPr>
            <p:grpSpPr>
              <a:xfrm>
                <a:off x="1206054" y="2063499"/>
                <a:ext cx="1149740" cy="1149740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11" name="同心圆 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12" name="椭圆 311"/>
                <p:cNvSpPr/>
                <p:nvPr/>
              </p:nvSpPr>
              <p:spPr>
                <a:xfrm>
                  <a:off x="392111" y="760411"/>
                  <a:ext cx="3825875" cy="3825875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06" name="组合 305"/>
              <p:cNvGrpSpPr/>
              <p:nvPr/>
            </p:nvGrpSpPr>
            <p:grpSpPr>
              <a:xfrm>
                <a:off x="1461835" y="2303938"/>
                <a:ext cx="638175" cy="549275"/>
                <a:chOff x="10887076" y="1570038"/>
                <a:chExt cx="638175" cy="549275"/>
              </a:xfrm>
            </p:grpSpPr>
            <p:sp>
              <p:nvSpPr>
                <p:cNvPr id="307" name="Freeform 85"/>
                <p:cNvSpPr>
                  <a:spLocks noEditPoints="1"/>
                </p:cNvSpPr>
                <p:nvPr/>
              </p:nvSpPr>
              <p:spPr bwMode="auto">
                <a:xfrm>
                  <a:off x="10887076" y="1570038"/>
                  <a:ext cx="638175" cy="549275"/>
                </a:xfrm>
                <a:custGeom>
                  <a:avLst/>
                  <a:gdLst>
                    <a:gd name="T0" fmla="*/ 14 w 170"/>
                    <a:gd name="T1" fmla="*/ 136 h 146"/>
                    <a:gd name="T2" fmla="*/ 157 w 170"/>
                    <a:gd name="T3" fmla="*/ 136 h 146"/>
                    <a:gd name="T4" fmla="*/ 86 w 170"/>
                    <a:gd name="T5" fmla="*/ 15 h 146"/>
                    <a:gd name="T6" fmla="*/ 14 w 170"/>
                    <a:gd name="T7" fmla="*/ 136 h 146"/>
                    <a:gd name="T8" fmla="*/ 165 w 170"/>
                    <a:gd name="T9" fmla="*/ 146 h 146"/>
                    <a:gd name="T10" fmla="*/ 6 w 170"/>
                    <a:gd name="T11" fmla="*/ 146 h 146"/>
                    <a:gd name="T12" fmla="*/ 6 w 170"/>
                    <a:gd name="T13" fmla="*/ 146 h 146"/>
                    <a:gd name="T14" fmla="*/ 3 w 170"/>
                    <a:gd name="T15" fmla="*/ 145 h 146"/>
                    <a:gd name="T16" fmla="*/ 1 w 170"/>
                    <a:gd name="T17" fmla="*/ 138 h 146"/>
                    <a:gd name="T18" fmla="*/ 1 w 170"/>
                    <a:gd name="T19" fmla="*/ 138 h 146"/>
                    <a:gd name="T20" fmla="*/ 81 w 170"/>
                    <a:gd name="T21" fmla="*/ 3 h 146"/>
                    <a:gd name="T22" fmla="*/ 83 w 170"/>
                    <a:gd name="T23" fmla="*/ 1 h 146"/>
                    <a:gd name="T24" fmla="*/ 90 w 170"/>
                    <a:gd name="T25" fmla="*/ 3 h 146"/>
                    <a:gd name="T26" fmla="*/ 90 w 170"/>
                    <a:gd name="T27" fmla="*/ 3 h 146"/>
                    <a:gd name="T28" fmla="*/ 169 w 170"/>
                    <a:gd name="T29" fmla="*/ 138 h 146"/>
                    <a:gd name="T30" fmla="*/ 170 w 170"/>
                    <a:gd name="T31" fmla="*/ 141 h 146"/>
                    <a:gd name="T32" fmla="*/ 165 w 170"/>
                    <a:gd name="T33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0" h="146">
                      <a:moveTo>
                        <a:pt x="14" y="136"/>
                      </a:moveTo>
                      <a:cubicBezTo>
                        <a:pt x="157" y="136"/>
                        <a:pt x="157" y="136"/>
                        <a:pt x="157" y="136"/>
                      </a:cubicBezTo>
                      <a:cubicBezTo>
                        <a:pt x="86" y="15"/>
                        <a:pt x="86" y="15"/>
                        <a:pt x="86" y="15"/>
                      </a:cubicBezTo>
                      <a:cubicBezTo>
                        <a:pt x="14" y="136"/>
                        <a:pt x="14" y="136"/>
                        <a:pt x="14" y="136"/>
                      </a:cubicBezTo>
                      <a:close/>
                      <a:moveTo>
                        <a:pt x="165" y="146"/>
                      </a:moveTo>
                      <a:cubicBezTo>
                        <a:pt x="6" y="146"/>
                        <a:pt x="6" y="146"/>
                        <a:pt x="6" y="146"/>
                      </a:cubicBezTo>
                      <a:cubicBezTo>
                        <a:pt x="6" y="146"/>
                        <a:pt x="6" y="146"/>
                        <a:pt x="6" y="146"/>
                      </a:cubicBezTo>
                      <a:cubicBezTo>
                        <a:pt x="5" y="146"/>
                        <a:pt x="4" y="146"/>
                        <a:pt x="3" y="145"/>
                      </a:cubicBezTo>
                      <a:cubicBezTo>
                        <a:pt x="1" y="144"/>
                        <a:pt x="0" y="141"/>
                        <a:pt x="1" y="138"/>
                      </a:cubicBezTo>
                      <a:cubicBezTo>
                        <a:pt x="1" y="138"/>
                        <a:pt x="1" y="138"/>
                        <a:pt x="1" y="138"/>
                      </a:cubicBezTo>
                      <a:cubicBezTo>
                        <a:pt x="81" y="3"/>
                        <a:pt x="81" y="3"/>
                        <a:pt x="81" y="3"/>
                      </a:cubicBezTo>
                      <a:cubicBezTo>
                        <a:pt x="82" y="2"/>
                        <a:pt x="82" y="2"/>
                        <a:pt x="83" y="1"/>
                      </a:cubicBezTo>
                      <a:cubicBezTo>
                        <a:pt x="85" y="0"/>
                        <a:pt x="88" y="1"/>
                        <a:pt x="90" y="3"/>
                      </a:cubicBezTo>
                      <a:cubicBezTo>
                        <a:pt x="90" y="3"/>
                        <a:pt x="90" y="3"/>
                        <a:pt x="90" y="3"/>
                      </a:cubicBezTo>
                      <a:cubicBezTo>
                        <a:pt x="169" y="138"/>
                        <a:pt x="169" y="138"/>
                        <a:pt x="169" y="138"/>
                      </a:cubicBezTo>
                      <a:cubicBezTo>
                        <a:pt x="170" y="139"/>
                        <a:pt x="170" y="140"/>
                        <a:pt x="170" y="141"/>
                      </a:cubicBezTo>
                      <a:cubicBezTo>
                        <a:pt x="170" y="144"/>
                        <a:pt x="168" y="146"/>
                        <a:pt x="165" y="146"/>
                      </a:cubicBezTo>
                      <a:close/>
                    </a:path>
                  </a:pathLst>
                </a:custGeom>
                <a:solidFill>
                  <a:srgbClr val="7766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86"/>
                <p:cNvSpPr/>
                <p:nvPr/>
              </p:nvSpPr>
              <p:spPr bwMode="auto">
                <a:xfrm>
                  <a:off x="10961688" y="1671638"/>
                  <a:ext cx="373063" cy="327025"/>
                </a:xfrm>
                <a:custGeom>
                  <a:avLst/>
                  <a:gdLst>
                    <a:gd name="T0" fmla="*/ 5 w 99"/>
                    <a:gd name="T1" fmla="*/ 77 h 87"/>
                    <a:gd name="T2" fmla="*/ 0 w 99"/>
                    <a:gd name="T3" fmla="*/ 82 h 87"/>
                    <a:gd name="T4" fmla="*/ 5 w 99"/>
                    <a:gd name="T5" fmla="*/ 87 h 87"/>
                    <a:gd name="T6" fmla="*/ 94 w 99"/>
                    <a:gd name="T7" fmla="*/ 87 h 87"/>
                    <a:gd name="T8" fmla="*/ 99 w 99"/>
                    <a:gd name="T9" fmla="*/ 82 h 87"/>
                    <a:gd name="T10" fmla="*/ 98 w 99"/>
                    <a:gd name="T11" fmla="*/ 79 h 87"/>
                    <a:gd name="T12" fmla="*/ 53 w 99"/>
                    <a:gd name="T13" fmla="*/ 4 h 87"/>
                    <a:gd name="T14" fmla="*/ 47 w 99"/>
                    <a:gd name="T15" fmla="*/ 2 h 87"/>
                    <a:gd name="T16" fmla="*/ 45 w 99"/>
                    <a:gd name="T17" fmla="*/ 9 h 87"/>
                    <a:gd name="T18" fmla="*/ 85 w 99"/>
                    <a:gd name="T19" fmla="*/ 77 h 87"/>
                    <a:gd name="T20" fmla="*/ 5 w 99"/>
                    <a:gd name="T21" fmla="*/ 7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9" h="87">
                      <a:moveTo>
                        <a:pt x="5" y="77"/>
                      </a:moveTo>
                      <a:cubicBezTo>
                        <a:pt x="2" y="77"/>
                        <a:pt x="0" y="79"/>
                        <a:pt x="0" y="82"/>
                      </a:cubicBezTo>
                      <a:cubicBezTo>
                        <a:pt x="0" y="84"/>
                        <a:pt x="2" y="87"/>
                        <a:pt x="5" y="87"/>
                      </a:cubicBezTo>
                      <a:cubicBezTo>
                        <a:pt x="94" y="87"/>
                        <a:pt x="94" y="87"/>
                        <a:pt x="94" y="87"/>
                      </a:cubicBezTo>
                      <a:cubicBezTo>
                        <a:pt x="96" y="87"/>
                        <a:pt x="99" y="84"/>
                        <a:pt x="99" y="82"/>
                      </a:cubicBezTo>
                      <a:cubicBezTo>
                        <a:pt x="99" y="81"/>
                        <a:pt x="98" y="80"/>
                        <a:pt x="98" y="79"/>
                      </a:cubicBezTo>
                      <a:cubicBezTo>
                        <a:pt x="53" y="4"/>
                        <a:pt x="53" y="4"/>
                        <a:pt x="53" y="4"/>
                      </a:cubicBezTo>
                      <a:cubicBezTo>
                        <a:pt x="52" y="1"/>
                        <a:pt x="49" y="0"/>
                        <a:pt x="47" y="2"/>
                      </a:cubicBezTo>
                      <a:cubicBezTo>
                        <a:pt x="44" y="3"/>
                        <a:pt x="44" y="6"/>
                        <a:pt x="45" y="9"/>
                      </a:cubicBezTo>
                      <a:cubicBezTo>
                        <a:pt x="85" y="77"/>
                        <a:pt x="85" y="77"/>
                        <a:pt x="85" y="77"/>
                      </a:cubicBezTo>
                      <a:cubicBezTo>
                        <a:pt x="5" y="77"/>
                        <a:pt x="5" y="77"/>
                        <a:pt x="5" y="77"/>
                      </a:cubicBezTo>
                      <a:close/>
                    </a:path>
                  </a:pathLst>
                </a:custGeom>
                <a:solidFill>
                  <a:srgbClr val="7766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9" name="Freeform 87"/>
                <p:cNvSpPr/>
                <p:nvPr/>
              </p:nvSpPr>
              <p:spPr bwMode="auto">
                <a:xfrm>
                  <a:off x="11033126" y="1735138"/>
                  <a:ext cx="173038" cy="263525"/>
                </a:xfrm>
                <a:custGeom>
                  <a:avLst/>
                  <a:gdLst>
                    <a:gd name="T0" fmla="*/ 44 w 46"/>
                    <a:gd name="T1" fmla="*/ 8 h 70"/>
                    <a:gd name="T2" fmla="*/ 43 w 46"/>
                    <a:gd name="T3" fmla="*/ 2 h 70"/>
                    <a:gd name="T4" fmla="*/ 36 w 46"/>
                    <a:gd name="T5" fmla="*/ 3 h 70"/>
                    <a:gd name="T6" fmla="*/ 1 w 46"/>
                    <a:gd name="T7" fmla="*/ 62 h 70"/>
                    <a:gd name="T8" fmla="*/ 3 w 46"/>
                    <a:gd name="T9" fmla="*/ 69 h 70"/>
                    <a:gd name="T10" fmla="*/ 10 w 46"/>
                    <a:gd name="T11" fmla="*/ 67 h 70"/>
                    <a:gd name="T12" fmla="*/ 44 w 46"/>
                    <a:gd name="T13" fmla="*/ 8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70">
                      <a:moveTo>
                        <a:pt x="44" y="8"/>
                      </a:moveTo>
                      <a:cubicBezTo>
                        <a:pt x="46" y="6"/>
                        <a:pt x="45" y="3"/>
                        <a:pt x="43" y="2"/>
                      </a:cubicBezTo>
                      <a:cubicBezTo>
                        <a:pt x="40" y="0"/>
                        <a:pt x="37" y="1"/>
                        <a:pt x="36" y="3"/>
                      </a:cubicBez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0" y="65"/>
                        <a:pt x="1" y="68"/>
                        <a:pt x="3" y="69"/>
                      </a:cubicBezTo>
                      <a:cubicBezTo>
                        <a:pt x="5" y="70"/>
                        <a:pt x="8" y="70"/>
                        <a:pt x="10" y="67"/>
                      </a:cubicBezTo>
                      <a:cubicBezTo>
                        <a:pt x="44" y="8"/>
                        <a:pt x="44" y="8"/>
                        <a:pt x="44" y="8"/>
                      </a:cubicBezTo>
                      <a:close/>
                    </a:path>
                  </a:pathLst>
                </a:custGeom>
                <a:solidFill>
                  <a:srgbClr val="7766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88"/>
                <p:cNvSpPr/>
                <p:nvPr/>
              </p:nvSpPr>
              <p:spPr bwMode="auto">
                <a:xfrm>
                  <a:off x="11109326" y="1800226"/>
                  <a:ext cx="134938" cy="198438"/>
                </a:xfrm>
                <a:custGeom>
                  <a:avLst/>
                  <a:gdLst>
                    <a:gd name="T0" fmla="*/ 34 w 36"/>
                    <a:gd name="T1" fmla="*/ 8 h 53"/>
                    <a:gd name="T2" fmla="*/ 32 w 36"/>
                    <a:gd name="T3" fmla="*/ 1 h 53"/>
                    <a:gd name="T4" fmla="*/ 26 w 36"/>
                    <a:gd name="T5" fmla="*/ 3 h 53"/>
                    <a:gd name="T6" fmla="*/ 1 w 36"/>
                    <a:gd name="T7" fmla="*/ 45 h 53"/>
                    <a:gd name="T8" fmla="*/ 3 w 36"/>
                    <a:gd name="T9" fmla="*/ 52 h 53"/>
                    <a:gd name="T10" fmla="*/ 9 w 36"/>
                    <a:gd name="T11" fmla="*/ 50 h 53"/>
                    <a:gd name="T12" fmla="*/ 34 w 36"/>
                    <a:gd name="T13" fmla="*/ 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53">
                      <a:moveTo>
                        <a:pt x="34" y="8"/>
                      </a:moveTo>
                      <a:cubicBezTo>
                        <a:pt x="36" y="6"/>
                        <a:pt x="35" y="3"/>
                        <a:pt x="32" y="1"/>
                      </a:cubicBezTo>
                      <a:cubicBezTo>
                        <a:pt x="30" y="0"/>
                        <a:pt x="27" y="1"/>
                        <a:pt x="26" y="3"/>
                      </a:cubicBezTo>
                      <a:cubicBezTo>
                        <a:pt x="1" y="45"/>
                        <a:pt x="1" y="45"/>
                        <a:pt x="1" y="45"/>
                      </a:cubicBezTo>
                      <a:cubicBezTo>
                        <a:pt x="0" y="48"/>
                        <a:pt x="0" y="51"/>
                        <a:pt x="3" y="52"/>
                      </a:cubicBezTo>
                      <a:cubicBezTo>
                        <a:pt x="5" y="53"/>
                        <a:pt x="8" y="53"/>
                        <a:pt x="9" y="50"/>
                      </a:cubicBezTo>
                      <a:cubicBezTo>
                        <a:pt x="34" y="8"/>
                        <a:pt x="34" y="8"/>
                        <a:pt x="34" y="8"/>
                      </a:cubicBezTo>
                      <a:close/>
                    </a:path>
                  </a:pathLst>
                </a:custGeom>
                <a:solidFill>
                  <a:srgbClr val="7766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2" name="文本框 291"/>
            <p:cNvSpPr txBox="1"/>
            <p:nvPr/>
          </p:nvSpPr>
          <p:spPr>
            <a:xfrm>
              <a:off x="8230473" y="4666716"/>
              <a:ext cx="677108" cy="175897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7766FF"/>
                  </a:solidFill>
                </a:rPr>
                <a:t>用户端</a:t>
              </a: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4755745" y="4347965"/>
              <a:ext cx="677108" cy="239648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7766FF"/>
                  </a:solidFill>
                </a:rPr>
                <a:t>管理员端</a:t>
              </a:r>
            </a:p>
          </p:txBody>
        </p:sp>
        <p:grpSp>
          <p:nvGrpSpPr>
            <p:cNvPr id="294" name="组合 293"/>
            <p:cNvGrpSpPr/>
            <p:nvPr/>
          </p:nvGrpSpPr>
          <p:grpSpPr>
            <a:xfrm>
              <a:off x="5688637" y="4337172"/>
              <a:ext cx="2281386" cy="2281386"/>
              <a:chOff x="6728874" y="2671543"/>
              <a:chExt cx="2281386" cy="2281386"/>
            </a:xfrm>
          </p:grpSpPr>
          <p:grpSp>
            <p:nvGrpSpPr>
              <p:cNvPr id="295" name="组合 294"/>
              <p:cNvGrpSpPr/>
              <p:nvPr/>
            </p:nvGrpSpPr>
            <p:grpSpPr>
              <a:xfrm>
                <a:off x="6728874" y="2671543"/>
                <a:ext cx="2281386" cy="2281386"/>
                <a:chOff x="1403648" y="1115468"/>
                <a:chExt cx="1294414" cy="1294414"/>
              </a:xfrm>
            </p:grpSpPr>
            <p:sp>
              <p:nvSpPr>
                <p:cNvPr id="301" name="椭圆 300"/>
                <p:cNvSpPr/>
                <p:nvPr/>
              </p:nvSpPr>
              <p:spPr>
                <a:xfrm>
                  <a:off x="1539485" y="1259632"/>
                  <a:ext cx="1022740" cy="1022740"/>
                </a:xfrm>
                <a:prstGeom prst="ellipse">
                  <a:avLst/>
                </a:prstGeom>
                <a:solidFill>
                  <a:srgbClr val="77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302" name="组合 301"/>
                <p:cNvGrpSpPr/>
                <p:nvPr/>
              </p:nvGrpSpPr>
              <p:grpSpPr>
                <a:xfrm>
                  <a:off x="1403648" y="1115468"/>
                  <a:ext cx="1294414" cy="1294414"/>
                  <a:chOff x="2555776" y="915566"/>
                  <a:chExt cx="1944216" cy="1944216"/>
                </a:xfrm>
                <a:effectLst>
                  <a:outerShdw blurRad="63500" dist="50800" dir="8100000" algn="tr" rotWithShape="0">
                    <a:prstClr val="black">
                      <a:alpha val="35000"/>
                    </a:prstClr>
                  </a:outerShdw>
                </a:effectLst>
              </p:grpSpPr>
              <p:sp>
                <p:nvSpPr>
                  <p:cNvPr id="303" name="同心圆 32"/>
                  <p:cNvSpPr/>
                  <p:nvPr/>
                </p:nvSpPr>
                <p:spPr>
                  <a:xfrm>
                    <a:off x="2555776" y="915566"/>
                    <a:ext cx="1944216" cy="1944216"/>
                  </a:xfrm>
                  <a:prstGeom prst="donut">
                    <a:avLst>
                      <a:gd name="adj" fmla="val 10097"/>
                    </a:avLst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8100000" scaled="1"/>
                    <a:tileRect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20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304" name="同心圆 33"/>
                  <p:cNvSpPr/>
                  <p:nvPr/>
                </p:nvSpPr>
                <p:spPr>
                  <a:xfrm>
                    <a:off x="2733335" y="1093125"/>
                    <a:ext cx="1589098" cy="1589098"/>
                  </a:xfrm>
                  <a:prstGeom prst="donut">
                    <a:avLst>
                      <a:gd name="adj" fmla="val 12059"/>
                    </a:avLst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16200000" scaled="1"/>
                    <a:tileRect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200" dirty="0"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</p:grpSp>
          <p:grpSp>
            <p:nvGrpSpPr>
              <p:cNvPr id="296" name="Group 4"/>
              <p:cNvGrpSpPr>
                <a:grpSpLocks noChangeAspect="1"/>
              </p:cNvGrpSpPr>
              <p:nvPr/>
            </p:nvGrpSpPr>
            <p:grpSpPr bwMode="auto">
              <a:xfrm>
                <a:off x="7453974" y="3403766"/>
                <a:ext cx="831186" cy="816940"/>
                <a:chOff x="3169" y="281"/>
                <a:chExt cx="1342" cy="1319"/>
              </a:xfrm>
            </p:grpSpPr>
            <p:sp>
              <p:nvSpPr>
                <p:cNvPr id="297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169" y="281"/>
                  <a:ext cx="1342" cy="13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Freeform 5"/>
                <p:cNvSpPr>
                  <a:spLocks/>
                </p:cNvSpPr>
                <p:nvPr/>
              </p:nvSpPr>
              <p:spPr bwMode="auto">
                <a:xfrm>
                  <a:off x="3178" y="290"/>
                  <a:ext cx="1324" cy="1319"/>
                </a:xfrm>
                <a:custGeom>
                  <a:avLst/>
                  <a:gdLst>
                    <a:gd name="T0" fmla="*/ 0 w 148"/>
                    <a:gd name="T1" fmla="*/ 19 h 147"/>
                    <a:gd name="T2" fmla="*/ 0 w 148"/>
                    <a:gd name="T3" fmla="*/ 19 h 147"/>
                    <a:gd name="T4" fmla="*/ 21 w 148"/>
                    <a:gd name="T5" fmla="*/ 0 h 147"/>
                    <a:gd name="T6" fmla="*/ 127 w 148"/>
                    <a:gd name="T7" fmla="*/ 0 h 147"/>
                    <a:gd name="T8" fmla="*/ 148 w 148"/>
                    <a:gd name="T9" fmla="*/ 19 h 147"/>
                    <a:gd name="T10" fmla="*/ 148 w 148"/>
                    <a:gd name="T11" fmla="*/ 19 h 147"/>
                    <a:gd name="T12" fmla="*/ 127 w 148"/>
                    <a:gd name="T13" fmla="*/ 38 h 147"/>
                    <a:gd name="T14" fmla="*/ 122 w 148"/>
                    <a:gd name="T15" fmla="*/ 38 h 147"/>
                    <a:gd name="T16" fmla="*/ 101 w 148"/>
                    <a:gd name="T17" fmla="*/ 57 h 147"/>
                    <a:gd name="T18" fmla="*/ 101 w 148"/>
                    <a:gd name="T19" fmla="*/ 127 h 147"/>
                    <a:gd name="T20" fmla="*/ 91 w 148"/>
                    <a:gd name="T21" fmla="*/ 147 h 147"/>
                    <a:gd name="T22" fmla="*/ 57 w 148"/>
                    <a:gd name="T23" fmla="*/ 147 h 147"/>
                    <a:gd name="T24" fmla="*/ 47 w 148"/>
                    <a:gd name="T25" fmla="*/ 127 h 147"/>
                    <a:gd name="T26" fmla="*/ 47 w 148"/>
                    <a:gd name="T27" fmla="*/ 57 h 147"/>
                    <a:gd name="T28" fmla="*/ 26 w 148"/>
                    <a:gd name="T29" fmla="*/ 38 h 147"/>
                    <a:gd name="T30" fmla="*/ 21 w 148"/>
                    <a:gd name="T31" fmla="*/ 38 h 147"/>
                    <a:gd name="T32" fmla="*/ 0 w 148"/>
                    <a:gd name="T33" fmla="*/ 19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8" h="147">
                      <a:moveTo>
                        <a:pt x="0" y="19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8"/>
                        <a:pt x="9" y="0"/>
                        <a:pt x="21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39" y="0"/>
                        <a:pt x="148" y="8"/>
                        <a:pt x="148" y="19"/>
                      </a:cubicBezTo>
                      <a:cubicBezTo>
                        <a:pt x="148" y="19"/>
                        <a:pt x="148" y="19"/>
                        <a:pt x="148" y="19"/>
                      </a:cubicBezTo>
                      <a:cubicBezTo>
                        <a:pt x="148" y="29"/>
                        <a:pt x="139" y="38"/>
                        <a:pt x="127" y="38"/>
                      </a:cubicBezTo>
                      <a:cubicBezTo>
                        <a:pt x="122" y="38"/>
                        <a:pt x="122" y="38"/>
                        <a:pt x="122" y="38"/>
                      </a:cubicBezTo>
                      <a:cubicBezTo>
                        <a:pt x="110" y="38"/>
                        <a:pt x="101" y="47"/>
                        <a:pt x="101" y="57"/>
                      </a:cubicBezTo>
                      <a:cubicBezTo>
                        <a:pt x="101" y="127"/>
                        <a:pt x="101" y="127"/>
                        <a:pt x="101" y="127"/>
                      </a:cubicBezTo>
                      <a:cubicBezTo>
                        <a:pt x="101" y="138"/>
                        <a:pt x="103" y="147"/>
                        <a:pt x="91" y="147"/>
                      </a:cubicBezTo>
                      <a:cubicBezTo>
                        <a:pt x="57" y="147"/>
                        <a:pt x="57" y="147"/>
                        <a:pt x="57" y="147"/>
                      </a:cubicBezTo>
                      <a:cubicBezTo>
                        <a:pt x="45" y="147"/>
                        <a:pt x="47" y="138"/>
                        <a:pt x="47" y="127"/>
                      </a:cubicBezTo>
                      <a:cubicBezTo>
                        <a:pt x="47" y="57"/>
                        <a:pt x="47" y="57"/>
                        <a:pt x="47" y="57"/>
                      </a:cubicBezTo>
                      <a:cubicBezTo>
                        <a:pt x="47" y="47"/>
                        <a:pt x="38" y="38"/>
                        <a:pt x="26" y="38"/>
                      </a:cubicBezTo>
                      <a:cubicBezTo>
                        <a:pt x="21" y="38"/>
                        <a:pt x="21" y="38"/>
                        <a:pt x="21" y="38"/>
                      </a:cubicBezTo>
                      <a:cubicBezTo>
                        <a:pt x="9" y="38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99" name="Freeform 6"/>
                <p:cNvSpPr>
                  <a:spLocks/>
                </p:cNvSpPr>
                <p:nvPr/>
              </p:nvSpPr>
              <p:spPr bwMode="auto">
                <a:xfrm>
                  <a:off x="3187" y="784"/>
                  <a:ext cx="242" cy="825"/>
                </a:xfrm>
                <a:custGeom>
                  <a:avLst/>
                  <a:gdLst>
                    <a:gd name="T0" fmla="*/ 27 w 27"/>
                    <a:gd name="T1" fmla="*/ 92 h 92"/>
                    <a:gd name="T2" fmla="*/ 0 w 27"/>
                    <a:gd name="T3" fmla="*/ 92 h 92"/>
                    <a:gd name="T4" fmla="*/ 0 w 27"/>
                    <a:gd name="T5" fmla="*/ 0 h 92"/>
                    <a:gd name="T6" fmla="*/ 0 w 27"/>
                    <a:gd name="T7" fmla="*/ 0 h 92"/>
                    <a:gd name="T8" fmla="*/ 27 w 27"/>
                    <a:gd name="T9" fmla="*/ 27 h 92"/>
                    <a:gd name="T10" fmla="*/ 27 w 27"/>
                    <a:gd name="T11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92">
                      <a:moveTo>
                        <a:pt x="27" y="92"/>
                      </a:move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5" y="0"/>
                        <a:pt x="27" y="12"/>
                        <a:pt x="27" y="27"/>
                      </a:cubicBez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Freeform 7"/>
                <p:cNvSpPr>
                  <a:spLocks/>
                </p:cNvSpPr>
                <p:nvPr/>
              </p:nvSpPr>
              <p:spPr bwMode="auto">
                <a:xfrm>
                  <a:off x="4260" y="820"/>
                  <a:ext cx="242" cy="789"/>
                </a:xfrm>
                <a:custGeom>
                  <a:avLst/>
                  <a:gdLst>
                    <a:gd name="T0" fmla="*/ 27 w 27"/>
                    <a:gd name="T1" fmla="*/ 88 h 88"/>
                    <a:gd name="T2" fmla="*/ 0 w 27"/>
                    <a:gd name="T3" fmla="*/ 88 h 88"/>
                    <a:gd name="T4" fmla="*/ 0 w 27"/>
                    <a:gd name="T5" fmla="*/ 27 h 88"/>
                    <a:gd name="T6" fmla="*/ 27 w 27"/>
                    <a:gd name="T7" fmla="*/ 0 h 88"/>
                    <a:gd name="T8" fmla="*/ 27 w 27"/>
                    <a:gd name="T9" fmla="*/ 0 h 88"/>
                    <a:gd name="T10" fmla="*/ 27 w 27"/>
                    <a:gd name="T11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88">
                      <a:moveTo>
                        <a:pt x="27" y="88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lnTo>
                        <a:pt x="27" y="8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43" name="文本框 442"/>
          <p:cNvSpPr txBox="1"/>
          <p:nvPr/>
        </p:nvSpPr>
        <p:spPr>
          <a:xfrm>
            <a:off x="1891812" y="2204376"/>
            <a:ext cx="383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期望将评论内容方便导入</a:t>
            </a:r>
          </a:p>
        </p:txBody>
      </p:sp>
      <p:sp>
        <p:nvSpPr>
          <p:cNvPr id="444" name="文本框 443"/>
          <p:cNvSpPr txBox="1"/>
          <p:nvPr/>
        </p:nvSpPr>
        <p:spPr>
          <a:xfrm>
            <a:off x="1451699" y="3727803"/>
            <a:ext cx="383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对评论进行分词解析</a:t>
            </a:r>
          </a:p>
        </p:txBody>
      </p:sp>
      <p:sp>
        <p:nvSpPr>
          <p:cNvPr id="445" name="文本框 444"/>
          <p:cNvSpPr txBox="1"/>
          <p:nvPr/>
        </p:nvSpPr>
        <p:spPr>
          <a:xfrm>
            <a:off x="2047008" y="5025087"/>
            <a:ext cx="383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及时获取产品反馈信息</a:t>
            </a:r>
          </a:p>
        </p:txBody>
      </p:sp>
      <p:sp>
        <p:nvSpPr>
          <p:cNvPr id="446" name="文本框 445"/>
          <p:cNvSpPr txBox="1"/>
          <p:nvPr/>
        </p:nvSpPr>
        <p:spPr>
          <a:xfrm>
            <a:off x="440370" y="2170657"/>
            <a:ext cx="530733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7766FF"/>
                </a:solidFill>
              </a:rPr>
              <a:t>数据本地和网上导入功能</a:t>
            </a:r>
          </a:p>
        </p:txBody>
      </p:sp>
      <p:sp>
        <p:nvSpPr>
          <p:cNvPr id="447" name="文本框 446"/>
          <p:cNvSpPr txBox="1"/>
          <p:nvPr/>
        </p:nvSpPr>
        <p:spPr>
          <a:xfrm>
            <a:off x="1967" y="3713874"/>
            <a:ext cx="530733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7766FF"/>
                </a:solidFill>
              </a:rPr>
              <a:t>分词编辑功能</a:t>
            </a:r>
          </a:p>
        </p:txBody>
      </p:sp>
      <p:sp>
        <p:nvSpPr>
          <p:cNvPr id="448" name="文本框 447"/>
          <p:cNvSpPr txBox="1"/>
          <p:nvPr/>
        </p:nvSpPr>
        <p:spPr>
          <a:xfrm>
            <a:off x="595138" y="4989200"/>
            <a:ext cx="530733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7766FF"/>
                </a:solidFill>
              </a:rPr>
              <a:t>发送问题反馈邮件功能</a:t>
            </a:r>
          </a:p>
        </p:txBody>
      </p:sp>
    </p:spTree>
    <p:extLst>
      <p:ext uri="{BB962C8B-B14F-4D97-AF65-F5344CB8AC3E}">
        <p14:creationId xmlns:p14="http://schemas.microsoft.com/office/powerpoint/2010/main" val="33475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3871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00026 -0.06435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00026 -0.0643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0312 -0.0710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11 0 L 0.38828 0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0.00026 -0.06435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-0.00026 -0.06435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-0.00026 -0.06435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52" grpId="0"/>
      <p:bldP spid="52" grpId="1"/>
      <p:bldP spid="52" grpId="2"/>
      <p:bldP spid="53" grpId="0"/>
      <p:bldP spid="53" grpId="1"/>
      <p:bldP spid="53" grpId="2"/>
      <p:bldP spid="358" grpId="0"/>
      <p:bldP spid="358" grpId="1"/>
      <p:bldP spid="359" grpId="0"/>
      <p:bldP spid="359" grpId="1"/>
      <p:bldP spid="360" grpId="0"/>
      <p:bldP spid="360" grpId="1"/>
      <p:bldP spid="443" grpId="0"/>
      <p:bldP spid="443" grpId="1"/>
      <p:bldP spid="444" grpId="0"/>
      <p:bldP spid="444" grpId="1"/>
      <p:bldP spid="445" grpId="0"/>
      <p:bldP spid="445" grpId="1"/>
      <p:bldP spid="446" grpId="0"/>
      <p:bldP spid="447" grpId="0"/>
      <p:bldP spid="4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需求分析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开发难点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2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70549" y="3256577"/>
            <a:ext cx="7221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	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评论数据类型多样，</a:t>
            </a:r>
            <a:r>
              <a:rPr lang="zh-CN" altLang="en-US" sz="4400" b="1" dirty="0">
                <a:solidFill>
                  <a:srgbClr val="7766FF"/>
                </a:solidFill>
              </a:rPr>
              <a:t>来源冗杂</a:t>
            </a:r>
            <a:endParaRPr lang="zh-CN" altLang="en-US" sz="3200" b="1" dirty="0">
              <a:solidFill>
                <a:srgbClr val="7766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70548" y="4250759"/>
            <a:ext cx="7849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	</a:t>
            </a:r>
            <a:r>
              <a:rPr lang="zh-CN" altLang="en-US" sz="4400" b="1" dirty="0">
                <a:solidFill>
                  <a:srgbClr val="7766FF"/>
                </a:solidFill>
              </a:rPr>
              <a:t>信息量大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，图表展现不</a:t>
            </a:r>
            <a:r>
              <a:rPr lang="zh-CN" altLang="en-US" sz="4400" b="1" dirty="0">
                <a:solidFill>
                  <a:srgbClr val="7766FF"/>
                </a:solidFill>
              </a:rPr>
              <a:t>直观</a:t>
            </a:r>
          </a:p>
        </p:txBody>
      </p:sp>
      <p:sp>
        <p:nvSpPr>
          <p:cNvPr id="23" name="矩形 22"/>
          <p:cNvSpPr/>
          <p:nvPr/>
        </p:nvSpPr>
        <p:spPr>
          <a:xfrm>
            <a:off x="3387566" y="197853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+mn-ea"/>
                <a:cs typeface="Times New Roman" panose="02020603050405020304" pitchFamily="18" charset="0"/>
              </a:rPr>
              <a:t>该系统的开发需要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突破</a:t>
            </a:r>
            <a:r>
              <a:rPr lang="zh-CN" altLang="zh-CN" sz="2400" dirty="0">
                <a:latin typeface="+mn-ea"/>
                <a:cs typeface="Times New Roman" panose="02020603050405020304" pitchFamily="18" charset="0"/>
              </a:rPr>
              <a:t>如下几个问题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99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5582191" y="2593225"/>
            <a:ext cx="4925084" cy="98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PART 3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470" y="3452402"/>
            <a:ext cx="6756530" cy="1325563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rgbClr val="7766FF"/>
                </a:solidFill>
                <a:latin typeface="+mn-ea"/>
                <a:ea typeface="+mn-ea"/>
              </a:rPr>
              <a:t>技术路线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1642678"/>
            <a:ext cx="4907687" cy="45397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259186" y="6195802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020044" y="6186402"/>
            <a:ext cx="430672" cy="43067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11139791" y="6551380"/>
            <a:ext cx="415029" cy="415029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11174" y="209324"/>
            <a:ext cx="307748" cy="30774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6719" y="-146237"/>
            <a:ext cx="509435" cy="5094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238221" y="754326"/>
            <a:ext cx="226827" cy="226827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4903702" y="2967789"/>
            <a:ext cx="0" cy="137962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042251" y="479803"/>
            <a:ext cx="1707591" cy="17075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939013" y="2634916"/>
            <a:ext cx="1958453" cy="1883051"/>
            <a:chOff x="3620725" y="5138333"/>
            <a:chExt cx="702937" cy="675873"/>
          </a:xfrm>
          <a:solidFill>
            <a:srgbClr val="7766FF"/>
          </a:solidFill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3620725" y="5360332"/>
              <a:ext cx="702937" cy="280151"/>
            </a:xfrm>
            <a:custGeom>
              <a:avLst/>
              <a:gdLst>
                <a:gd name="T0" fmla="*/ 699 w 813"/>
                <a:gd name="T1" fmla="*/ 96 h 324"/>
                <a:gd name="T2" fmla="*/ 661 w 813"/>
                <a:gd name="T3" fmla="*/ 96 h 324"/>
                <a:gd name="T4" fmla="*/ 661 w 813"/>
                <a:gd name="T5" fmla="*/ 178 h 324"/>
                <a:gd name="T6" fmla="*/ 632 w 813"/>
                <a:gd name="T7" fmla="*/ 207 h 324"/>
                <a:gd name="T8" fmla="*/ 317 w 813"/>
                <a:gd name="T9" fmla="*/ 207 h 324"/>
                <a:gd name="T10" fmla="*/ 317 w 813"/>
                <a:gd name="T11" fmla="*/ 296 h 324"/>
                <a:gd name="T12" fmla="*/ 289 w 813"/>
                <a:gd name="T13" fmla="*/ 324 h 324"/>
                <a:gd name="T14" fmla="*/ 120 w 813"/>
                <a:gd name="T15" fmla="*/ 324 h 324"/>
                <a:gd name="T16" fmla="*/ 92 w 813"/>
                <a:gd name="T17" fmla="*/ 296 h 324"/>
                <a:gd name="T18" fmla="*/ 92 w 813"/>
                <a:gd name="T19" fmla="*/ 204 h 324"/>
                <a:gd name="T20" fmla="*/ 0 w 813"/>
                <a:gd name="T21" fmla="*/ 204 h 324"/>
                <a:gd name="T22" fmla="*/ 0 w 813"/>
                <a:gd name="T23" fmla="*/ 147 h 324"/>
                <a:gd name="T24" fmla="*/ 120 w 813"/>
                <a:gd name="T25" fmla="*/ 147 h 324"/>
                <a:gd name="T26" fmla="*/ 149 w 813"/>
                <a:gd name="T27" fmla="*/ 175 h 324"/>
                <a:gd name="T28" fmla="*/ 149 w 813"/>
                <a:gd name="T29" fmla="*/ 267 h 324"/>
                <a:gd name="T30" fmla="*/ 260 w 813"/>
                <a:gd name="T31" fmla="*/ 267 h 324"/>
                <a:gd name="T32" fmla="*/ 260 w 813"/>
                <a:gd name="T33" fmla="*/ 178 h 324"/>
                <a:gd name="T34" fmla="*/ 289 w 813"/>
                <a:gd name="T35" fmla="*/ 150 h 324"/>
                <a:gd name="T36" fmla="*/ 603 w 813"/>
                <a:gd name="T37" fmla="*/ 150 h 324"/>
                <a:gd name="T38" fmla="*/ 603 w 813"/>
                <a:gd name="T39" fmla="*/ 67 h 324"/>
                <a:gd name="T40" fmla="*/ 632 w 813"/>
                <a:gd name="T41" fmla="*/ 39 h 324"/>
                <a:gd name="T42" fmla="*/ 699 w 813"/>
                <a:gd name="T43" fmla="*/ 39 h 324"/>
                <a:gd name="T44" fmla="*/ 699 w 813"/>
                <a:gd name="T45" fmla="*/ 0 h 324"/>
                <a:gd name="T46" fmla="*/ 813 w 813"/>
                <a:gd name="T47" fmla="*/ 67 h 324"/>
                <a:gd name="T48" fmla="*/ 699 w 813"/>
                <a:gd name="T49" fmla="*/ 134 h 324"/>
                <a:gd name="T50" fmla="*/ 699 w 813"/>
                <a:gd name="T51" fmla="*/ 9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3" h="324">
                  <a:moveTo>
                    <a:pt x="699" y="96"/>
                  </a:moveTo>
                  <a:cubicBezTo>
                    <a:pt x="661" y="96"/>
                    <a:pt x="661" y="96"/>
                    <a:pt x="661" y="96"/>
                  </a:cubicBezTo>
                  <a:cubicBezTo>
                    <a:pt x="661" y="123"/>
                    <a:pt x="661" y="151"/>
                    <a:pt x="661" y="178"/>
                  </a:cubicBezTo>
                  <a:cubicBezTo>
                    <a:pt x="661" y="194"/>
                    <a:pt x="648" y="207"/>
                    <a:pt x="632" y="207"/>
                  </a:cubicBezTo>
                  <a:cubicBezTo>
                    <a:pt x="317" y="207"/>
                    <a:pt x="317" y="207"/>
                    <a:pt x="317" y="207"/>
                  </a:cubicBezTo>
                  <a:cubicBezTo>
                    <a:pt x="317" y="296"/>
                    <a:pt x="317" y="296"/>
                    <a:pt x="317" y="296"/>
                  </a:cubicBezTo>
                  <a:cubicBezTo>
                    <a:pt x="317" y="312"/>
                    <a:pt x="305" y="324"/>
                    <a:pt x="289" y="324"/>
                  </a:cubicBezTo>
                  <a:cubicBezTo>
                    <a:pt x="120" y="324"/>
                    <a:pt x="120" y="324"/>
                    <a:pt x="120" y="324"/>
                  </a:cubicBezTo>
                  <a:cubicBezTo>
                    <a:pt x="105" y="324"/>
                    <a:pt x="92" y="312"/>
                    <a:pt x="92" y="296"/>
                  </a:cubicBezTo>
                  <a:cubicBezTo>
                    <a:pt x="92" y="204"/>
                    <a:pt x="92" y="204"/>
                    <a:pt x="92" y="20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28" y="147"/>
                    <a:pt x="92" y="147"/>
                    <a:pt x="120" y="147"/>
                  </a:cubicBezTo>
                  <a:cubicBezTo>
                    <a:pt x="136" y="147"/>
                    <a:pt x="149" y="159"/>
                    <a:pt x="149" y="175"/>
                  </a:cubicBezTo>
                  <a:cubicBezTo>
                    <a:pt x="149" y="267"/>
                    <a:pt x="149" y="267"/>
                    <a:pt x="149" y="267"/>
                  </a:cubicBezTo>
                  <a:cubicBezTo>
                    <a:pt x="260" y="267"/>
                    <a:pt x="260" y="267"/>
                    <a:pt x="260" y="267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0" y="162"/>
                    <a:pt x="273" y="150"/>
                    <a:pt x="289" y="150"/>
                  </a:cubicBezTo>
                  <a:cubicBezTo>
                    <a:pt x="603" y="150"/>
                    <a:pt x="603" y="150"/>
                    <a:pt x="603" y="150"/>
                  </a:cubicBezTo>
                  <a:cubicBezTo>
                    <a:pt x="603" y="67"/>
                    <a:pt x="603" y="67"/>
                    <a:pt x="603" y="67"/>
                  </a:cubicBezTo>
                  <a:cubicBezTo>
                    <a:pt x="603" y="51"/>
                    <a:pt x="616" y="39"/>
                    <a:pt x="632" y="39"/>
                  </a:cubicBezTo>
                  <a:cubicBezTo>
                    <a:pt x="699" y="39"/>
                    <a:pt x="699" y="39"/>
                    <a:pt x="699" y="3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813" y="67"/>
                    <a:pt x="813" y="67"/>
                    <a:pt x="813" y="67"/>
                  </a:cubicBezTo>
                  <a:cubicBezTo>
                    <a:pt x="699" y="134"/>
                    <a:pt x="699" y="134"/>
                    <a:pt x="699" y="134"/>
                  </a:cubicBezTo>
                  <a:cubicBezTo>
                    <a:pt x="699" y="96"/>
                    <a:pt x="699" y="96"/>
                    <a:pt x="699" y="96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9"/>
            <p:cNvSpPr>
              <a:spLocks noEditPoints="1"/>
            </p:cNvSpPr>
            <p:nvPr/>
          </p:nvSpPr>
          <p:spPr bwMode="auto">
            <a:xfrm>
              <a:off x="3620725" y="5138333"/>
              <a:ext cx="653563" cy="675873"/>
            </a:xfrm>
            <a:custGeom>
              <a:avLst/>
              <a:gdLst>
                <a:gd name="T0" fmla="*/ 502 w 756"/>
                <a:gd name="T1" fmla="*/ 57 h 782"/>
                <a:gd name="T2" fmla="*/ 569 w 756"/>
                <a:gd name="T3" fmla="*/ 331 h 782"/>
                <a:gd name="T4" fmla="*/ 464 w 756"/>
                <a:gd name="T5" fmla="*/ 369 h 782"/>
                <a:gd name="T6" fmla="*/ 381 w 756"/>
                <a:gd name="T7" fmla="*/ 57 h 782"/>
                <a:gd name="T8" fmla="*/ 343 w 756"/>
                <a:gd name="T9" fmla="*/ 146 h 782"/>
                <a:gd name="T10" fmla="*/ 165 w 756"/>
                <a:gd name="T11" fmla="*/ 57 h 782"/>
                <a:gd name="T12" fmla="*/ 127 w 756"/>
                <a:gd name="T13" fmla="*/ 146 h 782"/>
                <a:gd name="T14" fmla="*/ 57 w 756"/>
                <a:gd name="T15" fmla="*/ 57 h 782"/>
                <a:gd name="T16" fmla="*/ 235 w 756"/>
                <a:gd name="T17" fmla="*/ 222 h 782"/>
                <a:gd name="T18" fmla="*/ 273 w 756"/>
                <a:gd name="T19" fmla="*/ 102 h 782"/>
                <a:gd name="T20" fmla="*/ 381 w 756"/>
                <a:gd name="T21" fmla="*/ 222 h 782"/>
                <a:gd name="T22" fmla="*/ 225 w 756"/>
                <a:gd name="T23" fmla="*/ 369 h 782"/>
                <a:gd name="T24" fmla="*/ 187 w 756"/>
                <a:gd name="T25" fmla="*/ 486 h 782"/>
                <a:gd name="T26" fmla="*/ 343 w 756"/>
                <a:gd name="T27" fmla="*/ 331 h 782"/>
                <a:gd name="T28" fmla="*/ 57 w 756"/>
                <a:gd name="T29" fmla="*/ 260 h 782"/>
                <a:gd name="T30" fmla="*/ 0 w 756"/>
                <a:gd name="T31" fmla="*/ 365 h 782"/>
                <a:gd name="T32" fmla="*/ 28 w 756"/>
                <a:gd name="T33" fmla="*/ 0 h 782"/>
                <a:gd name="T34" fmla="*/ 756 w 756"/>
                <a:gd name="T35" fmla="*/ 29 h 782"/>
                <a:gd name="T36" fmla="*/ 699 w 756"/>
                <a:gd name="T37" fmla="*/ 213 h 782"/>
                <a:gd name="T38" fmla="*/ 616 w 756"/>
                <a:gd name="T39" fmla="*/ 146 h 782"/>
                <a:gd name="T40" fmla="*/ 578 w 756"/>
                <a:gd name="T41" fmla="*/ 261 h 782"/>
                <a:gd name="T42" fmla="*/ 699 w 756"/>
                <a:gd name="T43" fmla="*/ 108 h 782"/>
                <a:gd name="T44" fmla="*/ 168 w 756"/>
                <a:gd name="T45" fmla="*/ 655 h 782"/>
                <a:gd name="T46" fmla="*/ 149 w 756"/>
                <a:gd name="T47" fmla="*/ 616 h 782"/>
                <a:gd name="T48" fmla="*/ 352 w 756"/>
                <a:gd name="T49" fmla="*/ 502 h 782"/>
                <a:gd name="T50" fmla="*/ 391 w 756"/>
                <a:gd name="T51" fmla="*/ 655 h 782"/>
                <a:gd name="T52" fmla="*/ 273 w 756"/>
                <a:gd name="T53" fmla="*/ 725 h 782"/>
                <a:gd name="T54" fmla="*/ 464 w 756"/>
                <a:gd name="T55" fmla="*/ 616 h 782"/>
                <a:gd name="T56" fmla="*/ 578 w 756"/>
                <a:gd name="T57" fmla="*/ 540 h 782"/>
                <a:gd name="T58" fmla="*/ 464 w 756"/>
                <a:gd name="T59" fmla="*/ 502 h 782"/>
                <a:gd name="T60" fmla="*/ 616 w 756"/>
                <a:gd name="T61" fmla="*/ 655 h 782"/>
                <a:gd name="T62" fmla="*/ 502 w 756"/>
                <a:gd name="T63" fmla="*/ 725 h 782"/>
                <a:gd name="T64" fmla="*/ 699 w 756"/>
                <a:gd name="T65" fmla="*/ 435 h 782"/>
                <a:gd name="T66" fmla="*/ 756 w 756"/>
                <a:gd name="T67" fmla="*/ 753 h 782"/>
                <a:gd name="T68" fmla="*/ 28 w 756"/>
                <a:gd name="T69" fmla="*/ 782 h 782"/>
                <a:gd name="T70" fmla="*/ 0 w 756"/>
                <a:gd name="T71" fmla="*/ 499 h 782"/>
                <a:gd name="T72" fmla="*/ 57 w 756"/>
                <a:gd name="T73" fmla="*/ 725 h 782"/>
                <a:gd name="T74" fmla="*/ 235 w 756"/>
                <a:gd name="T75" fmla="*/ 65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6" h="782">
                  <a:moveTo>
                    <a:pt x="699" y="57"/>
                  </a:moveTo>
                  <a:cubicBezTo>
                    <a:pt x="502" y="57"/>
                    <a:pt x="502" y="57"/>
                    <a:pt x="502" y="57"/>
                  </a:cubicBezTo>
                  <a:cubicBezTo>
                    <a:pt x="502" y="331"/>
                    <a:pt x="502" y="331"/>
                    <a:pt x="502" y="331"/>
                  </a:cubicBezTo>
                  <a:cubicBezTo>
                    <a:pt x="569" y="331"/>
                    <a:pt x="569" y="331"/>
                    <a:pt x="569" y="331"/>
                  </a:cubicBezTo>
                  <a:cubicBezTo>
                    <a:pt x="569" y="369"/>
                    <a:pt x="569" y="369"/>
                    <a:pt x="569" y="369"/>
                  </a:cubicBezTo>
                  <a:cubicBezTo>
                    <a:pt x="464" y="369"/>
                    <a:pt x="464" y="369"/>
                    <a:pt x="464" y="369"/>
                  </a:cubicBezTo>
                  <a:cubicBezTo>
                    <a:pt x="464" y="57"/>
                    <a:pt x="464" y="57"/>
                    <a:pt x="464" y="57"/>
                  </a:cubicBezTo>
                  <a:cubicBezTo>
                    <a:pt x="381" y="57"/>
                    <a:pt x="381" y="57"/>
                    <a:pt x="381" y="5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43" y="57"/>
                    <a:pt x="343" y="57"/>
                    <a:pt x="343" y="57"/>
                  </a:cubicBezTo>
                  <a:cubicBezTo>
                    <a:pt x="165" y="57"/>
                    <a:pt x="165" y="57"/>
                    <a:pt x="165" y="57"/>
                  </a:cubicBezTo>
                  <a:cubicBezTo>
                    <a:pt x="165" y="146"/>
                    <a:pt x="165" y="146"/>
                    <a:pt x="165" y="146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235" y="222"/>
                    <a:pt x="235" y="222"/>
                    <a:pt x="235" y="222"/>
                  </a:cubicBezTo>
                  <a:cubicBezTo>
                    <a:pt x="235" y="102"/>
                    <a:pt x="235" y="102"/>
                    <a:pt x="235" y="102"/>
                  </a:cubicBezTo>
                  <a:cubicBezTo>
                    <a:pt x="273" y="102"/>
                    <a:pt x="273" y="102"/>
                    <a:pt x="273" y="102"/>
                  </a:cubicBezTo>
                  <a:cubicBezTo>
                    <a:pt x="273" y="222"/>
                    <a:pt x="273" y="222"/>
                    <a:pt x="273" y="222"/>
                  </a:cubicBezTo>
                  <a:cubicBezTo>
                    <a:pt x="381" y="222"/>
                    <a:pt x="381" y="222"/>
                    <a:pt x="381" y="222"/>
                  </a:cubicBezTo>
                  <a:cubicBezTo>
                    <a:pt x="381" y="369"/>
                    <a:pt x="381" y="369"/>
                    <a:pt x="381" y="369"/>
                  </a:cubicBezTo>
                  <a:cubicBezTo>
                    <a:pt x="225" y="369"/>
                    <a:pt x="225" y="369"/>
                    <a:pt x="225" y="369"/>
                  </a:cubicBezTo>
                  <a:cubicBezTo>
                    <a:pt x="225" y="486"/>
                    <a:pt x="225" y="486"/>
                    <a:pt x="225" y="486"/>
                  </a:cubicBezTo>
                  <a:cubicBezTo>
                    <a:pt x="187" y="486"/>
                    <a:pt x="187" y="486"/>
                    <a:pt x="187" y="486"/>
                  </a:cubicBezTo>
                  <a:cubicBezTo>
                    <a:pt x="187" y="331"/>
                    <a:pt x="187" y="331"/>
                    <a:pt x="187" y="331"/>
                  </a:cubicBezTo>
                  <a:cubicBezTo>
                    <a:pt x="343" y="331"/>
                    <a:pt x="343" y="331"/>
                    <a:pt x="343" y="331"/>
                  </a:cubicBezTo>
                  <a:cubicBezTo>
                    <a:pt x="343" y="260"/>
                    <a:pt x="343" y="260"/>
                    <a:pt x="343" y="260"/>
                  </a:cubicBezTo>
                  <a:cubicBezTo>
                    <a:pt x="57" y="260"/>
                    <a:pt x="57" y="260"/>
                    <a:pt x="57" y="260"/>
                  </a:cubicBezTo>
                  <a:cubicBezTo>
                    <a:pt x="57" y="365"/>
                    <a:pt x="57" y="365"/>
                    <a:pt x="57" y="365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27" y="0"/>
                    <a:pt x="727" y="0"/>
                    <a:pt x="727" y="0"/>
                  </a:cubicBezTo>
                  <a:cubicBezTo>
                    <a:pt x="743" y="0"/>
                    <a:pt x="756" y="13"/>
                    <a:pt x="756" y="29"/>
                  </a:cubicBezTo>
                  <a:cubicBezTo>
                    <a:pt x="756" y="247"/>
                    <a:pt x="756" y="247"/>
                    <a:pt x="756" y="247"/>
                  </a:cubicBezTo>
                  <a:cubicBezTo>
                    <a:pt x="699" y="213"/>
                    <a:pt x="699" y="213"/>
                    <a:pt x="699" y="213"/>
                  </a:cubicBezTo>
                  <a:cubicBezTo>
                    <a:pt x="699" y="146"/>
                    <a:pt x="699" y="146"/>
                    <a:pt x="699" y="146"/>
                  </a:cubicBezTo>
                  <a:cubicBezTo>
                    <a:pt x="616" y="146"/>
                    <a:pt x="616" y="146"/>
                    <a:pt x="616" y="146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578" y="261"/>
                    <a:pt x="578" y="261"/>
                    <a:pt x="578" y="261"/>
                  </a:cubicBezTo>
                  <a:cubicBezTo>
                    <a:pt x="578" y="108"/>
                    <a:pt x="578" y="108"/>
                    <a:pt x="578" y="108"/>
                  </a:cubicBezTo>
                  <a:cubicBezTo>
                    <a:pt x="618" y="108"/>
                    <a:pt x="658" y="108"/>
                    <a:pt x="699" y="108"/>
                  </a:cubicBezTo>
                  <a:cubicBezTo>
                    <a:pt x="699" y="57"/>
                    <a:pt x="699" y="57"/>
                    <a:pt x="699" y="57"/>
                  </a:cubicBezTo>
                  <a:close/>
                  <a:moveTo>
                    <a:pt x="168" y="655"/>
                  </a:moveTo>
                  <a:cubicBezTo>
                    <a:pt x="149" y="655"/>
                    <a:pt x="149" y="655"/>
                    <a:pt x="149" y="655"/>
                  </a:cubicBezTo>
                  <a:cubicBezTo>
                    <a:pt x="149" y="616"/>
                    <a:pt x="149" y="616"/>
                    <a:pt x="149" y="616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52" y="502"/>
                    <a:pt x="352" y="502"/>
                    <a:pt x="352" y="502"/>
                  </a:cubicBezTo>
                  <a:cubicBezTo>
                    <a:pt x="391" y="502"/>
                    <a:pt x="391" y="502"/>
                    <a:pt x="391" y="502"/>
                  </a:cubicBezTo>
                  <a:cubicBezTo>
                    <a:pt x="391" y="655"/>
                    <a:pt x="391" y="655"/>
                    <a:pt x="391" y="655"/>
                  </a:cubicBezTo>
                  <a:cubicBezTo>
                    <a:pt x="273" y="655"/>
                    <a:pt x="273" y="655"/>
                    <a:pt x="273" y="655"/>
                  </a:cubicBezTo>
                  <a:cubicBezTo>
                    <a:pt x="273" y="725"/>
                    <a:pt x="273" y="725"/>
                    <a:pt x="273" y="725"/>
                  </a:cubicBezTo>
                  <a:cubicBezTo>
                    <a:pt x="464" y="725"/>
                    <a:pt x="464" y="725"/>
                    <a:pt x="464" y="725"/>
                  </a:cubicBezTo>
                  <a:cubicBezTo>
                    <a:pt x="464" y="616"/>
                    <a:pt x="464" y="616"/>
                    <a:pt x="464" y="616"/>
                  </a:cubicBezTo>
                  <a:cubicBezTo>
                    <a:pt x="578" y="616"/>
                    <a:pt x="578" y="616"/>
                    <a:pt x="578" y="616"/>
                  </a:cubicBezTo>
                  <a:cubicBezTo>
                    <a:pt x="578" y="540"/>
                    <a:pt x="578" y="540"/>
                    <a:pt x="578" y="540"/>
                  </a:cubicBezTo>
                  <a:cubicBezTo>
                    <a:pt x="464" y="540"/>
                    <a:pt x="464" y="540"/>
                    <a:pt x="464" y="540"/>
                  </a:cubicBezTo>
                  <a:cubicBezTo>
                    <a:pt x="464" y="502"/>
                    <a:pt x="464" y="502"/>
                    <a:pt x="464" y="502"/>
                  </a:cubicBezTo>
                  <a:cubicBezTo>
                    <a:pt x="616" y="502"/>
                    <a:pt x="616" y="502"/>
                    <a:pt x="616" y="502"/>
                  </a:cubicBezTo>
                  <a:cubicBezTo>
                    <a:pt x="616" y="655"/>
                    <a:pt x="616" y="655"/>
                    <a:pt x="616" y="655"/>
                  </a:cubicBezTo>
                  <a:cubicBezTo>
                    <a:pt x="502" y="655"/>
                    <a:pt x="502" y="655"/>
                    <a:pt x="502" y="655"/>
                  </a:cubicBezTo>
                  <a:cubicBezTo>
                    <a:pt x="502" y="725"/>
                    <a:pt x="502" y="725"/>
                    <a:pt x="502" y="725"/>
                  </a:cubicBezTo>
                  <a:cubicBezTo>
                    <a:pt x="699" y="725"/>
                    <a:pt x="699" y="725"/>
                    <a:pt x="699" y="725"/>
                  </a:cubicBezTo>
                  <a:cubicBezTo>
                    <a:pt x="699" y="435"/>
                    <a:pt x="699" y="435"/>
                    <a:pt x="699" y="435"/>
                  </a:cubicBezTo>
                  <a:cubicBezTo>
                    <a:pt x="756" y="402"/>
                    <a:pt x="756" y="402"/>
                    <a:pt x="756" y="402"/>
                  </a:cubicBezTo>
                  <a:cubicBezTo>
                    <a:pt x="756" y="753"/>
                    <a:pt x="756" y="753"/>
                    <a:pt x="756" y="753"/>
                  </a:cubicBezTo>
                  <a:cubicBezTo>
                    <a:pt x="756" y="769"/>
                    <a:pt x="743" y="782"/>
                    <a:pt x="727" y="782"/>
                  </a:cubicBezTo>
                  <a:cubicBezTo>
                    <a:pt x="28" y="782"/>
                    <a:pt x="28" y="782"/>
                    <a:pt x="28" y="782"/>
                  </a:cubicBezTo>
                  <a:cubicBezTo>
                    <a:pt x="12" y="782"/>
                    <a:pt x="0" y="769"/>
                    <a:pt x="0" y="753"/>
                  </a:cubicBezTo>
                  <a:cubicBezTo>
                    <a:pt x="0" y="499"/>
                    <a:pt x="0" y="499"/>
                    <a:pt x="0" y="499"/>
                  </a:cubicBezTo>
                  <a:cubicBezTo>
                    <a:pt x="57" y="499"/>
                    <a:pt x="57" y="499"/>
                    <a:pt x="57" y="499"/>
                  </a:cubicBezTo>
                  <a:cubicBezTo>
                    <a:pt x="57" y="725"/>
                    <a:pt x="57" y="725"/>
                    <a:pt x="57" y="725"/>
                  </a:cubicBezTo>
                  <a:cubicBezTo>
                    <a:pt x="235" y="725"/>
                    <a:pt x="235" y="725"/>
                    <a:pt x="235" y="725"/>
                  </a:cubicBezTo>
                  <a:cubicBezTo>
                    <a:pt x="235" y="655"/>
                    <a:pt x="235" y="655"/>
                    <a:pt x="235" y="655"/>
                  </a:cubicBezTo>
                  <a:cubicBezTo>
                    <a:pt x="168" y="655"/>
                    <a:pt x="168" y="655"/>
                    <a:pt x="168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3124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8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8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21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8" y="1490159"/>
            <a:ext cx="10655464" cy="46728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技术框架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2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bg1"/>
            </a:gs>
            <a:gs pos="51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18900000" scaled="0"/>
        </a:gradFill>
        <a:ln>
          <a:noFill/>
        </a:ln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935</Words>
  <Application>Microsoft Office PowerPoint</Application>
  <PresentationFormat>宽屏</PresentationFormat>
  <Paragraphs>198</Paragraphs>
  <Slides>27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微软雅黑</vt:lpstr>
      <vt:lpstr>Arial</vt:lpstr>
      <vt:lpstr>Times New Roman</vt:lpstr>
      <vt:lpstr>Office 主题​​</vt:lpstr>
      <vt:lpstr>Viiision</vt:lpstr>
      <vt:lpstr>业务背景</vt:lpstr>
      <vt:lpstr>PowerPoint 演示文稿</vt:lpstr>
      <vt:lpstr>需求分析</vt:lpstr>
      <vt:lpstr>PowerPoint 演示文稿</vt:lpstr>
      <vt:lpstr>PowerPoint 演示文稿</vt:lpstr>
      <vt:lpstr>PowerPoint 演示文稿</vt:lpstr>
      <vt:lpstr>技术路线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项目创新</vt:lpstr>
      <vt:lpstr>PowerPoint 演示文稿</vt:lpstr>
      <vt:lpstr>PowerPoint 演示文稿</vt:lpstr>
      <vt:lpstr>PowerPoint 演示文稿</vt:lpstr>
      <vt:lpstr>团队管理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Viiision</dc:title>
  <dc:creator>朱鑫荣</dc:creator>
  <cp:lastModifiedBy>朱鑫荣</cp:lastModifiedBy>
  <cp:revision>200</cp:revision>
  <dcterms:created xsi:type="dcterms:W3CDTF">2017-04-25T15:38:57Z</dcterms:created>
  <dcterms:modified xsi:type="dcterms:W3CDTF">2017-05-02T17:09:15Z</dcterms:modified>
</cp:coreProperties>
</file>