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8" r:id="rId4"/>
    <p:sldId id="274" r:id="rId5"/>
    <p:sldId id="263" r:id="rId6"/>
    <p:sldId id="269" r:id="rId7"/>
    <p:sldId id="264" r:id="rId8"/>
    <p:sldId id="275" r:id="rId9"/>
    <p:sldId id="270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65" r:id="rId18"/>
    <p:sldId id="271" r:id="rId19"/>
    <p:sldId id="284" r:id="rId20"/>
    <p:sldId id="286" r:id="rId21"/>
    <p:sldId id="287" r:id="rId22"/>
    <p:sldId id="266" r:id="rId23"/>
    <p:sldId id="272" r:id="rId24"/>
    <p:sldId id="285" r:id="rId25"/>
    <p:sldId id="267" r:id="rId26"/>
    <p:sldId id="273" r:id="rId27"/>
    <p:sldId id="283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66FF"/>
    <a:srgbClr val="404040"/>
    <a:srgbClr val="523BFF"/>
    <a:srgbClr val="F2F2F2"/>
    <a:srgbClr val="3FEF86"/>
    <a:srgbClr val="21897E"/>
    <a:srgbClr val="1600BC"/>
    <a:srgbClr val="B5A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87570" autoAdjust="0"/>
  </p:normalViewPr>
  <p:slideViewPr>
    <p:cSldViewPr snapToGrid="0" showGuides="1">
      <p:cViewPr varScale="1">
        <p:scale>
          <a:sx n="64" d="100"/>
          <a:sy n="64" d="100"/>
        </p:scale>
        <p:origin x="1020" y="66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2F9FD-9A5D-441D-832F-22CE5A576ADB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B5095-F9AE-4044-B7C2-87365C041E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717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少一张评论过滤前后对比图</a:t>
            </a:r>
            <a:endParaRPr lang="zh-CN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B5095-F9AE-4044-B7C2-87365C041E62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少一张（邮件问题反馈图）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B5095-F9AE-4044-B7C2-87365C041E62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0AE4-8504-487E-8D90-E5670AD8E69E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7E96-1BFD-476A-B67A-629E810EB8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444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0AE4-8504-487E-8D90-E5670AD8E69E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7E96-1BFD-476A-B67A-629E810EB8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0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0AE4-8504-487E-8D90-E5670AD8E69E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7E96-1BFD-476A-B67A-629E810EB8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25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0AE4-8504-487E-8D90-E5670AD8E69E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7E96-1BFD-476A-B67A-629E810EB8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69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0AE4-8504-487E-8D90-E5670AD8E69E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7E96-1BFD-476A-B67A-629E810EB8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3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0AE4-8504-487E-8D90-E5670AD8E69E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7E96-1BFD-476A-B67A-629E810EB8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002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0AE4-8504-487E-8D90-E5670AD8E69E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7E96-1BFD-476A-B67A-629E810EB8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61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0AE4-8504-487E-8D90-E5670AD8E69E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7E96-1BFD-476A-B67A-629E810EB8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934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0AE4-8504-487E-8D90-E5670AD8E69E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7E96-1BFD-476A-B67A-629E810EB8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38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0AE4-8504-487E-8D90-E5670AD8E69E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7E96-1BFD-476A-B67A-629E810EB8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63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0AE4-8504-487E-8D90-E5670AD8E69E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7E96-1BFD-476A-B67A-629E810EB8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25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D0AE4-8504-487E-8D90-E5670AD8E69E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C7E96-1BFD-476A-B67A-629E810EB8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64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82842" y="2081261"/>
            <a:ext cx="5809218" cy="181543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altLang="zh-CN" sz="11500" b="1" dirty="0">
                <a:solidFill>
                  <a:srgbClr val="7766FF"/>
                </a:solidFill>
                <a:latin typeface="+mn-lt"/>
              </a:rPr>
              <a:t>Viiision</a:t>
            </a:r>
            <a:endParaRPr lang="zh-CN" altLang="en-US" sz="11500" b="1" dirty="0">
              <a:solidFill>
                <a:srgbClr val="7766FF"/>
              </a:solidFill>
              <a:latin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13577" y="5223027"/>
            <a:ext cx="5237871" cy="744879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评论数据分析系统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001374" y="4512276"/>
            <a:ext cx="881645" cy="88164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同心圆 6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椭圆 14"/>
          <p:cNvSpPr/>
          <p:nvPr/>
        </p:nvSpPr>
        <p:spPr>
          <a:xfrm>
            <a:off x="586685" y="5442451"/>
            <a:ext cx="656178" cy="656178"/>
          </a:xfrm>
          <a:prstGeom prst="ellipse">
            <a:avLst/>
          </a:prstGeom>
          <a:solidFill>
            <a:srgbClr val="7766FF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2428107" y="5471470"/>
            <a:ext cx="247995" cy="247995"/>
          </a:xfrm>
          <a:prstGeom prst="ellipse">
            <a:avLst/>
          </a:prstGeom>
          <a:solidFill>
            <a:srgbClr val="7766FF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2156706" y="4984477"/>
            <a:ext cx="563093" cy="56309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75351" y="6649920"/>
            <a:ext cx="198356" cy="198356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1" name="同心圆 68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0" y="5073562"/>
            <a:ext cx="259856" cy="259856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4" name="同心圆 68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椭圆 25"/>
          <p:cNvSpPr/>
          <p:nvPr/>
        </p:nvSpPr>
        <p:spPr>
          <a:xfrm>
            <a:off x="2868633" y="4984477"/>
            <a:ext cx="247995" cy="247995"/>
          </a:xfrm>
          <a:prstGeom prst="ellipse">
            <a:avLst/>
          </a:prstGeom>
          <a:solidFill>
            <a:srgbClr val="7766FF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087627" y="6675047"/>
            <a:ext cx="123998" cy="123998"/>
          </a:xfrm>
          <a:prstGeom prst="ellipse">
            <a:avLst/>
          </a:prstGeom>
          <a:solidFill>
            <a:srgbClr val="7766FF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472616" y="5643639"/>
            <a:ext cx="576038" cy="576038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9" name="同心圆 68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椭圆 30"/>
          <p:cNvSpPr/>
          <p:nvPr/>
        </p:nvSpPr>
        <p:spPr>
          <a:xfrm>
            <a:off x="1082157" y="3797684"/>
            <a:ext cx="247995" cy="247995"/>
          </a:xfrm>
          <a:prstGeom prst="ellipse">
            <a:avLst/>
          </a:prstGeom>
          <a:solidFill>
            <a:srgbClr val="7766FF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791740" y="5660549"/>
            <a:ext cx="123998" cy="123998"/>
          </a:xfrm>
          <a:prstGeom prst="ellipse">
            <a:avLst/>
          </a:prstGeom>
          <a:solidFill>
            <a:srgbClr val="7766FF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11042251" y="479803"/>
            <a:ext cx="1707591" cy="170759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4" name="同心圆 6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2868633" y="2348000"/>
            <a:ext cx="1304306" cy="1281952"/>
            <a:chOff x="3169" y="281"/>
            <a:chExt cx="1342" cy="1319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3169" y="281"/>
              <a:ext cx="1342" cy="1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3178" y="290"/>
              <a:ext cx="1324" cy="1319"/>
            </a:xfrm>
            <a:custGeom>
              <a:avLst/>
              <a:gdLst>
                <a:gd name="T0" fmla="*/ 0 w 148"/>
                <a:gd name="T1" fmla="*/ 19 h 147"/>
                <a:gd name="T2" fmla="*/ 0 w 148"/>
                <a:gd name="T3" fmla="*/ 19 h 147"/>
                <a:gd name="T4" fmla="*/ 21 w 148"/>
                <a:gd name="T5" fmla="*/ 0 h 147"/>
                <a:gd name="T6" fmla="*/ 127 w 148"/>
                <a:gd name="T7" fmla="*/ 0 h 147"/>
                <a:gd name="T8" fmla="*/ 148 w 148"/>
                <a:gd name="T9" fmla="*/ 19 h 147"/>
                <a:gd name="T10" fmla="*/ 148 w 148"/>
                <a:gd name="T11" fmla="*/ 19 h 147"/>
                <a:gd name="T12" fmla="*/ 127 w 148"/>
                <a:gd name="T13" fmla="*/ 38 h 147"/>
                <a:gd name="T14" fmla="*/ 122 w 148"/>
                <a:gd name="T15" fmla="*/ 38 h 147"/>
                <a:gd name="T16" fmla="*/ 101 w 148"/>
                <a:gd name="T17" fmla="*/ 57 h 147"/>
                <a:gd name="T18" fmla="*/ 101 w 148"/>
                <a:gd name="T19" fmla="*/ 127 h 147"/>
                <a:gd name="T20" fmla="*/ 91 w 148"/>
                <a:gd name="T21" fmla="*/ 147 h 147"/>
                <a:gd name="T22" fmla="*/ 57 w 148"/>
                <a:gd name="T23" fmla="*/ 147 h 147"/>
                <a:gd name="T24" fmla="*/ 47 w 148"/>
                <a:gd name="T25" fmla="*/ 127 h 147"/>
                <a:gd name="T26" fmla="*/ 47 w 148"/>
                <a:gd name="T27" fmla="*/ 57 h 147"/>
                <a:gd name="T28" fmla="*/ 26 w 148"/>
                <a:gd name="T29" fmla="*/ 38 h 147"/>
                <a:gd name="T30" fmla="*/ 21 w 148"/>
                <a:gd name="T31" fmla="*/ 38 h 147"/>
                <a:gd name="T32" fmla="*/ 0 w 148"/>
                <a:gd name="T33" fmla="*/ 1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8" h="147">
                  <a:moveTo>
                    <a:pt x="0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8"/>
                    <a:pt x="9" y="0"/>
                    <a:pt x="2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9" y="0"/>
                    <a:pt x="148" y="8"/>
                    <a:pt x="148" y="19"/>
                  </a:cubicBezTo>
                  <a:cubicBezTo>
                    <a:pt x="148" y="19"/>
                    <a:pt x="148" y="19"/>
                    <a:pt x="148" y="19"/>
                  </a:cubicBezTo>
                  <a:cubicBezTo>
                    <a:pt x="148" y="29"/>
                    <a:pt x="139" y="38"/>
                    <a:pt x="127" y="38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10" y="38"/>
                    <a:pt x="101" y="47"/>
                    <a:pt x="101" y="57"/>
                  </a:cubicBezTo>
                  <a:cubicBezTo>
                    <a:pt x="101" y="127"/>
                    <a:pt x="101" y="127"/>
                    <a:pt x="101" y="127"/>
                  </a:cubicBezTo>
                  <a:cubicBezTo>
                    <a:pt x="101" y="138"/>
                    <a:pt x="103" y="147"/>
                    <a:pt x="91" y="147"/>
                  </a:cubicBezTo>
                  <a:cubicBezTo>
                    <a:pt x="57" y="147"/>
                    <a:pt x="57" y="147"/>
                    <a:pt x="57" y="147"/>
                  </a:cubicBezTo>
                  <a:cubicBezTo>
                    <a:pt x="45" y="147"/>
                    <a:pt x="47" y="138"/>
                    <a:pt x="47" y="12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7" y="47"/>
                    <a:pt x="38" y="38"/>
                    <a:pt x="26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9" y="38"/>
                    <a:pt x="0" y="29"/>
                    <a:pt x="0" y="19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3187" y="784"/>
              <a:ext cx="242" cy="825"/>
            </a:xfrm>
            <a:custGeom>
              <a:avLst/>
              <a:gdLst>
                <a:gd name="T0" fmla="*/ 27 w 27"/>
                <a:gd name="T1" fmla="*/ 92 h 92"/>
                <a:gd name="T2" fmla="*/ 0 w 27"/>
                <a:gd name="T3" fmla="*/ 92 h 92"/>
                <a:gd name="T4" fmla="*/ 0 w 27"/>
                <a:gd name="T5" fmla="*/ 0 h 92"/>
                <a:gd name="T6" fmla="*/ 0 w 27"/>
                <a:gd name="T7" fmla="*/ 0 h 92"/>
                <a:gd name="T8" fmla="*/ 27 w 27"/>
                <a:gd name="T9" fmla="*/ 27 h 92"/>
                <a:gd name="T10" fmla="*/ 27 w 27"/>
                <a:gd name="T11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92">
                  <a:moveTo>
                    <a:pt x="27" y="92"/>
                  </a:moveTo>
                  <a:cubicBezTo>
                    <a:pt x="0" y="92"/>
                    <a:pt x="0" y="92"/>
                    <a:pt x="0" y="9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27" y="12"/>
                    <a:pt x="27" y="27"/>
                  </a:cubicBezTo>
                  <a:lnTo>
                    <a:pt x="27" y="92"/>
                  </a:ln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4260" y="820"/>
              <a:ext cx="242" cy="789"/>
            </a:xfrm>
            <a:custGeom>
              <a:avLst/>
              <a:gdLst>
                <a:gd name="T0" fmla="*/ 27 w 27"/>
                <a:gd name="T1" fmla="*/ 88 h 88"/>
                <a:gd name="T2" fmla="*/ 0 w 27"/>
                <a:gd name="T3" fmla="*/ 88 h 88"/>
                <a:gd name="T4" fmla="*/ 0 w 27"/>
                <a:gd name="T5" fmla="*/ 27 h 88"/>
                <a:gd name="T6" fmla="*/ 27 w 27"/>
                <a:gd name="T7" fmla="*/ 0 h 88"/>
                <a:gd name="T8" fmla="*/ 27 w 27"/>
                <a:gd name="T9" fmla="*/ 0 h 88"/>
                <a:gd name="T10" fmla="*/ 27 w 27"/>
                <a:gd name="T1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88">
                  <a:moveTo>
                    <a:pt x="27" y="88"/>
                  </a:moveTo>
                  <a:cubicBezTo>
                    <a:pt x="0" y="88"/>
                    <a:pt x="0" y="88"/>
                    <a:pt x="0" y="8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27" y="88"/>
                  </a:ln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0463973" y="6528110"/>
            <a:ext cx="563093" cy="56309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7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椭圆 38"/>
          <p:cNvSpPr/>
          <p:nvPr/>
        </p:nvSpPr>
        <p:spPr>
          <a:xfrm>
            <a:off x="11896046" y="2537408"/>
            <a:ext cx="123998" cy="123998"/>
          </a:xfrm>
          <a:prstGeom prst="ellipse">
            <a:avLst/>
          </a:prstGeom>
          <a:solidFill>
            <a:srgbClr val="7766FF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12020044" y="6186402"/>
            <a:ext cx="430672" cy="430672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1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椭圆 42"/>
          <p:cNvSpPr/>
          <p:nvPr/>
        </p:nvSpPr>
        <p:spPr>
          <a:xfrm>
            <a:off x="11108525" y="6708719"/>
            <a:ext cx="415029" cy="415029"/>
          </a:xfrm>
          <a:prstGeom prst="ellipse">
            <a:avLst/>
          </a:prstGeom>
          <a:solidFill>
            <a:srgbClr val="7766FF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4" name="组合 43"/>
          <p:cNvGrpSpPr/>
          <p:nvPr/>
        </p:nvGrpSpPr>
        <p:grpSpPr>
          <a:xfrm>
            <a:off x="311174" y="209324"/>
            <a:ext cx="307748" cy="307748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5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96719" y="-146237"/>
            <a:ext cx="509435" cy="509435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8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/>
          <p:nvPr/>
        </p:nvSpPr>
        <p:spPr>
          <a:xfrm>
            <a:off x="91064" y="642032"/>
            <a:ext cx="226827" cy="226827"/>
          </a:xfrm>
          <a:prstGeom prst="ellipse">
            <a:avLst/>
          </a:prstGeom>
          <a:solidFill>
            <a:srgbClr val="7766FF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536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5" grpId="0" animBg="1"/>
      <p:bldP spid="16" grpId="0" animBg="1"/>
      <p:bldP spid="26" grpId="0" animBg="1"/>
      <p:bldP spid="27" grpId="0" animBg="1"/>
      <p:bldP spid="31" grpId="0" animBg="1"/>
      <p:bldP spid="32" grpId="0" animBg="1"/>
      <p:bldP spid="39" grpId="0" animBg="1"/>
      <p:bldP spid="43" grpId="0" animBg="1"/>
      <p:bldP spid="5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48413" y="36497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404040"/>
                </a:solidFill>
                <a:latin typeface="+mn-ea"/>
              </a:rPr>
              <a:t>技术路线</a:t>
            </a:r>
            <a:endParaRPr lang="en-US" altLang="zh-CN" sz="3200" b="1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48413" y="949705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404040"/>
                </a:solidFill>
              </a:rPr>
              <a:t>相关技术描述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32600" y="209550"/>
            <a:ext cx="1135895" cy="113589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" name="同心圆 6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7309" y="361998"/>
            <a:ext cx="443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7766FF"/>
                </a:solidFill>
              </a:rPr>
              <a:t>3</a:t>
            </a:r>
            <a:endParaRPr lang="zh-CN" altLang="en-US" sz="4800" dirty="0">
              <a:solidFill>
                <a:srgbClr val="7766FF"/>
              </a:solidFill>
            </a:endParaRPr>
          </a:p>
        </p:txBody>
      </p:sp>
      <p:sp>
        <p:nvSpPr>
          <p:cNvPr id="9" name="Line 39"/>
          <p:cNvSpPr>
            <a:spLocks noChangeShapeType="1"/>
          </p:cNvSpPr>
          <p:nvPr/>
        </p:nvSpPr>
        <p:spPr bwMode="auto">
          <a:xfrm flipV="1">
            <a:off x="0" y="659219"/>
            <a:ext cx="6826102" cy="3700124"/>
          </a:xfrm>
          <a:prstGeom prst="line">
            <a:avLst/>
          </a:prstGeom>
          <a:noFill/>
          <a:ln w="5715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 type="triangle" w="med" len="med"/>
          </a:ln>
          <a:scene3d>
            <a:camera prst="orthographicFront">
              <a:rot lat="0" lon="0" rev="3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938027" y="3250393"/>
            <a:ext cx="284190" cy="284190"/>
          </a:xfrm>
          <a:prstGeom prst="ellipse">
            <a:avLst/>
          </a:prstGeom>
          <a:solidFill>
            <a:srgbClr val="F2F2F2"/>
          </a:solidFill>
          <a:ln w="57150">
            <a:solidFill>
              <a:srgbClr val="77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53526" y="4153453"/>
            <a:ext cx="284190" cy="284190"/>
          </a:xfrm>
          <a:prstGeom prst="ellipse">
            <a:avLst/>
          </a:prstGeom>
          <a:solidFill>
            <a:srgbClr val="F2F2F2"/>
          </a:solidFill>
          <a:ln w="57150">
            <a:solidFill>
              <a:srgbClr val="77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432459" y="2238696"/>
            <a:ext cx="284190" cy="284190"/>
          </a:xfrm>
          <a:prstGeom prst="ellipse">
            <a:avLst/>
          </a:prstGeom>
          <a:solidFill>
            <a:srgbClr val="F2F2F2"/>
          </a:solidFill>
          <a:ln w="57150">
            <a:solidFill>
              <a:srgbClr val="77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135107" y="1144989"/>
            <a:ext cx="284190" cy="284190"/>
          </a:xfrm>
          <a:prstGeom prst="ellipse">
            <a:avLst/>
          </a:prstGeom>
          <a:solidFill>
            <a:srgbClr val="F2F2F2"/>
          </a:solidFill>
          <a:ln w="57150">
            <a:solidFill>
              <a:srgbClr val="77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80654" y="4163936"/>
            <a:ext cx="2279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爬虫技术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439371" y="3148727"/>
            <a:ext cx="2554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404040"/>
                </a:solidFill>
              </a:rPr>
              <a:t>分词技术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994097" y="2222560"/>
            <a:ext cx="2554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关键词提取技术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688783" y="1098452"/>
            <a:ext cx="2554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垃圾评论过滤</a:t>
            </a:r>
          </a:p>
        </p:txBody>
      </p:sp>
      <p:sp>
        <p:nvSpPr>
          <p:cNvPr id="23" name="椭圆 22"/>
          <p:cNvSpPr/>
          <p:nvPr/>
        </p:nvSpPr>
        <p:spPr>
          <a:xfrm>
            <a:off x="1938027" y="3250393"/>
            <a:ext cx="284190" cy="284190"/>
          </a:xfrm>
          <a:prstGeom prst="ellipse">
            <a:avLst/>
          </a:prstGeom>
          <a:solidFill>
            <a:srgbClr val="7766FF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120055" y="3184635"/>
            <a:ext cx="78669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/>
              <a:t>	</a:t>
            </a:r>
            <a:r>
              <a:rPr lang="zh-CN" altLang="en-US" sz="2400" dirty="0"/>
              <a:t>基于</a:t>
            </a:r>
            <a:r>
              <a:rPr lang="en-US" altLang="zh-CN" sz="2400" dirty="0" err="1"/>
              <a:t>Trie</a:t>
            </a:r>
            <a:r>
              <a:rPr lang="zh-CN" altLang="en-US" sz="2400" dirty="0"/>
              <a:t>树结构实现词典扫描并生成</a:t>
            </a:r>
            <a:r>
              <a:rPr lang="zh-CN" altLang="en-US" sz="3200" b="1" dirty="0">
                <a:solidFill>
                  <a:srgbClr val="7766FF"/>
                </a:solidFill>
              </a:rPr>
              <a:t>有向无环图</a:t>
            </a:r>
            <a:r>
              <a:rPr lang="zh-CN" altLang="en-US" sz="2400" dirty="0"/>
              <a:t>，采用</a:t>
            </a:r>
            <a:r>
              <a:rPr lang="zh-CN" altLang="en-US" sz="3200" b="1" dirty="0">
                <a:solidFill>
                  <a:srgbClr val="7766FF"/>
                </a:solidFill>
              </a:rPr>
              <a:t>动态规划</a:t>
            </a:r>
            <a:r>
              <a:rPr lang="zh-CN" altLang="en-US" sz="2400" dirty="0"/>
              <a:t>查找最大概率路径并找出最大切分组合，使用</a:t>
            </a:r>
            <a:r>
              <a:rPr lang="en-US" altLang="zh-CN" sz="2400" dirty="0"/>
              <a:t>HMM</a:t>
            </a:r>
            <a:r>
              <a:rPr lang="zh-CN" altLang="en-US" sz="2400" dirty="0"/>
              <a:t>模型和</a:t>
            </a:r>
            <a:r>
              <a:rPr lang="en-US" altLang="zh-CN" sz="2400" dirty="0" err="1"/>
              <a:t>Viterbi</a:t>
            </a:r>
            <a:r>
              <a:rPr lang="zh-CN" altLang="en-US" sz="2400" dirty="0"/>
              <a:t>算法对未登陆词进行识别。通过</a:t>
            </a:r>
            <a:r>
              <a:rPr lang="zh-CN" altLang="en-US" sz="3200" b="1" dirty="0">
                <a:solidFill>
                  <a:srgbClr val="7766FF"/>
                </a:solidFill>
              </a:rPr>
              <a:t>分词器</a:t>
            </a:r>
            <a:r>
              <a:rPr lang="zh-CN" altLang="en-US" sz="2400" dirty="0"/>
              <a:t>在海量评论中过滤无用信息，筛选出有意义的词汇。</a:t>
            </a:r>
          </a:p>
        </p:txBody>
      </p:sp>
    </p:spTree>
    <p:extLst>
      <p:ext uri="{BB962C8B-B14F-4D97-AF65-F5344CB8AC3E}">
        <p14:creationId xmlns:p14="http://schemas.microsoft.com/office/powerpoint/2010/main" val="145498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48413" y="36497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404040"/>
                </a:solidFill>
                <a:latin typeface="+mn-ea"/>
              </a:rPr>
              <a:t>技术路线</a:t>
            </a:r>
            <a:endParaRPr lang="en-US" altLang="zh-CN" sz="3200" b="1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48413" y="949705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404040"/>
                </a:solidFill>
              </a:rPr>
              <a:t>相关技术描述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32600" y="209550"/>
            <a:ext cx="1135895" cy="113589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" name="同心圆 6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7309" y="361998"/>
            <a:ext cx="443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7766FF"/>
                </a:solidFill>
              </a:rPr>
              <a:t>3</a:t>
            </a:r>
            <a:endParaRPr lang="zh-CN" altLang="en-US" sz="4800" dirty="0">
              <a:solidFill>
                <a:srgbClr val="7766FF"/>
              </a:solidFill>
            </a:endParaRPr>
          </a:p>
        </p:txBody>
      </p:sp>
      <p:sp>
        <p:nvSpPr>
          <p:cNvPr id="9" name="Line 39"/>
          <p:cNvSpPr>
            <a:spLocks noChangeShapeType="1"/>
          </p:cNvSpPr>
          <p:nvPr/>
        </p:nvSpPr>
        <p:spPr bwMode="auto">
          <a:xfrm flipV="1">
            <a:off x="0" y="659219"/>
            <a:ext cx="6826102" cy="3700124"/>
          </a:xfrm>
          <a:prstGeom prst="line">
            <a:avLst/>
          </a:prstGeom>
          <a:noFill/>
          <a:ln w="5715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 type="triangle" w="med" len="med"/>
          </a:ln>
          <a:scene3d>
            <a:camera prst="orthographicFront">
              <a:rot lat="0" lon="0" rev="3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938027" y="3250393"/>
            <a:ext cx="284190" cy="284190"/>
          </a:xfrm>
          <a:prstGeom prst="ellipse">
            <a:avLst/>
          </a:prstGeom>
          <a:solidFill>
            <a:srgbClr val="F2F2F2"/>
          </a:solidFill>
          <a:ln w="57150">
            <a:solidFill>
              <a:srgbClr val="77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53526" y="4153453"/>
            <a:ext cx="284190" cy="284190"/>
          </a:xfrm>
          <a:prstGeom prst="ellipse">
            <a:avLst/>
          </a:prstGeom>
          <a:solidFill>
            <a:srgbClr val="F2F2F2"/>
          </a:solidFill>
          <a:ln w="57150">
            <a:solidFill>
              <a:srgbClr val="77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432459" y="2238696"/>
            <a:ext cx="284190" cy="284190"/>
          </a:xfrm>
          <a:prstGeom prst="ellipse">
            <a:avLst/>
          </a:prstGeom>
          <a:solidFill>
            <a:srgbClr val="F2F2F2"/>
          </a:solidFill>
          <a:ln w="57150">
            <a:solidFill>
              <a:srgbClr val="77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135107" y="1144989"/>
            <a:ext cx="284190" cy="284190"/>
          </a:xfrm>
          <a:prstGeom prst="ellipse">
            <a:avLst/>
          </a:prstGeom>
          <a:solidFill>
            <a:srgbClr val="F2F2F2"/>
          </a:solidFill>
          <a:ln w="57150">
            <a:solidFill>
              <a:srgbClr val="77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80654" y="4163936"/>
            <a:ext cx="2279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爬虫技术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293905" y="3186204"/>
            <a:ext cx="2554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/>
              <a:t>分词技术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119603" y="2086481"/>
            <a:ext cx="3661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404040"/>
                </a:solidFill>
              </a:rPr>
              <a:t>关键词提取技术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688783" y="1098452"/>
            <a:ext cx="2554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垃圾评论过滤</a:t>
            </a:r>
          </a:p>
        </p:txBody>
      </p:sp>
      <p:sp>
        <p:nvSpPr>
          <p:cNvPr id="23" name="椭圆 22"/>
          <p:cNvSpPr/>
          <p:nvPr/>
        </p:nvSpPr>
        <p:spPr>
          <a:xfrm>
            <a:off x="3429088" y="2245036"/>
            <a:ext cx="284190" cy="284190"/>
          </a:xfrm>
          <a:prstGeom prst="ellipse">
            <a:avLst/>
          </a:prstGeom>
          <a:solidFill>
            <a:srgbClr val="7766FF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436884" y="3216166"/>
            <a:ext cx="81665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	</a:t>
            </a:r>
            <a:r>
              <a:rPr lang="zh-CN" altLang="en-US" sz="2400" dirty="0"/>
              <a:t>通过</a:t>
            </a:r>
            <a:r>
              <a:rPr lang="en-US" altLang="zh-CN" sz="3200" b="1" dirty="0">
                <a:solidFill>
                  <a:srgbClr val="7766FF"/>
                </a:solidFill>
              </a:rPr>
              <a:t>TF-IDF</a:t>
            </a:r>
            <a:r>
              <a:rPr lang="zh-CN" altLang="en-US" sz="3200" b="1" dirty="0">
                <a:solidFill>
                  <a:srgbClr val="7766FF"/>
                </a:solidFill>
              </a:rPr>
              <a:t>算法</a:t>
            </a:r>
            <a:r>
              <a:rPr lang="zh-CN" altLang="en-US" sz="2400" dirty="0"/>
              <a:t>，以</a:t>
            </a:r>
            <a:r>
              <a:rPr lang="en-US" altLang="zh-CN" sz="2400" dirty="0"/>
              <a:t>TF</a:t>
            </a:r>
            <a:r>
              <a:rPr lang="zh-CN" altLang="en-US" sz="2400" dirty="0"/>
              <a:t>和</a:t>
            </a:r>
            <a:r>
              <a:rPr lang="en-US" altLang="zh-CN" sz="2400" dirty="0"/>
              <a:t>IDF</a:t>
            </a:r>
            <a:r>
              <a:rPr lang="zh-CN" altLang="en-US" sz="2400" dirty="0"/>
              <a:t>的乘积作为特征空间坐标系的取值测度，并用它完成对权值</a:t>
            </a:r>
            <a:r>
              <a:rPr lang="en-US" altLang="zh-CN" sz="2400" dirty="0"/>
              <a:t>TF</a:t>
            </a:r>
            <a:r>
              <a:rPr lang="zh-CN" altLang="en-US" sz="2400" dirty="0"/>
              <a:t>的调整，突出重要单词，抑制次要单词。以一个词区分分档的能力找到关键词，加载不同的</a:t>
            </a:r>
            <a:r>
              <a:rPr lang="zh-CN" altLang="en-US" sz="3200" b="1" dirty="0">
                <a:solidFill>
                  <a:srgbClr val="7766FF"/>
                </a:solidFill>
              </a:rPr>
              <a:t>关键词备选表</a:t>
            </a:r>
            <a:r>
              <a:rPr lang="zh-CN" altLang="en-US" sz="2400" dirty="0"/>
              <a:t>提供个性化的关键词呈现</a:t>
            </a:r>
          </a:p>
        </p:txBody>
      </p:sp>
    </p:spTree>
    <p:extLst>
      <p:ext uri="{BB962C8B-B14F-4D97-AF65-F5344CB8AC3E}">
        <p14:creationId xmlns:p14="http://schemas.microsoft.com/office/powerpoint/2010/main" val="79874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48413" y="36497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404040"/>
                </a:solidFill>
                <a:latin typeface="+mn-ea"/>
              </a:rPr>
              <a:t>技术路线</a:t>
            </a:r>
            <a:endParaRPr lang="en-US" altLang="zh-CN" sz="3200" b="1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48413" y="949705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404040"/>
                </a:solidFill>
              </a:rPr>
              <a:t>相关技术描述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32600" y="209550"/>
            <a:ext cx="1135895" cy="113589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" name="同心圆 6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7309" y="361998"/>
            <a:ext cx="443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7766FF"/>
                </a:solidFill>
              </a:rPr>
              <a:t>3</a:t>
            </a:r>
            <a:endParaRPr lang="zh-CN" altLang="en-US" sz="4800" dirty="0">
              <a:solidFill>
                <a:srgbClr val="7766FF"/>
              </a:solidFill>
            </a:endParaRPr>
          </a:p>
        </p:txBody>
      </p:sp>
      <p:sp>
        <p:nvSpPr>
          <p:cNvPr id="9" name="Line 39"/>
          <p:cNvSpPr>
            <a:spLocks noChangeShapeType="1"/>
          </p:cNvSpPr>
          <p:nvPr/>
        </p:nvSpPr>
        <p:spPr bwMode="auto">
          <a:xfrm flipV="1">
            <a:off x="0" y="659219"/>
            <a:ext cx="6826102" cy="3700124"/>
          </a:xfrm>
          <a:prstGeom prst="line">
            <a:avLst/>
          </a:prstGeom>
          <a:noFill/>
          <a:ln w="5715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 type="triangle" w="med" len="med"/>
          </a:ln>
          <a:scene3d>
            <a:camera prst="orthographicFront">
              <a:rot lat="0" lon="0" rev="3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938027" y="3250393"/>
            <a:ext cx="284190" cy="284190"/>
          </a:xfrm>
          <a:prstGeom prst="ellipse">
            <a:avLst/>
          </a:prstGeom>
          <a:solidFill>
            <a:srgbClr val="F2F2F2"/>
          </a:solidFill>
          <a:ln w="57150">
            <a:solidFill>
              <a:srgbClr val="77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53526" y="4153453"/>
            <a:ext cx="284190" cy="284190"/>
          </a:xfrm>
          <a:prstGeom prst="ellipse">
            <a:avLst/>
          </a:prstGeom>
          <a:solidFill>
            <a:srgbClr val="F2F2F2"/>
          </a:solidFill>
          <a:ln w="57150">
            <a:solidFill>
              <a:srgbClr val="77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432459" y="2238696"/>
            <a:ext cx="284190" cy="284190"/>
          </a:xfrm>
          <a:prstGeom prst="ellipse">
            <a:avLst/>
          </a:prstGeom>
          <a:solidFill>
            <a:srgbClr val="F2F2F2"/>
          </a:solidFill>
          <a:ln w="57150">
            <a:solidFill>
              <a:srgbClr val="77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135107" y="1144989"/>
            <a:ext cx="284190" cy="284190"/>
          </a:xfrm>
          <a:prstGeom prst="ellipse">
            <a:avLst/>
          </a:prstGeom>
          <a:solidFill>
            <a:srgbClr val="F2F2F2"/>
          </a:solidFill>
          <a:ln w="57150">
            <a:solidFill>
              <a:srgbClr val="77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80654" y="4163936"/>
            <a:ext cx="2279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爬虫技术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439371" y="3203848"/>
            <a:ext cx="2554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/>
              <a:t>分词技术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994097" y="2222560"/>
            <a:ext cx="2554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关键词提取技术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688782" y="1098452"/>
            <a:ext cx="3222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404040"/>
                </a:solidFill>
              </a:rPr>
              <a:t>垃圾评论过滤</a:t>
            </a:r>
          </a:p>
        </p:txBody>
      </p:sp>
      <p:sp>
        <p:nvSpPr>
          <p:cNvPr id="23" name="椭圆 22"/>
          <p:cNvSpPr/>
          <p:nvPr/>
        </p:nvSpPr>
        <p:spPr>
          <a:xfrm>
            <a:off x="5129280" y="1157137"/>
            <a:ext cx="284190" cy="284190"/>
          </a:xfrm>
          <a:prstGeom prst="ellipse">
            <a:avLst/>
          </a:prstGeom>
          <a:solidFill>
            <a:srgbClr val="7766FF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704896" y="3364863"/>
            <a:ext cx="78039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/>
              <a:t>	</a:t>
            </a:r>
            <a:r>
              <a:rPr lang="zh-CN" altLang="en-US" sz="2400" dirty="0"/>
              <a:t>通过使用</a:t>
            </a:r>
            <a:r>
              <a:rPr lang="zh-CN" altLang="en-US" sz="3200" b="1" dirty="0">
                <a:solidFill>
                  <a:srgbClr val="7766FF"/>
                </a:solidFill>
              </a:rPr>
              <a:t>有监督学习</a:t>
            </a:r>
            <a:r>
              <a:rPr lang="zh-CN" altLang="en-US" sz="2400" dirty="0"/>
              <a:t>的</a:t>
            </a:r>
            <a:r>
              <a:rPr lang="zh-CN" altLang="en-US" sz="3200" b="1" dirty="0">
                <a:solidFill>
                  <a:srgbClr val="7766FF"/>
                </a:solidFill>
              </a:rPr>
              <a:t>朴素贝叶斯二分类器</a:t>
            </a:r>
            <a:r>
              <a:rPr lang="zh-CN" altLang="en-US" sz="2400" dirty="0"/>
              <a:t>区分有用评论与垃圾评论，将每一句评论使用</a:t>
            </a:r>
            <a:r>
              <a:rPr lang="en-US" altLang="zh-CN" sz="2400" dirty="0"/>
              <a:t>TF-IDF</a:t>
            </a:r>
            <a:r>
              <a:rPr lang="zh-CN" altLang="en-US" sz="2400" dirty="0"/>
              <a:t>算法进行特征的选择和提取，并转化为可计算的</a:t>
            </a:r>
            <a:r>
              <a:rPr lang="en-US" altLang="zh-CN" sz="2400" dirty="0"/>
              <a:t>TF-IDF</a:t>
            </a:r>
            <a:r>
              <a:rPr lang="zh-CN" altLang="en-US" sz="2400" dirty="0"/>
              <a:t>向量，从而</a:t>
            </a:r>
            <a:r>
              <a:rPr lang="zh-CN" altLang="en-US" sz="3200" b="1" dirty="0">
                <a:solidFill>
                  <a:srgbClr val="7766FF"/>
                </a:solidFill>
              </a:rPr>
              <a:t>过滤</a:t>
            </a:r>
            <a:r>
              <a:rPr lang="zh-CN" altLang="en-US" sz="2400" dirty="0"/>
              <a:t>垃圾评论，提供更可靠的数据源。</a:t>
            </a:r>
          </a:p>
        </p:txBody>
      </p:sp>
    </p:spTree>
    <p:extLst>
      <p:ext uri="{BB962C8B-B14F-4D97-AF65-F5344CB8AC3E}">
        <p14:creationId xmlns:p14="http://schemas.microsoft.com/office/powerpoint/2010/main" val="427101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48413" y="36497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404040"/>
                </a:solidFill>
                <a:latin typeface="+mn-ea"/>
              </a:rPr>
              <a:t>技术路线</a:t>
            </a:r>
            <a:endParaRPr lang="en-US" altLang="zh-CN" sz="3200" b="1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48413" y="949705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404040"/>
                </a:solidFill>
              </a:rPr>
              <a:t>相关技术描述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32600" y="209550"/>
            <a:ext cx="1135895" cy="113589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" name="同心圆 6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7309" y="361998"/>
            <a:ext cx="443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7766FF"/>
                </a:solidFill>
              </a:rPr>
              <a:t>3</a:t>
            </a:r>
            <a:endParaRPr lang="zh-CN" altLang="en-US" sz="4800" dirty="0">
              <a:solidFill>
                <a:srgbClr val="7766FF"/>
              </a:solidFill>
            </a:endParaRPr>
          </a:p>
        </p:txBody>
      </p:sp>
      <p:sp>
        <p:nvSpPr>
          <p:cNvPr id="24" name="Line 39"/>
          <p:cNvSpPr>
            <a:spLocks noChangeShapeType="1"/>
          </p:cNvSpPr>
          <p:nvPr/>
        </p:nvSpPr>
        <p:spPr bwMode="auto">
          <a:xfrm flipH="1">
            <a:off x="6956611" y="3867033"/>
            <a:ext cx="4948515" cy="2444120"/>
          </a:xfrm>
          <a:prstGeom prst="line">
            <a:avLst/>
          </a:prstGeom>
          <a:noFill/>
          <a:ln w="5715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 type="triangle" w="med" len="med"/>
          </a:ln>
          <a:scene3d>
            <a:camera prst="orthographicFront">
              <a:rot lat="0" lon="0" rev="3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246384" y="5554475"/>
            <a:ext cx="284190" cy="284190"/>
          </a:xfrm>
          <a:prstGeom prst="ellipse">
            <a:avLst/>
          </a:prstGeom>
          <a:solidFill>
            <a:srgbClr val="F2F2F2"/>
          </a:solidFill>
          <a:ln w="57150">
            <a:solidFill>
              <a:srgbClr val="77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661667" y="4662113"/>
            <a:ext cx="284190" cy="284190"/>
          </a:xfrm>
          <a:prstGeom prst="ellipse">
            <a:avLst/>
          </a:prstGeom>
          <a:solidFill>
            <a:srgbClr val="F2F2F2"/>
          </a:solidFill>
          <a:ln w="57150">
            <a:solidFill>
              <a:srgbClr val="77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1181115" y="3774345"/>
            <a:ext cx="284190" cy="284190"/>
          </a:xfrm>
          <a:prstGeom prst="ellipse">
            <a:avLst/>
          </a:prstGeom>
          <a:solidFill>
            <a:srgbClr val="F2F2F2"/>
          </a:solidFill>
          <a:ln w="57150">
            <a:solidFill>
              <a:srgbClr val="77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388479" y="3658425"/>
            <a:ext cx="2554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前端交互技术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774551" y="4598937"/>
            <a:ext cx="2554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数据可视化技术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277202" y="5438555"/>
            <a:ext cx="2554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内存数据库技术</a:t>
            </a:r>
          </a:p>
        </p:txBody>
      </p:sp>
    </p:spTree>
    <p:extLst>
      <p:ext uri="{BB962C8B-B14F-4D97-AF65-F5344CB8AC3E}">
        <p14:creationId xmlns:p14="http://schemas.microsoft.com/office/powerpoint/2010/main" val="73969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13" grpId="0" animBg="1"/>
      <p:bldP spid="14" grpId="0" animBg="1"/>
      <p:bldP spid="20" grpId="0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48413" y="36497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404040"/>
                </a:solidFill>
                <a:latin typeface="+mn-ea"/>
              </a:rPr>
              <a:t>技术路线</a:t>
            </a:r>
            <a:endParaRPr lang="en-US" altLang="zh-CN" sz="3200" b="1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48413" y="949705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404040"/>
                </a:solidFill>
              </a:rPr>
              <a:t>相关技术描述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32600" y="209550"/>
            <a:ext cx="1135895" cy="113589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" name="同心圆 6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7309" y="361998"/>
            <a:ext cx="443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7766FF"/>
                </a:solidFill>
              </a:rPr>
              <a:t>3</a:t>
            </a:r>
            <a:endParaRPr lang="zh-CN" altLang="en-US" sz="4800" dirty="0">
              <a:solidFill>
                <a:srgbClr val="7766FF"/>
              </a:solidFill>
            </a:endParaRPr>
          </a:p>
        </p:txBody>
      </p:sp>
      <p:sp>
        <p:nvSpPr>
          <p:cNvPr id="24" name="Line 39"/>
          <p:cNvSpPr>
            <a:spLocks noChangeShapeType="1"/>
          </p:cNvSpPr>
          <p:nvPr/>
        </p:nvSpPr>
        <p:spPr bwMode="auto">
          <a:xfrm flipH="1">
            <a:off x="6956611" y="3867033"/>
            <a:ext cx="4948515" cy="2444120"/>
          </a:xfrm>
          <a:prstGeom prst="line">
            <a:avLst/>
          </a:prstGeom>
          <a:noFill/>
          <a:ln w="5715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 type="triangle" w="med" len="med"/>
          </a:ln>
          <a:scene3d>
            <a:camera prst="orthographicFront">
              <a:rot lat="0" lon="0" rev="3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246384" y="5554475"/>
            <a:ext cx="284190" cy="284190"/>
          </a:xfrm>
          <a:prstGeom prst="ellipse">
            <a:avLst/>
          </a:prstGeom>
          <a:solidFill>
            <a:srgbClr val="F2F2F2"/>
          </a:solidFill>
          <a:ln w="57150">
            <a:solidFill>
              <a:srgbClr val="77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661667" y="4662113"/>
            <a:ext cx="284190" cy="284190"/>
          </a:xfrm>
          <a:prstGeom prst="ellipse">
            <a:avLst/>
          </a:prstGeom>
          <a:solidFill>
            <a:srgbClr val="F2F2F2"/>
          </a:solidFill>
          <a:ln w="57150">
            <a:solidFill>
              <a:srgbClr val="77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1181115" y="3774345"/>
            <a:ext cx="284190" cy="284190"/>
          </a:xfrm>
          <a:prstGeom prst="ellipse">
            <a:avLst/>
          </a:prstGeom>
          <a:solidFill>
            <a:srgbClr val="F2F2F2"/>
          </a:solidFill>
          <a:ln w="57150">
            <a:solidFill>
              <a:srgbClr val="77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422776" y="3658425"/>
            <a:ext cx="3520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404040"/>
                </a:solidFill>
              </a:rPr>
              <a:t>前端交互技术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774551" y="4598937"/>
            <a:ext cx="2554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数据可视化技术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277202" y="5438555"/>
            <a:ext cx="2554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内存数据库技术</a:t>
            </a:r>
          </a:p>
        </p:txBody>
      </p:sp>
      <p:sp>
        <p:nvSpPr>
          <p:cNvPr id="23" name="椭圆 22"/>
          <p:cNvSpPr/>
          <p:nvPr/>
        </p:nvSpPr>
        <p:spPr>
          <a:xfrm>
            <a:off x="11181115" y="3774345"/>
            <a:ext cx="284190" cy="284190"/>
          </a:xfrm>
          <a:prstGeom prst="ellipse">
            <a:avLst/>
          </a:prstGeom>
          <a:solidFill>
            <a:srgbClr val="7766FF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25215" y="2198215"/>
            <a:ext cx="718907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/>
              <a:t>	</a:t>
            </a:r>
            <a:r>
              <a:rPr lang="zh-CN" altLang="en-US" sz="2400" dirty="0"/>
              <a:t>通过</a:t>
            </a:r>
            <a:r>
              <a:rPr lang="en-US" altLang="zh-CN" sz="3200" b="1" dirty="0">
                <a:solidFill>
                  <a:srgbClr val="7766FF"/>
                </a:solidFill>
              </a:rPr>
              <a:t>Material design</a:t>
            </a:r>
            <a:r>
              <a:rPr lang="zh-CN" altLang="en-US" sz="2400" dirty="0"/>
              <a:t>实现流畅的前端布局，使布局能够适应任何屏幕尺寸。为了简化适用于各种尺寸的分屏模式的应用程序，我们最先设计最小的尺寸。利用</a:t>
            </a:r>
            <a:r>
              <a:rPr lang="zh-CN" altLang="en-US" sz="3200" b="1" dirty="0">
                <a:solidFill>
                  <a:srgbClr val="7766FF"/>
                </a:solidFill>
              </a:rPr>
              <a:t>栅格化样式</a:t>
            </a:r>
            <a:r>
              <a:rPr lang="zh-CN" altLang="en-US" sz="2400" dirty="0"/>
              <a:t>，确保布局之间的一致性。</a:t>
            </a:r>
          </a:p>
        </p:txBody>
      </p:sp>
    </p:spTree>
    <p:extLst>
      <p:ext uri="{BB962C8B-B14F-4D97-AF65-F5344CB8AC3E}">
        <p14:creationId xmlns:p14="http://schemas.microsoft.com/office/powerpoint/2010/main" val="30825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48413" y="36497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404040"/>
                </a:solidFill>
                <a:latin typeface="+mn-ea"/>
              </a:rPr>
              <a:t>技术路线</a:t>
            </a:r>
            <a:endParaRPr lang="en-US" altLang="zh-CN" sz="3200" b="1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48413" y="949705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404040"/>
                </a:solidFill>
              </a:rPr>
              <a:t>相关技术描述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32600" y="209550"/>
            <a:ext cx="1135895" cy="113589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" name="同心圆 6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7309" y="361998"/>
            <a:ext cx="443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7766FF"/>
                </a:solidFill>
              </a:rPr>
              <a:t>3</a:t>
            </a:r>
            <a:endParaRPr lang="zh-CN" altLang="en-US" sz="4800" dirty="0">
              <a:solidFill>
                <a:srgbClr val="7766FF"/>
              </a:solidFill>
            </a:endParaRPr>
          </a:p>
        </p:txBody>
      </p:sp>
      <p:sp>
        <p:nvSpPr>
          <p:cNvPr id="24" name="Line 39"/>
          <p:cNvSpPr>
            <a:spLocks noChangeShapeType="1"/>
          </p:cNvSpPr>
          <p:nvPr/>
        </p:nvSpPr>
        <p:spPr bwMode="auto">
          <a:xfrm flipH="1">
            <a:off x="6956611" y="3867033"/>
            <a:ext cx="4948515" cy="2444120"/>
          </a:xfrm>
          <a:prstGeom prst="line">
            <a:avLst/>
          </a:prstGeom>
          <a:noFill/>
          <a:ln w="5715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 type="triangle" w="med" len="med"/>
          </a:ln>
          <a:scene3d>
            <a:camera prst="orthographicFront">
              <a:rot lat="0" lon="0" rev="3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246384" y="5554475"/>
            <a:ext cx="284190" cy="284190"/>
          </a:xfrm>
          <a:prstGeom prst="ellipse">
            <a:avLst/>
          </a:prstGeom>
          <a:solidFill>
            <a:srgbClr val="F2F2F2"/>
          </a:solidFill>
          <a:ln w="57150">
            <a:solidFill>
              <a:srgbClr val="77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661667" y="4662113"/>
            <a:ext cx="284190" cy="284190"/>
          </a:xfrm>
          <a:prstGeom prst="ellipse">
            <a:avLst/>
          </a:prstGeom>
          <a:solidFill>
            <a:srgbClr val="F2F2F2"/>
          </a:solidFill>
          <a:ln w="57150">
            <a:solidFill>
              <a:srgbClr val="77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1181115" y="3774345"/>
            <a:ext cx="284190" cy="284190"/>
          </a:xfrm>
          <a:prstGeom prst="ellipse">
            <a:avLst/>
          </a:prstGeom>
          <a:solidFill>
            <a:srgbClr val="F2F2F2"/>
          </a:solidFill>
          <a:ln w="57150">
            <a:solidFill>
              <a:srgbClr val="77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422776" y="3658425"/>
            <a:ext cx="3520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前端交互技术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892961" y="4457089"/>
            <a:ext cx="3537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404040"/>
                </a:solidFill>
              </a:rPr>
              <a:t>数据可视化技术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277202" y="5438555"/>
            <a:ext cx="2554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内存数据库技术</a:t>
            </a:r>
          </a:p>
        </p:txBody>
      </p:sp>
      <p:sp>
        <p:nvSpPr>
          <p:cNvPr id="23" name="椭圆 22"/>
          <p:cNvSpPr/>
          <p:nvPr/>
        </p:nvSpPr>
        <p:spPr>
          <a:xfrm>
            <a:off x="9689348" y="4656393"/>
            <a:ext cx="284190" cy="284190"/>
          </a:xfrm>
          <a:prstGeom prst="ellipse">
            <a:avLst/>
          </a:prstGeom>
          <a:solidFill>
            <a:srgbClr val="7766FF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56745" y="2305184"/>
            <a:ext cx="68737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	</a:t>
            </a:r>
            <a:r>
              <a:rPr lang="zh-CN" altLang="en-US" sz="2400" dirty="0"/>
              <a:t>应用基于像素和图标，面向像素的技术，通过</a:t>
            </a:r>
            <a:r>
              <a:rPr lang="en-US" altLang="zh-CN" sz="3200" b="1" dirty="0" err="1">
                <a:solidFill>
                  <a:srgbClr val="7766FF"/>
                </a:solidFill>
              </a:rPr>
              <a:t>Echarts</a:t>
            </a:r>
            <a:r>
              <a:rPr lang="zh-CN" altLang="en-US" sz="2400" dirty="0"/>
              <a:t>提供直观，生动，可交互，可高度个性化定制的数据可视化图表。用多维的数据呈现提供</a:t>
            </a:r>
            <a:r>
              <a:rPr lang="zh-CN" altLang="en-US" sz="3200" b="1" dirty="0">
                <a:solidFill>
                  <a:srgbClr val="7766FF"/>
                </a:solidFill>
              </a:rPr>
              <a:t>多维的视角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4895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48413" y="36497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404040"/>
                </a:solidFill>
                <a:latin typeface="+mn-ea"/>
              </a:rPr>
              <a:t>技术路线</a:t>
            </a:r>
            <a:endParaRPr lang="en-US" altLang="zh-CN" sz="3200" b="1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48413" y="949705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404040"/>
                </a:solidFill>
              </a:rPr>
              <a:t>相关技术描述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32600" y="209550"/>
            <a:ext cx="1135895" cy="113589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" name="同心圆 6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7309" y="361998"/>
            <a:ext cx="443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7766FF"/>
                </a:solidFill>
              </a:rPr>
              <a:t>3</a:t>
            </a:r>
            <a:endParaRPr lang="zh-CN" altLang="en-US" sz="4800" dirty="0">
              <a:solidFill>
                <a:srgbClr val="7766FF"/>
              </a:solidFill>
            </a:endParaRPr>
          </a:p>
        </p:txBody>
      </p:sp>
      <p:sp>
        <p:nvSpPr>
          <p:cNvPr id="24" name="Line 39"/>
          <p:cNvSpPr>
            <a:spLocks noChangeShapeType="1"/>
          </p:cNvSpPr>
          <p:nvPr/>
        </p:nvSpPr>
        <p:spPr bwMode="auto">
          <a:xfrm flipH="1">
            <a:off x="6956611" y="3867033"/>
            <a:ext cx="4948515" cy="2444120"/>
          </a:xfrm>
          <a:prstGeom prst="line">
            <a:avLst/>
          </a:prstGeom>
          <a:noFill/>
          <a:ln w="5715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 type="triangle" w="med" len="med"/>
          </a:ln>
          <a:scene3d>
            <a:camera prst="orthographicFront">
              <a:rot lat="0" lon="0" rev="3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246384" y="5554475"/>
            <a:ext cx="284190" cy="284190"/>
          </a:xfrm>
          <a:prstGeom prst="ellipse">
            <a:avLst/>
          </a:prstGeom>
          <a:solidFill>
            <a:srgbClr val="F2F2F2"/>
          </a:solidFill>
          <a:ln w="57150">
            <a:solidFill>
              <a:srgbClr val="77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661667" y="4662113"/>
            <a:ext cx="284190" cy="284190"/>
          </a:xfrm>
          <a:prstGeom prst="ellipse">
            <a:avLst/>
          </a:prstGeom>
          <a:solidFill>
            <a:srgbClr val="F2F2F2"/>
          </a:solidFill>
          <a:ln w="57150">
            <a:solidFill>
              <a:srgbClr val="77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1181115" y="3774345"/>
            <a:ext cx="284190" cy="284190"/>
          </a:xfrm>
          <a:prstGeom prst="ellipse">
            <a:avLst/>
          </a:prstGeom>
          <a:solidFill>
            <a:srgbClr val="F2F2F2"/>
          </a:solidFill>
          <a:ln w="57150">
            <a:solidFill>
              <a:srgbClr val="77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422776" y="3658425"/>
            <a:ext cx="3520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前端交互技术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774551" y="4598937"/>
            <a:ext cx="2554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数据可视化技术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538749" y="5438555"/>
            <a:ext cx="3293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404040"/>
                </a:solidFill>
              </a:rPr>
              <a:t>内存数据库技术</a:t>
            </a:r>
          </a:p>
        </p:txBody>
      </p:sp>
      <p:sp>
        <p:nvSpPr>
          <p:cNvPr id="23" name="椭圆 22"/>
          <p:cNvSpPr/>
          <p:nvPr/>
        </p:nvSpPr>
        <p:spPr>
          <a:xfrm>
            <a:off x="8256136" y="5554475"/>
            <a:ext cx="284190" cy="284190"/>
          </a:xfrm>
          <a:prstGeom prst="ellipse">
            <a:avLst/>
          </a:prstGeom>
          <a:solidFill>
            <a:srgbClr val="7766FF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266496" y="2277043"/>
            <a:ext cx="742030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/>
              <a:t>	</a:t>
            </a:r>
            <a:r>
              <a:rPr lang="zh-CN" altLang="en-US" sz="2400" dirty="0"/>
              <a:t>通过使用后端</a:t>
            </a:r>
            <a:r>
              <a:rPr lang="en-US" altLang="zh-CN" sz="2400" dirty="0"/>
              <a:t>PHP</a:t>
            </a:r>
            <a:r>
              <a:rPr lang="zh-CN" altLang="en-US" sz="2400" dirty="0"/>
              <a:t>框架</a:t>
            </a:r>
            <a:r>
              <a:rPr lang="en-US" altLang="zh-CN" sz="3200" b="1" dirty="0" err="1">
                <a:solidFill>
                  <a:srgbClr val="7766FF"/>
                </a:solidFill>
              </a:rPr>
              <a:t>Laravel</a:t>
            </a:r>
            <a:r>
              <a:rPr lang="en-US" altLang="zh-CN" sz="3200" b="1" dirty="0">
                <a:solidFill>
                  <a:srgbClr val="7766FF"/>
                </a:solidFill>
              </a:rPr>
              <a:t> </a:t>
            </a:r>
            <a:r>
              <a:rPr lang="zh-CN" altLang="en-US" sz="2400" dirty="0"/>
              <a:t>开箱支持主流的缓存后端</a:t>
            </a:r>
            <a:r>
              <a:rPr lang="en-US" altLang="zh-CN" sz="3200" b="1" dirty="0" err="1">
                <a:solidFill>
                  <a:srgbClr val="7766FF"/>
                </a:solidFill>
              </a:rPr>
              <a:t>Memcached</a:t>
            </a:r>
            <a:r>
              <a:rPr lang="zh-CN" altLang="en-US" sz="2400" dirty="0"/>
              <a:t>，构建</a:t>
            </a:r>
            <a:r>
              <a:rPr lang="zh-CN" altLang="en-US" sz="3200" b="1" dirty="0">
                <a:solidFill>
                  <a:srgbClr val="7766FF"/>
                </a:solidFill>
              </a:rPr>
              <a:t>内存数据库</a:t>
            </a:r>
            <a:r>
              <a:rPr lang="zh-CN" altLang="en-US" sz="2400" dirty="0"/>
              <a:t>，解决数据库服务器的</a:t>
            </a:r>
            <a:r>
              <a:rPr lang="en-US" altLang="zh-CN" sz="2400" dirty="0"/>
              <a:t>IO</a:t>
            </a:r>
            <a:r>
              <a:rPr lang="zh-CN" altLang="en-US" sz="2400" dirty="0"/>
              <a:t>性能瓶颈，以此来减轻数据库负载、提高页面访问速度、提升系统性能。</a:t>
            </a:r>
          </a:p>
        </p:txBody>
      </p:sp>
    </p:spTree>
    <p:extLst>
      <p:ext uri="{BB962C8B-B14F-4D97-AF65-F5344CB8AC3E}">
        <p14:creationId xmlns:p14="http://schemas.microsoft.com/office/powerpoint/2010/main" val="30468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>
            <a:spLocks/>
          </p:cNvSpPr>
          <p:nvPr/>
        </p:nvSpPr>
        <p:spPr>
          <a:xfrm>
            <a:off x="5582191" y="2593225"/>
            <a:ext cx="4925084" cy="98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PART 4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35470" y="3452402"/>
            <a:ext cx="6756530" cy="1325563"/>
          </a:xfrm>
        </p:spPr>
        <p:txBody>
          <a:bodyPr>
            <a:normAutofit/>
          </a:bodyPr>
          <a:lstStyle/>
          <a:p>
            <a:r>
              <a:rPr lang="zh-CN" altLang="en-US" sz="6000" b="1" dirty="0">
                <a:solidFill>
                  <a:srgbClr val="7766FF"/>
                </a:solidFill>
                <a:latin typeface="+mn-ea"/>
                <a:ea typeface="+mn-ea"/>
              </a:rPr>
              <a:t>项目创新</a:t>
            </a:r>
          </a:p>
        </p:txBody>
      </p:sp>
      <p:sp>
        <p:nvSpPr>
          <p:cNvPr id="37" name="矩形 36"/>
          <p:cNvSpPr/>
          <p:nvPr/>
        </p:nvSpPr>
        <p:spPr>
          <a:xfrm>
            <a:off x="0" y="1642678"/>
            <a:ext cx="4907687" cy="45397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10259186" y="6195802"/>
            <a:ext cx="563093" cy="56309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2020044" y="6186402"/>
            <a:ext cx="430672" cy="430672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椭圆 20"/>
          <p:cNvSpPr/>
          <p:nvPr/>
        </p:nvSpPr>
        <p:spPr>
          <a:xfrm>
            <a:off x="11139791" y="6551380"/>
            <a:ext cx="415029" cy="415029"/>
          </a:xfrm>
          <a:prstGeom prst="ellipse">
            <a:avLst/>
          </a:prstGeom>
          <a:solidFill>
            <a:srgbClr val="7766FF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311174" y="209324"/>
            <a:ext cx="307748" cy="307748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3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96719" y="-146237"/>
            <a:ext cx="509435" cy="509435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6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椭圆 27"/>
          <p:cNvSpPr/>
          <p:nvPr/>
        </p:nvSpPr>
        <p:spPr>
          <a:xfrm>
            <a:off x="238221" y="754326"/>
            <a:ext cx="226827" cy="226827"/>
          </a:xfrm>
          <a:prstGeom prst="ellipse">
            <a:avLst/>
          </a:prstGeom>
          <a:solidFill>
            <a:srgbClr val="7766FF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0" name="直接连接符 29"/>
          <p:cNvCxnSpPr>
            <a:cxnSpLocks/>
          </p:cNvCxnSpPr>
          <p:nvPr/>
        </p:nvCxnSpPr>
        <p:spPr>
          <a:xfrm>
            <a:off x="4903702" y="2967789"/>
            <a:ext cx="0" cy="137962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11042251" y="479803"/>
            <a:ext cx="1707591" cy="170759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2" name="同心圆 6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523841" y="2687762"/>
            <a:ext cx="2077313" cy="1939676"/>
            <a:chOff x="6012180" y="3183255"/>
            <a:chExt cx="517525" cy="483235"/>
          </a:xfrm>
          <a:solidFill>
            <a:srgbClr val="7766FF"/>
          </a:solidFill>
        </p:grpSpPr>
        <p:sp>
          <p:nvSpPr>
            <p:cNvPr id="34" name="Freeform 250"/>
            <p:cNvSpPr/>
            <p:nvPr/>
          </p:nvSpPr>
          <p:spPr bwMode="auto">
            <a:xfrm>
              <a:off x="6012180" y="3324225"/>
              <a:ext cx="495300" cy="342265"/>
            </a:xfrm>
            <a:custGeom>
              <a:avLst/>
              <a:gdLst>
                <a:gd name="T0" fmla="*/ 132 w 238"/>
                <a:gd name="T1" fmla="*/ 164 h 164"/>
                <a:gd name="T2" fmla="*/ 84 w 238"/>
                <a:gd name="T3" fmla="*/ 153 h 164"/>
                <a:gd name="T4" fmla="*/ 26 w 238"/>
                <a:gd name="T5" fmla="*/ 0 h 164"/>
                <a:gd name="T6" fmla="*/ 65 w 238"/>
                <a:gd name="T7" fmla="*/ 17 h 164"/>
                <a:gd name="T8" fmla="*/ 102 w 238"/>
                <a:gd name="T9" fmla="*/ 115 h 164"/>
                <a:gd name="T10" fmla="*/ 199 w 238"/>
                <a:gd name="T11" fmla="*/ 78 h 164"/>
                <a:gd name="T12" fmla="*/ 238 w 238"/>
                <a:gd name="T13" fmla="*/ 95 h 164"/>
                <a:gd name="T14" fmla="*/ 173 w 238"/>
                <a:gd name="T15" fmla="*/ 156 h 164"/>
                <a:gd name="T16" fmla="*/ 132 w 238"/>
                <a:gd name="T17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" h="164">
                  <a:moveTo>
                    <a:pt x="132" y="164"/>
                  </a:moveTo>
                  <a:cubicBezTo>
                    <a:pt x="116" y="164"/>
                    <a:pt x="100" y="160"/>
                    <a:pt x="84" y="153"/>
                  </a:cubicBezTo>
                  <a:cubicBezTo>
                    <a:pt x="26" y="127"/>
                    <a:pt x="0" y="58"/>
                    <a:pt x="26" y="0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48" y="54"/>
                    <a:pt x="65" y="98"/>
                    <a:pt x="102" y="115"/>
                  </a:cubicBezTo>
                  <a:cubicBezTo>
                    <a:pt x="139" y="132"/>
                    <a:pt x="183" y="115"/>
                    <a:pt x="199" y="78"/>
                  </a:cubicBezTo>
                  <a:cubicBezTo>
                    <a:pt x="238" y="95"/>
                    <a:pt x="238" y="95"/>
                    <a:pt x="238" y="95"/>
                  </a:cubicBezTo>
                  <a:cubicBezTo>
                    <a:pt x="225" y="124"/>
                    <a:pt x="202" y="145"/>
                    <a:pt x="173" y="156"/>
                  </a:cubicBezTo>
                  <a:cubicBezTo>
                    <a:pt x="160" y="161"/>
                    <a:pt x="146" y="164"/>
                    <a:pt x="132" y="1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" name="Freeform 251"/>
            <p:cNvSpPr/>
            <p:nvPr/>
          </p:nvSpPr>
          <p:spPr bwMode="auto">
            <a:xfrm>
              <a:off x="6076950" y="3183255"/>
              <a:ext cx="187960" cy="158115"/>
            </a:xfrm>
            <a:custGeom>
              <a:avLst/>
              <a:gdLst>
                <a:gd name="T0" fmla="*/ 90 w 90"/>
                <a:gd name="T1" fmla="*/ 0 h 76"/>
                <a:gd name="T2" fmla="*/ 10 w 90"/>
                <a:gd name="T3" fmla="*/ 43 h 76"/>
                <a:gd name="T4" fmla="*/ 0 w 90"/>
                <a:gd name="T5" fmla="*/ 58 h 76"/>
                <a:gd name="T6" fmla="*/ 39 w 90"/>
                <a:gd name="T7" fmla="*/ 76 h 76"/>
                <a:gd name="T8" fmla="*/ 43 w 90"/>
                <a:gd name="T9" fmla="*/ 69 h 76"/>
                <a:gd name="T10" fmla="*/ 90 w 90"/>
                <a:gd name="T11" fmla="*/ 43 h 76"/>
                <a:gd name="T12" fmla="*/ 90 w 90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76">
                  <a:moveTo>
                    <a:pt x="90" y="0"/>
                  </a:moveTo>
                  <a:cubicBezTo>
                    <a:pt x="59" y="3"/>
                    <a:pt x="30" y="18"/>
                    <a:pt x="10" y="43"/>
                  </a:cubicBezTo>
                  <a:cubicBezTo>
                    <a:pt x="6" y="48"/>
                    <a:pt x="3" y="53"/>
                    <a:pt x="0" y="58"/>
                  </a:cubicBezTo>
                  <a:cubicBezTo>
                    <a:pt x="39" y="76"/>
                    <a:pt x="39" y="76"/>
                    <a:pt x="39" y="76"/>
                  </a:cubicBezTo>
                  <a:cubicBezTo>
                    <a:pt x="40" y="74"/>
                    <a:pt x="42" y="72"/>
                    <a:pt x="43" y="69"/>
                  </a:cubicBezTo>
                  <a:cubicBezTo>
                    <a:pt x="55" y="55"/>
                    <a:pt x="72" y="45"/>
                    <a:pt x="90" y="43"/>
                  </a:cubicBez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" name="Freeform 252"/>
            <p:cNvSpPr/>
            <p:nvPr/>
          </p:nvSpPr>
          <p:spPr bwMode="auto">
            <a:xfrm>
              <a:off x="6436360" y="3445510"/>
              <a:ext cx="93345" cy="56515"/>
            </a:xfrm>
            <a:custGeom>
              <a:avLst/>
              <a:gdLst>
                <a:gd name="T0" fmla="*/ 2 w 45"/>
                <a:gd name="T1" fmla="*/ 0 h 27"/>
                <a:gd name="T2" fmla="*/ 0 w 45"/>
                <a:gd name="T3" fmla="*/ 10 h 27"/>
                <a:gd name="T4" fmla="*/ 39 w 45"/>
                <a:gd name="T5" fmla="*/ 27 h 27"/>
                <a:gd name="T6" fmla="*/ 45 w 45"/>
                <a:gd name="T7" fmla="*/ 0 h 27"/>
                <a:gd name="T8" fmla="*/ 2 w 45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7">
                  <a:moveTo>
                    <a:pt x="2" y="0"/>
                  </a:moveTo>
                  <a:cubicBezTo>
                    <a:pt x="2" y="4"/>
                    <a:pt x="1" y="7"/>
                    <a:pt x="0" y="1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2" y="19"/>
                    <a:pt x="44" y="10"/>
                    <a:pt x="45" y="0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8" name="Freeform 253"/>
            <p:cNvSpPr/>
            <p:nvPr/>
          </p:nvSpPr>
          <p:spPr bwMode="auto">
            <a:xfrm>
              <a:off x="6286500" y="3183255"/>
              <a:ext cx="242570" cy="241300"/>
            </a:xfrm>
            <a:custGeom>
              <a:avLst/>
              <a:gdLst>
                <a:gd name="T0" fmla="*/ 116 w 116"/>
                <a:gd name="T1" fmla="*/ 116 h 116"/>
                <a:gd name="T2" fmla="*/ 74 w 116"/>
                <a:gd name="T3" fmla="*/ 116 h 116"/>
                <a:gd name="T4" fmla="*/ 0 w 116"/>
                <a:gd name="T5" fmla="*/ 42 h 116"/>
                <a:gd name="T6" fmla="*/ 0 w 116"/>
                <a:gd name="T7" fmla="*/ 0 h 116"/>
                <a:gd name="T8" fmla="*/ 116 w 116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116" y="116"/>
                  </a:moveTo>
                  <a:cubicBezTo>
                    <a:pt x="74" y="116"/>
                    <a:pt x="74" y="116"/>
                    <a:pt x="74" y="116"/>
                  </a:cubicBezTo>
                  <a:cubicBezTo>
                    <a:pt x="74" y="75"/>
                    <a:pt x="41" y="42"/>
                    <a:pt x="0" y="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" y="0"/>
                    <a:pt x="116" y="52"/>
                    <a:pt x="116" y="1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" name="Rectangle 254"/>
            <p:cNvSpPr>
              <a:spLocks noChangeArrowheads="1"/>
            </p:cNvSpPr>
            <p:nvPr/>
          </p:nvSpPr>
          <p:spPr bwMode="auto">
            <a:xfrm>
              <a:off x="6200140" y="3453765"/>
              <a:ext cx="43180" cy="56515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" name="Rectangle 255"/>
            <p:cNvSpPr>
              <a:spLocks noChangeArrowheads="1"/>
            </p:cNvSpPr>
            <p:nvPr/>
          </p:nvSpPr>
          <p:spPr bwMode="auto">
            <a:xfrm>
              <a:off x="6264910" y="3382645"/>
              <a:ext cx="45085" cy="12827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" name="Rectangle 256"/>
            <p:cNvSpPr>
              <a:spLocks noChangeArrowheads="1"/>
            </p:cNvSpPr>
            <p:nvPr/>
          </p:nvSpPr>
          <p:spPr bwMode="auto">
            <a:xfrm>
              <a:off x="6331585" y="3345815"/>
              <a:ext cx="43180" cy="164465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6481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  <p:bldP spid="21" grpId="0" animBg="1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48413" y="36497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404040"/>
                </a:solidFill>
                <a:latin typeface="+mn-ea"/>
              </a:rPr>
              <a:t>项目创新</a:t>
            </a:r>
            <a:endParaRPr lang="en-US" altLang="zh-CN" sz="3200" b="1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8413" y="949705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404040"/>
                </a:solidFill>
              </a:rPr>
              <a:t>创新点明细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32600" y="209550"/>
            <a:ext cx="1135895" cy="113589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6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37309" y="361998"/>
            <a:ext cx="443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7766FF"/>
                </a:solidFill>
              </a:rPr>
              <a:t>4</a:t>
            </a:r>
            <a:endParaRPr lang="zh-CN" altLang="en-US" sz="4800" dirty="0">
              <a:solidFill>
                <a:srgbClr val="7766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43703" y="2823041"/>
            <a:ext cx="5168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5400" b="1" dirty="0">
                <a:solidFill>
                  <a:srgbClr val="7766FF"/>
                </a:solidFill>
              </a:rPr>
              <a:t>个性化</a:t>
            </a:r>
            <a:r>
              <a:rPr lang="zh-CN" altLang="zh-CN" sz="4000" dirty="0"/>
              <a:t>的分词管理</a:t>
            </a:r>
            <a:endParaRPr lang="zh-CN" altLang="en-US" sz="44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0" t="9824" r="24942" b="7778"/>
          <a:stretch/>
        </p:blipFill>
        <p:spPr>
          <a:xfrm>
            <a:off x="8249197" y="209550"/>
            <a:ext cx="3454747" cy="6829927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8354907" y="949704"/>
            <a:ext cx="2964915" cy="5251815"/>
            <a:chOff x="8354907" y="949704"/>
            <a:chExt cx="2964915" cy="5251815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4907" y="2076420"/>
              <a:ext cx="2964915" cy="412509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4907" y="949704"/>
              <a:ext cx="2964915" cy="4125099"/>
            </a:xfrm>
            <a:prstGeom prst="rect">
              <a:avLst/>
            </a:prstGeom>
          </p:spPr>
        </p:pic>
      </p:grpSp>
      <p:grpSp>
        <p:nvGrpSpPr>
          <p:cNvPr id="22" name="组合 21"/>
          <p:cNvGrpSpPr/>
          <p:nvPr/>
        </p:nvGrpSpPr>
        <p:grpSpPr>
          <a:xfrm>
            <a:off x="8354907" y="949704"/>
            <a:ext cx="2938577" cy="5178275"/>
            <a:chOff x="8354907" y="949704"/>
            <a:chExt cx="2938577" cy="5178275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4907" y="1968973"/>
              <a:ext cx="2938577" cy="4159006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4907" y="949704"/>
              <a:ext cx="2938577" cy="4159006"/>
            </a:xfrm>
            <a:prstGeom prst="rect">
              <a:avLst/>
            </a:prstGeom>
          </p:spPr>
        </p:pic>
      </p:grpSp>
      <p:grpSp>
        <p:nvGrpSpPr>
          <p:cNvPr id="25" name="组合 24"/>
          <p:cNvGrpSpPr/>
          <p:nvPr/>
        </p:nvGrpSpPr>
        <p:grpSpPr>
          <a:xfrm>
            <a:off x="8320861" y="886478"/>
            <a:ext cx="2998961" cy="5315041"/>
            <a:chOff x="8320861" y="886478"/>
            <a:chExt cx="2998961" cy="5315041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0861" y="1948951"/>
              <a:ext cx="2998961" cy="4252568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122"/>
            <a:stretch/>
          </p:blipFill>
          <p:spPr>
            <a:xfrm>
              <a:off x="8320861" y="886478"/>
              <a:ext cx="2998961" cy="39071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641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48413" y="36497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404040"/>
                </a:solidFill>
                <a:latin typeface="+mn-ea"/>
              </a:rPr>
              <a:t>项目创新</a:t>
            </a:r>
            <a:endParaRPr lang="en-US" altLang="zh-CN" sz="3200" b="1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8413" y="949705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404040"/>
                </a:solidFill>
              </a:rPr>
              <a:t>创新点明细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32600" y="209550"/>
            <a:ext cx="1135895" cy="113589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6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37309" y="361998"/>
            <a:ext cx="443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7766FF"/>
                </a:solidFill>
              </a:rPr>
              <a:t>4</a:t>
            </a:r>
            <a:endParaRPr lang="zh-CN" altLang="en-US" sz="4800" dirty="0">
              <a:solidFill>
                <a:srgbClr val="7766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41385" y="794102"/>
            <a:ext cx="5477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4000" dirty="0"/>
              <a:t>评论自动</a:t>
            </a:r>
            <a:r>
              <a:rPr lang="zh-CN" altLang="zh-CN" sz="5400" b="1" dirty="0">
                <a:solidFill>
                  <a:srgbClr val="7766FF"/>
                </a:solidFill>
              </a:rPr>
              <a:t>过滤</a:t>
            </a:r>
            <a:r>
              <a:rPr lang="zh-CN" altLang="zh-CN" sz="4000" dirty="0"/>
              <a:t>和导入</a:t>
            </a:r>
            <a:endParaRPr lang="en-US" altLang="zh-CN" sz="4000" dirty="0"/>
          </a:p>
        </p:txBody>
      </p:sp>
      <p:pic>
        <p:nvPicPr>
          <p:cNvPr id="11265" name="Picture 1" descr="C:\Users\Administrator\AppData\Roaming\Tencent\Users\928633749\QQ\WinTemp\RichOle\(VFQC[FE2A$0`MM}({V]%0K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6455" y="2259765"/>
            <a:ext cx="7220607" cy="3802075"/>
          </a:xfrm>
          <a:prstGeom prst="rect">
            <a:avLst/>
          </a:prstGeom>
          <a:noFill/>
        </p:spPr>
      </p:pic>
      <p:pic>
        <p:nvPicPr>
          <p:cNvPr id="9217" name="Picture 1" descr="D:\My Documents\Tencent Files\928633749\Image\Group\V2%BQEW`NG88NMTFZMO_58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458" y="2216040"/>
            <a:ext cx="8013797" cy="384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972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>
            <a:spLocks/>
          </p:cNvSpPr>
          <p:nvPr/>
        </p:nvSpPr>
        <p:spPr>
          <a:xfrm>
            <a:off x="5582191" y="2593225"/>
            <a:ext cx="4925084" cy="98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PART 1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35470" y="3452402"/>
            <a:ext cx="6756530" cy="1325563"/>
          </a:xfrm>
        </p:spPr>
        <p:txBody>
          <a:bodyPr>
            <a:normAutofit/>
          </a:bodyPr>
          <a:lstStyle/>
          <a:p>
            <a:r>
              <a:rPr lang="zh-CN" altLang="zh-CN" sz="6000" b="1" dirty="0">
                <a:solidFill>
                  <a:srgbClr val="7766FF"/>
                </a:solidFill>
                <a:latin typeface="+mn-ea"/>
                <a:ea typeface="+mn-ea"/>
              </a:rPr>
              <a:t>目标与解决思路</a:t>
            </a:r>
            <a:endParaRPr lang="zh-CN" altLang="en-US" sz="6000" b="1" dirty="0">
              <a:solidFill>
                <a:srgbClr val="7766FF"/>
              </a:solidFill>
              <a:latin typeface="+mn-ea"/>
              <a:ea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0" y="1642678"/>
            <a:ext cx="4907687" cy="45397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792022" y="2226568"/>
            <a:ext cx="2202803" cy="2451667"/>
            <a:chOff x="2278063" y="5921376"/>
            <a:chExt cx="604838" cy="673100"/>
          </a:xfrm>
          <a:solidFill>
            <a:srgbClr val="7766FF"/>
          </a:solidFill>
        </p:grpSpPr>
        <p:sp>
          <p:nvSpPr>
            <p:cNvPr id="5" name="Freeform 96"/>
            <p:cNvSpPr>
              <a:spLocks noEditPoints="1"/>
            </p:cNvSpPr>
            <p:nvPr/>
          </p:nvSpPr>
          <p:spPr bwMode="auto">
            <a:xfrm>
              <a:off x="2378076" y="6026151"/>
              <a:ext cx="406400" cy="503238"/>
            </a:xfrm>
            <a:custGeom>
              <a:avLst/>
              <a:gdLst>
                <a:gd name="T0" fmla="*/ 318 w 488"/>
                <a:gd name="T1" fmla="*/ 605 h 605"/>
                <a:gd name="T2" fmla="*/ 170 w 488"/>
                <a:gd name="T3" fmla="*/ 605 h 605"/>
                <a:gd name="T4" fmla="*/ 126 w 488"/>
                <a:gd name="T5" fmla="*/ 561 h 605"/>
                <a:gd name="T6" fmla="*/ 126 w 488"/>
                <a:gd name="T7" fmla="*/ 491 h 605"/>
                <a:gd name="T8" fmla="*/ 94 w 488"/>
                <a:gd name="T9" fmla="*/ 437 h 605"/>
                <a:gd name="T10" fmla="*/ 0 w 488"/>
                <a:gd name="T11" fmla="*/ 244 h 605"/>
                <a:gd name="T12" fmla="*/ 244 w 488"/>
                <a:gd name="T13" fmla="*/ 0 h 605"/>
                <a:gd name="T14" fmla="*/ 488 w 488"/>
                <a:gd name="T15" fmla="*/ 244 h 605"/>
                <a:gd name="T16" fmla="*/ 393 w 488"/>
                <a:gd name="T17" fmla="*/ 437 h 605"/>
                <a:gd name="T18" fmla="*/ 362 w 488"/>
                <a:gd name="T19" fmla="*/ 491 h 605"/>
                <a:gd name="T20" fmla="*/ 362 w 488"/>
                <a:gd name="T21" fmla="*/ 561 h 605"/>
                <a:gd name="T22" fmla="*/ 318 w 488"/>
                <a:gd name="T23" fmla="*/ 605 h 605"/>
                <a:gd name="T24" fmla="*/ 244 w 488"/>
                <a:gd name="T25" fmla="*/ 42 h 605"/>
                <a:gd name="T26" fmla="*/ 42 w 488"/>
                <a:gd name="T27" fmla="*/ 244 h 605"/>
                <a:gd name="T28" fmla="*/ 120 w 488"/>
                <a:gd name="T29" fmla="*/ 404 h 605"/>
                <a:gd name="T30" fmla="*/ 167 w 488"/>
                <a:gd name="T31" fmla="*/ 491 h 605"/>
                <a:gd name="T32" fmla="*/ 167 w 488"/>
                <a:gd name="T33" fmla="*/ 561 h 605"/>
                <a:gd name="T34" fmla="*/ 170 w 488"/>
                <a:gd name="T35" fmla="*/ 563 h 605"/>
                <a:gd name="T36" fmla="*/ 318 w 488"/>
                <a:gd name="T37" fmla="*/ 563 h 605"/>
                <a:gd name="T38" fmla="*/ 320 w 488"/>
                <a:gd name="T39" fmla="*/ 561 h 605"/>
                <a:gd name="T40" fmla="*/ 320 w 488"/>
                <a:gd name="T41" fmla="*/ 491 h 605"/>
                <a:gd name="T42" fmla="*/ 368 w 488"/>
                <a:gd name="T43" fmla="*/ 404 h 605"/>
                <a:gd name="T44" fmla="*/ 446 w 488"/>
                <a:gd name="T45" fmla="*/ 244 h 605"/>
                <a:gd name="T46" fmla="*/ 244 w 488"/>
                <a:gd name="T47" fmla="*/ 42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8" h="605">
                  <a:moveTo>
                    <a:pt x="318" y="605"/>
                  </a:moveTo>
                  <a:cubicBezTo>
                    <a:pt x="170" y="605"/>
                    <a:pt x="170" y="605"/>
                    <a:pt x="170" y="605"/>
                  </a:cubicBezTo>
                  <a:cubicBezTo>
                    <a:pt x="145" y="605"/>
                    <a:pt x="126" y="585"/>
                    <a:pt x="126" y="561"/>
                  </a:cubicBezTo>
                  <a:cubicBezTo>
                    <a:pt x="126" y="491"/>
                    <a:pt x="126" y="491"/>
                    <a:pt x="126" y="491"/>
                  </a:cubicBezTo>
                  <a:cubicBezTo>
                    <a:pt x="126" y="474"/>
                    <a:pt x="112" y="450"/>
                    <a:pt x="94" y="437"/>
                  </a:cubicBezTo>
                  <a:cubicBezTo>
                    <a:pt x="34" y="390"/>
                    <a:pt x="0" y="320"/>
                    <a:pt x="0" y="244"/>
                  </a:cubicBezTo>
                  <a:cubicBezTo>
                    <a:pt x="0" y="109"/>
                    <a:pt x="109" y="0"/>
                    <a:pt x="244" y="0"/>
                  </a:cubicBezTo>
                  <a:cubicBezTo>
                    <a:pt x="378" y="0"/>
                    <a:pt x="488" y="109"/>
                    <a:pt x="488" y="244"/>
                  </a:cubicBezTo>
                  <a:cubicBezTo>
                    <a:pt x="488" y="320"/>
                    <a:pt x="453" y="390"/>
                    <a:pt x="393" y="437"/>
                  </a:cubicBezTo>
                  <a:cubicBezTo>
                    <a:pt x="376" y="450"/>
                    <a:pt x="362" y="474"/>
                    <a:pt x="362" y="491"/>
                  </a:cubicBezTo>
                  <a:cubicBezTo>
                    <a:pt x="362" y="561"/>
                    <a:pt x="362" y="561"/>
                    <a:pt x="362" y="561"/>
                  </a:cubicBezTo>
                  <a:cubicBezTo>
                    <a:pt x="362" y="585"/>
                    <a:pt x="342" y="605"/>
                    <a:pt x="318" y="605"/>
                  </a:cubicBezTo>
                  <a:close/>
                  <a:moveTo>
                    <a:pt x="244" y="42"/>
                  </a:moveTo>
                  <a:cubicBezTo>
                    <a:pt x="132" y="42"/>
                    <a:pt x="42" y="132"/>
                    <a:pt x="42" y="244"/>
                  </a:cubicBezTo>
                  <a:cubicBezTo>
                    <a:pt x="42" y="307"/>
                    <a:pt x="70" y="365"/>
                    <a:pt x="120" y="404"/>
                  </a:cubicBezTo>
                  <a:cubicBezTo>
                    <a:pt x="143" y="421"/>
                    <a:pt x="167" y="456"/>
                    <a:pt x="167" y="491"/>
                  </a:cubicBezTo>
                  <a:cubicBezTo>
                    <a:pt x="167" y="561"/>
                    <a:pt x="167" y="561"/>
                    <a:pt x="167" y="561"/>
                  </a:cubicBezTo>
                  <a:cubicBezTo>
                    <a:pt x="167" y="562"/>
                    <a:pt x="168" y="563"/>
                    <a:pt x="170" y="563"/>
                  </a:cubicBezTo>
                  <a:cubicBezTo>
                    <a:pt x="318" y="563"/>
                    <a:pt x="318" y="563"/>
                    <a:pt x="318" y="563"/>
                  </a:cubicBezTo>
                  <a:cubicBezTo>
                    <a:pt x="319" y="563"/>
                    <a:pt x="320" y="562"/>
                    <a:pt x="320" y="561"/>
                  </a:cubicBezTo>
                  <a:cubicBezTo>
                    <a:pt x="320" y="491"/>
                    <a:pt x="320" y="491"/>
                    <a:pt x="320" y="491"/>
                  </a:cubicBezTo>
                  <a:cubicBezTo>
                    <a:pt x="320" y="456"/>
                    <a:pt x="345" y="421"/>
                    <a:pt x="368" y="404"/>
                  </a:cubicBezTo>
                  <a:cubicBezTo>
                    <a:pt x="418" y="365"/>
                    <a:pt x="446" y="307"/>
                    <a:pt x="446" y="244"/>
                  </a:cubicBezTo>
                  <a:cubicBezTo>
                    <a:pt x="446" y="132"/>
                    <a:pt x="355" y="42"/>
                    <a:pt x="24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97"/>
            <p:cNvSpPr/>
            <p:nvPr/>
          </p:nvSpPr>
          <p:spPr bwMode="auto">
            <a:xfrm>
              <a:off x="2527301" y="6545263"/>
              <a:ext cx="106363" cy="49213"/>
            </a:xfrm>
            <a:custGeom>
              <a:avLst/>
              <a:gdLst>
                <a:gd name="T0" fmla="*/ 97 w 128"/>
                <a:gd name="T1" fmla="*/ 60 h 60"/>
                <a:gd name="T2" fmla="*/ 31 w 128"/>
                <a:gd name="T3" fmla="*/ 60 h 60"/>
                <a:gd name="T4" fmla="*/ 0 w 128"/>
                <a:gd name="T5" fmla="*/ 36 h 60"/>
                <a:gd name="T6" fmla="*/ 0 w 128"/>
                <a:gd name="T7" fmla="*/ 0 h 60"/>
                <a:gd name="T8" fmla="*/ 128 w 128"/>
                <a:gd name="T9" fmla="*/ 0 h 60"/>
                <a:gd name="T10" fmla="*/ 128 w 128"/>
                <a:gd name="T11" fmla="*/ 36 h 60"/>
                <a:gd name="T12" fmla="*/ 97 w 128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60">
                  <a:moveTo>
                    <a:pt x="97" y="60"/>
                  </a:moveTo>
                  <a:cubicBezTo>
                    <a:pt x="31" y="60"/>
                    <a:pt x="31" y="60"/>
                    <a:pt x="31" y="60"/>
                  </a:cubicBezTo>
                  <a:cubicBezTo>
                    <a:pt x="14" y="60"/>
                    <a:pt x="0" y="49"/>
                    <a:pt x="0" y="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36"/>
                    <a:pt x="128" y="36"/>
                    <a:pt x="128" y="36"/>
                  </a:cubicBezTo>
                  <a:cubicBezTo>
                    <a:pt x="128" y="49"/>
                    <a:pt x="114" y="60"/>
                    <a:pt x="97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98"/>
            <p:cNvSpPr/>
            <p:nvPr/>
          </p:nvSpPr>
          <p:spPr bwMode="auto">
            <a:xfrm>
              <a:off x="2566988" y="5921376"/>
              <a:ext cx="28575" cy="76200"/>
            </a:xfrm>
            <a:custGeom>
              <a:avLst/>
              <a:gdLst>
                <a:gd name="T0" fmla="*/ 34 w 34"/>
                <a:gd name="T1" fmla="*/ 18 h 92"/>
                <a:gd name="T2" fmla="*/ 17 w 34"/>
                <a:gd name="T3" fmla="*/ 0 h 92"/>
                <a:gd name="T4" fmla="*/ 0 w 34"/>
                <a:gd name="T5" fmla="*/ 18 h 92"/>
                <a:gd name="T6" fmla="*/ 0 w 34"/>
                <a:gd name="T7" fmla="*/ 74 h 92"/>
                <a:gd name="T8" fmla="*/ 17 w 34"/>
                <a:gd name="T9" fmla="*/ 92 h 92"/>
                <a:gd name="T10" fmla="*/ 34 w 34"/>
                <a:gd name="T11" fmla="*/ 74 h 92"/>
                <a:gd name="T12" fmla="*/ 34 w 34"/>
                <a:gd name="T13" fmla="*/ 1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92">
                  <a:moveTo>
                    <a:pt x="34" y="18"/>
                  </a:moveTo>
                  <a:cubicBezTo>
                    <a:pt x="34" y="8"/>
                    <a:pt x="26" y="0"/>
                    <a:pt x="17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84"/>
                    <a:pt x="8" y="92"/>
                    <a:pt x="17" y="92"/>
                  </a:cubicBezTo>
                  <a:cubicBezTo>
                    <a:pt x="26" y="92"/>
                    <a:pt x="34" y="84"/>
                    <a:pt x="34" y="74"/>
                  </a:cubicBezTo>
                  <a:lnTo>
                    <a:pt x="34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99"/>
            <p:cNvSpPr/>
            <p:nvPr/>
          </p:nvSpPr>
          <p:spPr bwMode="auto">
            <a:xfrm>
              <a:off x="2735263" y="6005513"/>
              <a:ext cx="65088" cy="66675"/>
            </a:xfrm>
            <a:custGeom>
              <a:avLst/>
              <a:gdLst>
                <a:gd name="T0" fmla="*/ 70 w 78"/>
                <a:gd name="T1" fmla="*/ 31 h 79"/>
                <a:gd name="T2" fmla="*/ 72 w 78"/>
                <a:gd name="T3" fmla="*/ 6 h 79"/>
                <a:gd name="T4" fmla="*/ 47 w 78"/>
                <a:gd name="T5" fmla="*/ 8 h 79"/>
                <a:gd name="T6" fmla="*/ 7 w 78"/>
                <a:gd name="T7" fmla="*/ 47 h 79"/>
                <a:gd name="T8" fmla="*/ 6 w 78"/>
                <a:gd name="T9" fmla="*/ 72 h 79"/>
                <a:gd name="T10" fmla="*/ 31 w 78"/>
                <a:gd name="T11" fmla="*/ 71 h 79"/>
                <a:gd name="T12" fmla="*/ 70 w 78"/>
                <a:gd name="T13" fmla="*/ 3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9">
                  <a:moveTo>
                    <a:pt x="70" y="31"/>
                  </a:moveTo>
                  <a:cubicBezTo>
                    <a:pt x="78" y="24"/>
                    <a:pt x="78" y="13"/>
                    <a:pt x="72" y="6"/>
                  </a:cubicBezTo>
                  <a:cubicBezTo>
                    <a:pt x="65" y="0"/>
                    <a:pt x="54" y="0"/>
                    <a:pt x="47" y="8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54"/>
                    <a:pt x="0" y="65"/>
                    <a:pt x="6" y="72"/>
                  </a:cubicBezTo>
                  <a:cubicBezTo>
                    <a:pt x="13" y="79"/>
                    <a:pt x="24" y="78"/>
                    <a:pt x="31" y="71"/>
                  </a:cubicBezTo>
                  <a:lnTo>
                    <a:pt x="7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00"/>
            <p:cNvSpPr/>
            <p:nvPr/>
          </p:nvSpPr>
          <p:spPr bwMode="auto">
            <a:xfrm>
              <a:off x="2806701" y="6211888"/>
              <a:ext cx="76200" cy="28575"/>
            </a:xfrm>
            <a:custGeom>
              <a:avLst/>
              <a:gdLst>
                <a:gd name="T0" fmla="*/ 74 w 93"/>
                <a:gd name="T1" fmla="*/ 34 h 34"/>
                <a:gd name="T2" fmla="*/ 93 w 93"/>
                <a:gd name="T3" fmla="*/ 17 h 34"/>
                <a:gd name="T4" fmla="*/ 74 w 93"/>
                <a:gd name="T5" fmla="*/ 0 h 34"/>
                <a:gd name="T6" fmla="*/ 19 w 93"/>
                <a:gd name="T7" fmla="*/ 0 h 34"/>
                <a:gd name="T8" fmla="*/ 0 w 93"/>
                <a:gd name="T9" fmla="*/ 17 h 34"/>
                <a:gd name="T10" fmla="*/ 19 w 93"/>
                <a:gd name="T11" fmla="*/ 34 h 34"/>
                <a:gd name="T12" fmla="*/ 74 w 93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34">
                  <a:moveTo>
                    <a:pt x="74" y="34"/>
                  </a:moveTo>
                  <a:cubicBezTo>
                    <a:pt x="84" y="34"/>
                    <a:pt x="93" y="26"/>
                    <a:pt x="93" y="17"/>
                  </a:cubicBezTo>
                  <a:cubicBezTo>
                    <a:pt x="93" y="8"/>
                    <a:pt x="84" y="0"/>
                    <a:pt x="7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9" y="34"/>
                  </a:cubicBezTo>
                  <a:lnTo>
                    <a:pt x="7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1"/>
            <p:cNvSpPr/>
            <p:nvPr/>
          </p:nvSpPr>
          <p:spPr bwMode="auto">
            <a:xfrm>
              <a:off x="2733676" y="6380163"/>
              <a:ext cx="66675" cy="65088"/>
            </a:xfrm>
            <a:custGeom>
              <a:avLst/>
              <a:gdLst>
                <a:gd name="T0" fmla="*/ 47 w 79"/>
                <a:gd name="T1" fmla="*/ 70 h 78"/>
                <a:gd name="T2" fmla="*/ 72 w 79"/>
                <a:gd name="T3" fmla="*/ 72 h 78"/>
                <a:gd name="T4" fmla="*/ 71 w 79"/>
                <a:gd name="T5" fmla="*/ 47 h 78"/>
                <a:gd name="T6" fmla="*/ 32 w 79"/>
                <a:gd name="T7" fmla="*/ 7 h 78"/>
                <a:gd name="T8" fmla="*/ 7 w 79"/>
                <a:gd name="T9" fmla="*/ 6 h 78"/>
                <a:gd name="T10" fmla="*/ 8 w 79"/>
                <a:gd name="T11" fmla="*/ 31 h 78"/>
                <a:gd name="T12" fmla="*/ 47 w 79"/>
                <a:gd name="T13" fmla="*/ 7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78">
                  <a:moveTo>
                    <a:pt x="47" y="70"/>
                  </a:moveTo>
                  <a:cubicBezTo>
                    <a:pt x="54" y="78"/>
                    <a:pt x="66" y="78"/>
                    <a:pt x="72" y="72"/>
                  </a:cubicBezTo>
                  <a:cubicBezTo>
                    <a:pt x="79" y="65"/>
                    <a:pt x="78" y="54"/>
                    <a:pt x="71" y="4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24" y="0"/>
                    <a:pt x="13" y="0"/>
                    <a:pt x="7" y="6"/>
                  </a:cubicBezTo>
                  <a:cubicBezTo>
                    <a:pt x="0" y="13"/>
                    <a:pt x="1" y="24"/>
                    <a:pt x="8" y="31"/>
                  </a:cubicBezTo>
                  <a:lnTo>
                    <a:pt x="47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02"/>
            <p:cNvSpPr/>
            <p:nvPr/>
          </p:nvSpPr>
          <p:spPr bwMode="auto">
            <a:xfrm>
              <a:off x="2365376" y="6005513"/>
              <a:ext cx="65088" cy="65088"/>
            </a:xfrm>
            <a:custGeom>
              <a:avLst/>
              <a:gdLst>
                <a:gd name="T0" fmla="*/ 32 w 79"/>
                <a:gd name="T1" fmla="*/ 8 h 79"/>
                <a:gd name="T2" fmla="*/ 7 w 79"/>
                <a:gd name="T3" fmla="*/ 7 h 79"/>
                <a:gd name="T4" fmla="*/ 8 w 79"/>
                <a:gd name="T5" fmla="*/ 32 h 79"/>
                <a:gd name="T6" fmla="*/ 47 w 79"/>
                <a:gd name="T7" fmla="*/ 71 h 79"/>
                <a:gd name="T8" fmla="*/ 72 w 79"/>
                <a:gd name="T9" fmla="*/ 72 h 79"/>
                <a:gd name="T10" fmla="*/ 71 w 79"/>
                <a:gd name="T11" fmla="*/ 47 h 79"/>
                <a:gd name="T12" fmla="*/ 32 w 79"/>
                <a:gd name="T13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79">
                  <a:moveTo>
                    <a:pt x="32" y="8"/>
                  </a:moveTo>
                  <a:cubicBezTo>
                    <a:pt x="24" y="1"/>
                    <a:pt x="13" y="0"/>
                    <a:pt x="7" y="7"/>
                  </a:cubicBezTo>
                  <a:cubicBezTo>
                    <a:pt x="0" y="13"/>
                    <a:pt x="1" y="24"/>
                    <a:pt x="8" y="32"/>
                  </a:cubicBezTo>
                  <a:cubicBezTo>
                    <a:pt x="47" y="71"/>
                    <a:pt x="47" y="71"/>
                    <a:pt x="47" y="71"/>
                  </a:cubicBezTo>
                  <a:cubicBezTo>
                    <a:pt x="54" y="78"/>
                    <a:pt x="66" y="79"/>
                    <a:pt x="72" y="72"/>
                  </a:cubicBezTo>
                  <a:cubicBezTo>
                    <a:pt x="79" y="66"/>
                    <a:pt x="78" y="54"/>
                    <a:pt x="71" y="47"/>
                  </a:cubicBezTo>
                  <a:lnTo>
                    <a:pt x="3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03"/>
            <p:cNvSpPr/>
            <p:nvPr/>
          </p:nvSpPr>
          <p:spPr bwMode="auto">
            <a:xfrm>
              <a:off x="2278063" y="6208713"/>
              <a:ext cx="77788" cy="26988"/>
            </a:xfrm>
            <a:custGeom>
              <a:avLst/>
              <a:gdLst>
                <a:gd name="T0" fmla="*/ 19 w 93"/>
                <a:gd name="T1" fmla="*/ 0 h 33"/>
                <a:gd name="T2" fmla="*/ 0 w 93"/>
                <a:gd name="T3" fmla="*/ 16 h 33"/>
                <a:gd name="T4" fmla="*/ 19 w 93"/>
                <a:gd name="T5" fmla="*/ 33 h 33"/>
                <a:gd name="T6" fmla="*/ 74 w 93"/>
                <a:gd name="T7" fmla="*/ 33 h 33"/>
                <a:gd name="T8" fmla="*/ 93 w 93"/>
                <a:gd name="T9" fmla="*/ 16 h 33"/>
                <a:gd name="T10" fmla="*/ 74 w 93"/>
                <a:gd name="T11" fmla="*/ 0 h 33"/>
                <a:gd name="T12" fmla="*/ 19 w 93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33">
                  <a:moveTo>
                    <a:pt x="19" y="0"/>
                  </a:moveTo>
                  <a:cubicBezTo>
                    <a:pt x="8" y="0"/>
                    <a:pt x="0" y="7"/>
                    <a:pt x="0" y="16"/>
                  </a:cubicBezTo>
                  <a:cubicBezTo>
                    <a:pt x="0" y="26"/>
                    <a:pt x="8" y="33"/>
                    <a:pt x="19" y="33"/>
                  </a:cubicBezTo>
                  <a:cubicBezTo>
                    <a:pt x="74" y="33"/>
                    <a:pt x="74" y="33"/>
                    <a:pt x="74" y="33"/>
                  </a:cubicBezTo>
                  <a:cubicBezTo>
                    <a:pt x="84" y="33"/>
                    <a:pt x="93" y="26"/>
                    <a:pt x="93" y="16"/>
                  </a:cubicBezTo>
                  <a:cubicBezTo>
                    <a:pt x="93" y="7"/>
                    <a:pt x="84" y="0"/>
                    <a:pt x="74" y="0"/>
                  </a:cubicBez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04"/>
            <p:cNvSpPr/>
            <p:nvPr/>
          </p:nvSpPr>
          <p:spPr bwMode="auto">
            <a:xfrm>
              <a:off x="2365376" y="6380163"/>
              <a:ext cx="65088" cy="65088"/>
            </a:xfrm>
            <a:custGeom>
              <a:avLst/>
              <a:gdLst>
                <a:gd name="T0" fmla="*/ 8 w 79"/>
                <a:gd name="T1" fmla="*/ 47 h 78"/>
                <a:gd name="T2" fmla="*/ 7 w 79"/>
                <a:gd name="T3" fmla="*/ 72 h 78"/>
                <a:gd name="T4" fmla="*/ 32 w 79"/>
                <a:gd name="T5" fmla="*/ 70 h 78"/>
                <a:gd name="T6" fmla="*/ 71 w 79"/>
                <a:gd name="T7" fmla="*/ 31 h 78"/>
                <a:gd name="T8" fmla="*/ 72 w 79"/>
                <a:gd name="T9" fmla="*/ 6 h 78"/>
                <a:gd name="T10" fmla="*/ 47 w 79"/>
                <a:gd name="T11" fmla="*/ 7 h 78"/>
                <a:gd name="T12" fmla="*/ 8 w 79"/>
                <a:gd name="T13" fmla="*/ 4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78">
                  <a:moveTo>
                    <a:pt x="8" y="47"/>
                  </a:moveTo>
                  <a:cubicBezTo>
                    <a:pt x="1" y="54"/>
                    <a:pt x="0" y="65"/>
                    <a:pt x="7" y="72"/>
                  </a:cubicBezTo>
                  <a:cubicBezTo>
                    <a:pt x="13" y="78"/>
                    <a:pt x="24" y="78"/>
                    <a:pt x="32" y="70"/>
                  </a:cubicBezTo>
                  <a:cubicBezTo>
                    <a:pt x="71" y="31"/>
                    <a:pt x="71" y="31"/>
                    <a:pt x="71" y="31"/>
                  </a:cubicBezTo>
                  <a:cubicBezTo>
                    <a:pt x="78" y="24"/>
                    <a:pt x="79" y="13"/>
                    <a:pt x="72" y="6"/>
                  </a:cubicBezTo>
                  <a:cubicBezTo>
                    <a:pt x="66" y="0"/>
                    <a:pt x="54" y="0"/>
                    <a:pt x="47" y="7"/>
                  </a:cubicBezTo>
                  <a:lnTo>
                    <a:pt x="8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259186" y="6195802"/>
            <a:ext cx="563093" cy="56309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2020044" y="6186402"/>
            <a:ext cx="430672" cy="430672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椭圆 20"/>
          <p:cNvSpPr/>
          <p:nvPr/>
        </p:nvSpPr>
        <p:spPr>
          <a:xfrm>
            <a:off x="11139791" y="6551380"/>
            <a:ext cx="415029" cy="415029"/>
          </a:xfrm>
          <a:prstGeom prst="ellipse">
            <a:avLst/>
          </a:prstGeom>
          <a:solidFill>
            <a:srgbClr val="7766FF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311174" y="209324"/>
            <a:ext cx="307748" cy="307748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3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96719" y="-146237"/>
            <a:ext cx="509435" cy="509435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6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椭圆 27"/>
          <p:cNvSpPr/>
          <p:nvPr/>
        </p:nvSpPr>
        <p:spPr>
          <a:xfrm>
            <a:off x="238221" y="754326"/>
            <a:ext cx="226827" cy="226827"/>
          </a:xfrm>
          <a:prstGeom prst="ellipse">
            <a:avLst/>
          </a:prstGeom>
          <a:solidFill>
            <a:srgbClr val="7766FF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0" name="直接连接符 29"/>
          <p:cNvCxnSpPr>
            <a:cxnSpLocks/>
          </p:cNvCxnSpPr>
          <p:nvPr/>
        </p:nvCxnSpPr>
        <p:spPr>
          <a:xfrm>
            <a:off x="4903702" y="2967789"/>
            <a:ext cx="0" cy="137962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11042251" y="479803"/>
            <a:ext cx="1707591" cy="170759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2" name="同心圆 6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4073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  <p:bldP spid="21" grpId="0" animBg="1"/>
      <p:bldP spid="2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48413" y="36497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404040"/>
                </a:solidFill>
                <a:latin typeface="+mn-ea"/>
              </a:rPr>
              <a:t>项目创新</a:t>
            </a:r>
            <a:endParaRPr lang="en-US" altLang="zh-CN" sz="3200" b="1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8413" y="949705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404040"/>
                </a:solidFill>
              </a:rPr>
              <a:t>创新点明细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32600" y="209550"/>
            <a:ext cx="1135895" cy="113589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6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37309" y="361998"/>
            <a:ext cx="443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7766FF"/>
                </a:solidFill>
              </a:rPr>
              <a:t>4</a:t>
            </a:r>
            <a:endParaRPr lang="zh-CN" altLang="en-US" sz="4800" dirty="0">
              <a:solidFill>
                <a:srgbClr val="7766FF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96000" y="422115"/>
            <a:ext cx="5477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4000" dirty="0"/>
              <a:t>直观的</a:t>
            </a:r>
            <a:r>
              <a:rPr lang="zh-CN" altLang="zh-CN" sz="5400" b="1" dirty="0">
                <a:solidFill>
                  <a:srgbClr val="7766FF"/>
                </a:solidFill>
              </a:rPr>
              <a:t>图表</a:t>
            </a:r>
            <a:r>
              <a:rPr lang="zh-CN" altLang="zh-CN" sz="4000" dirty="0"/>
              <a:t>呈现方式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91" y="1617707"/>
            <a:ext cx="4743450" cy="5162550"/>
          </a:xfrm>
          <a:prstGeom prst="rect">
            <a:avLst/>
          </a:prstGeom>
          <a:effectLst>
            <a:outerShdw blurRad="152400" dist="38100" dir="36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10" y="1481074"/>
            <a:ext cx="8724900" cy="3990975"/>
          </a:xfrm>
          <a:prstGeom prst="rect">
            <a:avLst/>
          </a:prstGeom>
          <a:effectLst>
            <a:outerShdw blurRad="152400" dist="38100" dir="36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731" y="1617707"/>
            <a:ext cx="8776537" cy="4901432"/>
          </a:xfrm>
          <a:prstGeom prst="rect">
            <a:avLst/>
          </a:prstGeom>
          <a:effectLst>
            <a:outerShdw blurRad="177800" dist="38100" dir="36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491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48413" y="36497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404040"/>
                </a:solidFill>
                <a:latin typeface="+mn-ea"/>
              </a:rPr>
              <a:t>项目创新</a:t>
            </a:r>
            <a:endParaRPr lang="en-US" altLang="zh-CN" sz="3200" b="1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8413" y="949705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404040"/>
                </a:solidFill>
              </a:rPr>
              <a:t>创新点明细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32600" y="209550"/>
            <a:ext cx="1135895" cy="113589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6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37309" y="361998"/>
            <a:ext cx="443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7766FF"/>
                </a:solidFill>
              </a:rPr>
              <a:t>4</a:t>
            </a:r>
            <a:endParaRPr lang="zh-CN" altLang="en-US" sz="4800" dirty="0">
              <a:solidFill>
                <a:srgbClr val="7766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20467" y="2995448"/>
            <a:ext cx="5188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5400" b="1" dirty="0">
                <a:solidFill>
                  <a:srgbClr val="7766FF"/>
                </a:solidFill>
              </a:rPr>
              <a:t>及时</a:t>
            </a:r>
            <a:r>
              <a:rPr lang="zh-CN" altLang="en-US" sz="4000" dirty="0"/>
              <a:t>的问题反馈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2536197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>
            <a:spLocks/>
          </p:cNvSpPr>
          <p:nvPr/>
        </p:nvSpPr>
        <p:spPr>
          <a:xfrm>
            <a:off x="5582191" y="2593225"/>
            <a:ext cx="4925084" cy="98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PART 5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35470" y="3452402"/>
            <a:ext cx="6756530" cy="1325563"/>
          </a:xfrm>
        </p:spPr>
        <p:txBody>
          <a:bodyPr>
            <a:normAutofit/>
          </a:bodyPr>
          <a:lstStyle/>
          <a:p>
            <a:r>
              <a:rPr lang="zh-CN" altLang="en-US" sz="6000" b="1" dirty="0">
                <a:solidFill>
                  <a:srgbClr val="7766FF"/>
                </a:solidFill>
                <a:latin typeface="+mn-ea"/>
                <a:ea typeface="+mn-ea"/>
              </a:rPr>
              <a:t>团队管理</a:t>
            </a:r>
          </a:p>
        </p:txBody>
      </p:sp>
      <p:sp>
        <p:nvSpPr>
          <p:cNvPr id="37" name="矩形 36"/>
          <p:cNvSpPr/>
          <p:nvPr/>
        </p:nvSpPr>
        <p:spPr>
          <a:xfrm>
            <a:off x="0" y="1644702"/>
            <a:ext cx="4907687" cy="45397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10259186" y="6195802"/>
            <a:ext cx="563093" cy="56309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2020044" y="6186402"/>
            <a:ext cx="430672" cy="430672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椭圆 20"/>
          <p:cNvSpPr/>
          <p:nvPr/>
        </p:nvSpPr>
        <p:spPr>
          <a:xfrm>
            <a:off x="11139791" y="6551380"/>
            <a:ext cx="415029" cy="415029"/>
          </a:xfrm>
          <a:prstGeom prst="ellipse">
            <a:avLst/>
          </a:prstGeom>
          <a:solidFill>
            <a:srgbClr val="7766FF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311174" y="209324"/>
            <a:ext cx="307748" cy="307748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3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96719" y="-146237"/>
            <a:ext cx="509435" cy="509435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6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椭圆 27"/>
          <p:cNvSpPr/>
          <p:nvPr/>
        </p:nvSpPr>
        <p:spPr>
          <a:xfrm>
            <a:off x="238221" y="754326"/>
            <a:ext cx="226827" cy="226827"/>
          </a:xfrm>
          <a:prstGeom prst="ellipse">
            <a:avLst/>
          </a:prstGeom>
          <a:solidFill>
            <a:srgbClr val="7766FF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0" name="直接连接符 29"/>
          <p:cNvCxnSpPr>
            <a:cxnSpLocks/>
          </p:cNvCxnSpPr>
          <p:nvPr/>
        </p:nvCxnSpPr>
        <p:spPr>
          <a:xfrm>
            <a:off x="4903702" y="2967789"/>
            <a:ext cx="0" cy="137962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11042251" y="479803"/>
            <a:ext cx="1707591" cy="170759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2" name="同心圆 6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902065" y="2537461"/>
            <a:ext cx="1776257" cy="2037927"/>
            <a:chOff x="3747135" y="4406900"/>
            <a:chExt cx="508635" cy="583565"/>
          </a:xfrm>
          <a:solidFill>
            <a:srgbClr val="7766FF"/>
          </a:solidFill>
        </p:grpSpPr>
        <p:sp>
          <p:nvSpPr>
            <p:cNvPr id="34" name="Oval 302"/>
            <p:cNvSpPr>
              <a:spLocks noChangeArrowheads="1"/>
            </p:cNvSpPr>
            <p:nvPr/>
          </p:nvSpPr>
          <p:spPr bwMode="auto">
            <a:xfrm>
              <a:off x="3868420" y="4406900"/>
              <a:ext cx="89535" cy="11303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" name="Freeform 303"/>
            <p:cNvSpPr>
              <a:spLocks noEditPoints="1"/>
            </p:cNvSpPr>
            <p:nvPr/>
          </p:nvSpPr>
          <p:spPr bwMode="auto">
            <a:xfrm>
              <a:off x="3747135" y="4530090"/>
              <a:ext cx="325755" cy="460375"/>
            </a:xfrm>
            <a:custGeom>
              <a:avLst/>
              <a:gdLst>
                <a:gd name="T0" fmla="*/ 156 w 156"/>
                <a:gd name="T1" fmla="*/ 34 h 221"/>
                <a:gd name="T2" fmla="*/ 155 w 156"/>
                <a:gd name="T3" fmla="*/ 33 h 221"/>
                <a:gd name="T4" fmla="*/ 148 w 156"/>
                <a:gd name="T5" fmla="*/ 27 h 221"/>
                <a:gd name="T6" fmla="*/ 116 w 156"/>
                <a:gd name="T7" fmla="*/ 4 h 221"/>
                <a:gd name="T8" fmla="*/ 109 w 156"/>
                <a:gd name="T9" fmla="*/ 1 h 221"/>
                <a:gd name="T10" fmla="*/ 98 w 156"/>
                <a:gd name="T11" fmla="*/ 1 h 221"/>
                <a:gd name="T12" fmla="*/ 96 w 156"/>
                <a:gd name="T13" fmla="*/ 14 h 221"/>
                <a:gd name="T14" fmla="*/ 87 w 156"/>
                <a:gd name="T15" fmla="*/ 55 h 221"/>
                <a:gd name="T16" fmla="*/ 87 w 156"/>
                <a:gd name="T17" fmla="*/ 9 h 221"/>
                <a:gd name="T18" fmla="*/ 75 w 156"/>
                <a:gd name="T19" fmla="*/ 0 h 221"/>
                <a:gd name="T20" fmla="*/ 74 w 156"/>
                <a:gd name="T21" fmla="*/ 11 h 221"/>
                <a:gd name="T22" fmla="*/ 58 w 156"/>
                <a:gd name="T23" fmla="*/ 23 h 221"/>
                <a:gd name="T24" fmla="*/ 52 w 156"/>
                <a:gd name="T25" fmla="*/ 9 h 221"/>
                <a:gd name="T26" fmla="*/ 61 w 156"/>
                <a:gd name="T27" fmla="*/ 0 h 221"/>
                <a:gd name="T28" fmla="*/ 49 w 156"/>
                <a:gd name="T29" fmla="*/ 2 h 221"/>
                <a:gd name="T30" fmla="*/ 3 w 156"/>
                <a:gd name="T31" fmla="*/ 46 h 221"/>
                <a:gd name="T32" fmla="*/ 3 w 156"/>
                <a:gd name="T33" fmla="*/ 46 h 221"/>
                <a:gd name="T34" fmla="*/ 1 w 156"/>
                <a:gd name="T35" fmla="*/ 62 h 221"/>
                <a:gd name="T36" fmla="*/ 2 w 156"/>
                <a:gd name="T37" fmla="*/ 62 h 221"/>
                <a:gd name="T38" fmla="*/ 3 w 156"/>
                <a:gd name="T39" fmla="*/ 64 h 221"/>
                <a:gd name="T40" fmla="*/ 7 w 156"/>
                <a:gd name="T41" fmla="*/ 73 h 221"/>
                <a:gd name="T42" fmla="*/ 26 w 156"/>
                <a:gd name="T43" fmla="*/ 109 h 221"/>
                <a:gd name="T44" fmla="*/ 42 w 156"/>
                <a:gd name="T45" fmla="*/ 116 h 221"/>
                <a:gd name="T46" fmla="*/ 45 w 156"/>
                <a:gd name="T47" fmla="*/ 117 h 221"/>
                <a:gd name="T48" fmla="*/ 78 w 156"/>
                <a:gd name="T49" fmla="*/ 221 h 221"/>
                <a:gd name="T50" fmla="*/ 72 w 156"/>
                <a:gd name="T51" fmla="*/ 142 h 221"/>
                <a:gd name="T52" fmla="*/ 115 w 156"/>
                <a:gd name="T53" fmla="*/ 43 h 221"/>
                <a:gd name="T54" fmla="*/ 121 w 156"/>
                <a:gd name="T55" fmla="*/ 40 h 221"/>
                <a:gd name="T56" fmla="*/ 97 w 156"/>
                <a:gd name="T57" fmla="*/ 58 h 221"/>
                <a:gd name="T58" fmla="*/ 115 w 156"/>
                <a:gd name="T59" fmla="*/ 43 h 221"/>
                <a:gd name="T60" fmla="*/ 39 w 156"/>
                <a:gd name="T61" fmla="*/ 72 h 221"/>
                <a:gd name="T62" fmla="*/ 30 w 156"/>
                <a:gd name="T63" fmla="*/ 56 h 221"/>
                <a:gd name="T64" fmla="*/ 43 w 156"/>
                <a:gd name="T65" fmla="*/ 7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6" h="221">
                  <a:moveTo>
                    <a:pt x="155" y="54"/>
                  </a:moveTo>
                  <a:cubicBezTo>
                    <a:pt x="155" y="45"/>
                    <a:pt x="156" y="31"/>
                    <a:pt x="156" y="34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3"/>
                    <a:pt x="155" y="33"/>
                    <a:pt x="155" y="33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48" y="27"/>
                    <a:pt x="148" y="27"/>
                    <a:pt x="148" y="27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16" y="4"/>
                    <a:pt x="116" y="4"/>
                    <a:pt x="116" y="4"/>
                  </a:cubicBezTo>
                  <a:cubicBezTo>
                    <a:pt x="114" y="2"/>
                    <a:pt x="111" y="2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5" y="1"/>
                    <a:pt x="101" y="1"/>
                    <a:pt x="98" y="0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107" y="9"/>
                    <a:pt x="107" y="9"/>
                    <a:pt x="107" y="9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8" y="1"/>
                    <a:pt x="54" y="1"/>
                    <a:pt x="50" y="1"/>
                  </a:cubicBezTo>
                  <a:cubicBezTo>
                    <a:pt x="50" y="1"/>
                    <a:pt x="50" y="1"/>
                    <a:pt x="49" y="2"/>
                  </a:cubicBezTo>
                  <a:cubicBezTo>
                    <a:pt x="46" y="2"/>
                    <a:pt x="43" y="3"/>
                    <a:pt x="40" y="6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0" y="77"/>
                    <a:pt x="2" y="55"/>
                    <a:pt x="1" y="62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13" y="85"/>
                    <a:pt x="13" y="85"/>
                    <a:pt x="13" y="85"/>
                  </a:cubicBezTo>
                  <a:cubicBezTo>
                    <a:pt x="26" y="109"/>
                    <a:pt x="26" y="109"/>
                    <a:pt x="26" y="109"/>
                  </a:cubicBezTo>
                  <a:cubicBezTo>
                    <a:pt x="31" y="107"/>
                    <a:pt x="37" y="104"/>
                    <a:pt x="42" y="101"/>
                  </a:cubicBezTo>
                  <a:cubicBezTo>
                    <a:pt x="42" y="106"/>
                    <a:pt x="42" y="111"/>
                    <a:pt x="42" y="116"/>
                  </a:cubicBezTo>
                  <a:cubicBezTo>
                    <a:pt x="42" y="116"/>
                    <a:pt x="42" y="117"/>
                    <a:pt x="42" y="117"/>
                  </a:cubicBezTo>
                  <a:cubicBezTo>
                    <a:pt x="43" y="117"/>
                    <a:pt x="44" y="117"/>
                    <a:pt x="45" y="117"/>
                  </a:cubicBezTo>
                  <a:cubicBezTo>
                    <a:pt x="48" y="221"/>
                    <a:pt x="48" y="221"/>
                    <a:pt x="48" y="221"/>
                  </a:cubicBezTo>
                  <a:cubicBezTo>
                    <a:pt x="78" y="221"/>
                    <a:pt x="78" y="221"/>
                    <a:pt x="78" y="221"/>
                  </a:cubicBezTo>
                  <a:cubicBezTo>
                    <a:pt x="78" y="208"/>
                    <a:pt x="78" y="191"/>
                    <a:pt x="78" y="174"/>
                  </a:cubicBezTo>
                  <a:cubicBezTo>
                    <a:pt x="74" y="164"/>
                    <a:pt x="72" y="153"/>
                    <a:pt x="72" y="142"/>
                  </a:cubicBezTo>
                  <a:cubicBezTo>
                    <a:pt x="72" y="95"/>
                    <a:pt x="109" y="57"/>
                    <a:pt x="155" y="54"/>
                  </a:cubicBezTo>
                  <a:close/>
                  <a:moveTo>
                    <a:pt x="115" y="43"/>
                  </a:moveTo>
                  <a:cubicBezTo>
                    <a:pt x="115" y="40"/>
                    <a:pt x="115" y="38"/>
                    <a:pt x="115" y="35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24" y="43"/>
                    <a:pt x="124" y="43"/>
                    <a:pt x="124" y="43"/>
                  </a:cubicBezTo>
                  <a:cubicBezTo>
                    <a:pt x="97" y="58"/>
                    <a:pt x="97" y="58"/>
                    <a:pt x="97" y="58"/>
                  </a:cubicBezTo>
                  <a:cubicBezTo>
                    <a:pt x="95" y="54"/>
                    <a:pt x="95" y="54"/>
                    <a:pt x="95" y="54"/>
                  </a:cubicBezTo>
                  <a:lnTo>
                    <a:pt x="115" y="43"/>
                  </a:lnTo>
                  <a:close/>
                  <a:moveTo>
                    <a:pt x="43" y="78"/>
                  </a:moveTo>
                  <a:cubicBezTo>
                    <a:pt x="39" y="72"/>
                    <a:pt x="39" y="72"/>
                    <a:pt x="39" y="72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3" y="53"/>
                    <a:pt x="43" y="65"/>
                    <a:pt x="43" y="7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" name="Freeform 304"/>
            <p:cNvSpPr/>
            <p:nvPr/>
          </p:nvSpPr>
          <p:spPr bwMode="auto">
            <a:xfrm>
              <a:off x="3920490" y="4912360"/>
              <a:ext cx="64770" cy="78105"/>
            </a:xfrm>
            <a:custGeom>
              <a:avLst/>
              <a:gdLst>
                <a:gd name="T0" fmla="*/ 0 w 31"/>
                <a:gd name="T1" fmla="*/ 0 h 37"/>
                <a:gd name="T2" fmla="*/ 1 w 31"/>
                <a:gd name="T3" fmla="*/ 37 h 37"/>
                <a:gd name="T4" fmla="*/ 31 w 31"/>
                <a:gd name="T5" fmla="*/ 37 h 37"/>
                <a:gd name="T6" fmla="*/ 31 w 31"/>
                <a:gd name="T7" fmla="*/ 33 h 37"/>
                <a:gd name="T8" fmla="*/ 0 w 31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7">
                  <a:moveTo>
                    <a:pt x="0" y="0"/>
                  </a:moveTo>
                  <a:cubicBezTo>
                    <a:pt x="1" y="37"/>
                    <a:pt x="1" y="37"/>
                    <a:pt x="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6"/>
                    <a:pt x="31" y="35"/>
                    <a:pt x="31" y="33"/>
                  </a:cubicBezTo>
                  <a:cubicBezTo>
                    <a:pt x="18" y="25"/>
                    <a:pt x="7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8" name="Freeform 305"/>
            <p:cNvSpPr/>
            <p:nvPr/>
          </p:nvSpPr>
          <p:spPr bwMode="auto">
            <a:xfrm>
              <a:off x="4066540" y="4653280"/>
              <a:ext cx="56515" cy="45085"/>
            </a:xfrm>
            <a:custGeom>
              <a:avLst/>
              <a:gdLst>
                <a:gd name="T0" fmla="*/ 29 w 34"/>
                <a:gd name="T1" fmla="*/ 0 h 27"/>
                <a:gd name="T2" fmla="*/ 24 w 34"/>
                <a:gd name="T3" fmla="*/ 0 h 27"/>
                <a:gd name="T4" fmla="*/ 10 w 34"/>
                <a:gd name="T5" fmla="*/ 0 h 27"/>
                <a:gd name="T6" fmla="*/ 4 w 34"/>
                <a:gd name="T7" fmla="*/ 0 h 27"/>
                <a:gd name="T8" fmla="*/ 0 w 34"/>
                <a:gd name="T9" fmla="*/ 27 h 27"/>
                <a:gd name="T10" fmla="*/ 10 w 34"/>
                <a:gd name="T11" fmla="*/ 27 h 27"/>
                <a:gd name="T12" fmla="*/ 24 w 34"/>
                <a:gd name="T13" fmla="*/ 27 h 27"/>
                <a:gd name="T14" fmla="*/ 34 w 34"/>
                <a:gd name="T15" fmla="*/ 27 h 27"/>
                <a:gd name="T16" fmla="*/ 29 w 34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7">
                  <a:moveTo>
                    <a:pt x="29" y="0"/>
                  </a:moveTo>
                  <a:lnTo>
                    <a:pt x="24" y="0"/>
                  </a:lnTo>
                  <a:lnTo>
                    <a:pt x="10" y="0"/>
                  </a:lnTo>
                  <a:lnTo>
                    <a:pt x="4" y="0"/>
                  </a:lnTo>
                  <a:lnTo>
                    <a:pt x="0" y="27"/>
                  </a:lnTo>
                  <a:lnTo>
                    <a:pt x="10" y="27"/>
                  </a:lnTo>
                  <a:lnTo>
                    <a:pt x="24" y="27"/>
                  </a:lnTo>
                  <a:lnTo>
                    <a:pt x="34" y="27"/>
                  </a:ln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" name="Freeform 306"/>
            <p:cNvSpPr/>
            <p:nvPr/>
          </p:nvSpPr>
          <p:spPr bwMode="auto">
            <a:xfrm>
              <a:off x="3991610" y="4662805"/>
              <a:ext cx="64770" cy="63500"/>
            </a:xfrm>
            <a:custGeom>
              <a:avLst/>
              <a:gdLst>
                <a:gd name="T0" fmla="*/ 21 w 39"/>
                <a:gd name="T1" fmla="*/ 0 h 38"/>
                <a:gd name="T2" fmla="*/ 16 w 39"/>
                <a:gd name="T3" fmla="*/ 3 h 38"/>
                <a:gd name="T4" fmla="*/ 5 w 39"/>
                <a:gd name="T5" fmla="*/ 9 h 38"/>
                <a:gd name="T6" fmla="*/ 0 w 39"/>
                <a:gd name="T7" fmla="*/ 13 h 38"/>
                <a:gd name="T8" fmla="*/ 10 w 39"/>
                <a:gd name="T9" fmla="*/ 38 h 38"/>
                <a:gd name="T10" fmla="*/ 17 w 39"/>
                <a:gd name="T11" fmla="*/ 33 h 38"/>
                <a:gd name="T12" fmla="*/ 30 w 39"/>
                <a:gd name="T13" fmla="*/ 25 h 38"/>
                <a:gd name="T14" fmla="*/ 39 w 39"/>
                <a:gd name="T15" fmla="*/ 20 h 38"/>
                <a:gd name="T16" fmla="*/ 21 w 39"/>
                <a:gd name="T1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38">
                  <a:moveTo>
                    <a:pt x="21" y="0"/>
                  </a:moveTo>
                  <a:lnTo>
                    <a:pt x="16" y="3"/>
                  </a:lnTo>
                  <a:lnTo>
                    <a:pt x="5" y="9"/>
                  </a:lnTo>
                  <a:lnTo>
                    <a:pt x="0" y="13"/>
                  </a:lnTo>
                  <a:lnTo>
                    <a:pt x="10" y="38"/>
                  </a:lnTo>
                  <a:lnTo>
                    <a:pt x="17" y="33"/>
                  </a:lnTo>
                  <a:lnTo>
                    <a:pt x="30" y="25"/>
                  </a:lnTo>
                  <a:lnTo>
                    <a:pt x="39" y="2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" name="Freeform 307"/>
            <p:cNvSpPr/>
            <p:nvPr/>
          </p:nvSpPr>
          <p:spPr bwMode="auto">
            <a:xfrm>
              <a:off x="3935095" y="4712970"/>
              <a:ext cx="63500" cy="64770"/>
            </a:xfrm>
            <a:custGeom>
              <a:avLst/>
              <a:gdLst>
                <a:gd name="T0" fmla="*/ 13 w 38"/>
                <a:gd name="T1" fmla="*/ 0 h 39"/>
                <a:gd name="T2" fmla="*/ 9 w 38"/>
                <a:gd name="T3" fmla="*/ 5 h 39"/>
                <a:gd name="T4" fmla="*/ 3 w 38"/>
                <a:gd name="T5" fmla="*/ 18 h 39"/>
                <a:gd name="T6" fmla="*/ 0 w 38"/>
                <a:gd name="T7" fmla="*/ 23 h 39"/>
                <a:gd name="T8" fmla="*/ 20 w 38"/>
                <a:gd name="T9" fmla="*/ 39 h 39"/>
                <a:gd name="T10" fmla="*/ 25 w 38"/>
                <a:gd name="T11" fmla="*/ 31 h 39"/>
                <a:gd name="T12" fmla="*/ 33 w 38"/>
                <a:gd name="T13" fmla="*/ 19 h 39"/>
                <a:gd name="T14" fmla="*/ 38 w 38"/>
                <a:gd name="T15" fmla="*/ 10 h 39"/>
                <a:gd name="T16" fmla="*/ 13 w 38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39">
                  <a:moveTo>
                    <a:pt x="13" y="0"/>
                  </a:moveTo>
                  <a:lnTo>
                    <a:pt x="9" y="5"/>
                  </a:lnTo>
                  <a:lnTo>
                    <a:pt x="3" y="18"/>
                  </a:lnTo>
                  <a:lnTo>
                    <a:pt x="0" y="23"/>
                  </a:lnTo>
                  <a:lnTo>
                    <a:pt x="20" y="39"/>
                  </a:lnTo>
                  <a:lnTo>
                    <a:pt x="25" y="31"/>
                  </a:lnTo>
                  <a:lnTo>
                    <a:pt x="33" y="19"/>
                  </a:lnTo>
                  <a:lnTo>
                    <a:pt x="38" y="10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" name="Freeform 308"/>
            <p:cNvSpPr/>
            <p:nvPr/>
          </p:nvSpPr>
          <p:spPr bwMode="auto">
            <a:xfrm>
              <a:off x="3918585" y="4787900"/>
              <a:ext cx="43180" cy="54610"/>
            </a:xfrm>
            <a:custGeom>
              <a:avLst/>
              <a:gdLst>
                <a:gd name="T0" fmla="*/ 0 w 26"/>
                <a:gd name="T1" fmla="*/ 4 h 33"/>
                <a:gd name="T2" fmla="*/ 0 w 26"/>
                <a:gd name="T3" fmla="*/ 10 h 33"/>
                <a:gd name="T4" fmla="*/ 0 w 26"/>
                <a:gd name="T5" fmla="*/ 24 h 33"/>
                <a:gd name="T6" fmla="*/ 0 w 26"/>
                <a:gd name="T7" fmla="*/ 29 h 33"/>
                <a:gd name="T8" fmla="*/ 26 w 26"/>
                <a:gd name="T9" fmla="*/ 33 h 33"/>
                <a:gd name="T10" fmla="*/ 26 w 26"/>
                <a:gd name="T11" fmla="*/ 24 h 33"/>
                <a:gd name="T12" fmla="*/ 26 w 26"/>
                <a:gd name="T13" fmla="*/ 10 h 33"/>
                <a:gd name="T14" fmla="*/ 26 w 26"/>
                <a:gd name="T15" fmla="*/ 0 h 33"/>
                <a:gd name="T16" fmla="*/ 0 w 26"/>
                <a:gd name="T17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33">
                  <a:moveTo>
                    <a:pt x="0" y="4"/>
                  </a:moveTo>
                  <a:lnTo>
                    <a:pt x="0" y="10"/>
                  </a:lnTo>
                  <a:lnTo>
                    <a:pt x="0" y="24"/>
                  </a:lnTo>
                  <a:lnTo>
                    <a:pt x="0" y="29"/>
                  </a:lnTo>
                  <a:lnTo>
                    <a:pt x="26" y="33"/>
                  </a:lnTo>
                  <a:lnTo>
                    <a:pt x="26" y="24"/>
                  </a:lnTo>
                  <a:lnTo>
                    <a:pt x="26" y="10"/>
                  </a:lnTo>
                  <a:lnTo>
                    <a:pt x="26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2" name="Freeform 309"/>
            <p:cNvSpPr/>
            <p:nvPr/>
          </p:nvSpPr>
          <p:spPr bwMode="auto">
            <a:xfrm>
              <a:off x="3928745" y="4853940"/>
              <a:ext cx="61595" cy="64770"/>
            </a:xfrm>
            <a:custGeom>
              <a:avLst/>
              <a:gdLst>
                <a:gd name="T0" fmla="*/ 0 w 37"/>
                <a:gd name="T1" fmla="*/ 17 h 39"/>
                <a:gd name="T2" fmla="*/ 3 w 37"/>
                <a:gd name="T3" fmla="*/ 22 h 39"/>
                <a:gd name="T4" fmla="*/ 9 w 37"/>
                <a:gd name="T5" fmla="*/ 34 h 39"/>
                <a:gd name="T6" fmla="*/ 12 w 37"/>
                <a:gd name="T7" fmla="*/ 39 h 39"/>
                <a:gd name="T8" fmla="*/ 37 w 37"/>
                <a:gd name="T9" fmla="*/ 29 h 39"/>
                <a:gd name="T10" fmla="*/ 33 w 37"/>
                <a:gd name="T11" fmla="*/ 20 h 39"/>
                <a:gd name="T12" fmla="*/ 25 w 37"/>
                <a:gd name="T13" fmla="*/ 9 h 39"/>
                <a:gd name="T14" fmla="*/ 20 w 37"/>
                <a:gd name="T15" fmla="*/ 0 h 39"/>
                <a:gd name="T16" fmla="*/ 0 w 37"/>
                <a:gd name="T17" fmla="*/ 1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39">
                  <a:moveTo>
                    <a:pt x="0" y="17"/>
                  </a:moveTo>
                  <a:lnTo>
                    <a:pt x="3" y="22"/>
                  </a:lnTo>
                  <a:lnTo>
                    <a:pt x="9" y="34"/>
                  </a:lnTo>
                  <a:lnTo>
                    <a:pt x="12" y="39"/>
                  </a:lnTo>
                  <a:lnTo>
                    <a:pt x="37" y="29"/>
                  </a:lnTo>
                  <a:lnTo>
                    <a:pt x="33" y="20"/>
                  </a:lnTo>
                  <a:lnTo>
                    <a:pt x="25" y="9"/>
                  </a:lnTo>
                  <a:lnTo>
                    <a:pt x="20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3" name="Freeform 310"/>
            <p:cNvSpPr/>
            <p:nvPr/>
          </p:nvSpPr>
          <p:spPr bwMode="auto">
            <a:xfrm>
              <a:off x="3978275" y="4912360"/>
              <a:ext cx="64770" cy="63500"/>
            </a:xfrm>
            <a:custGeom>
              <a:avLst/>
              <a:gdLst>
                <a:gd name="T0" fmla="*/ 0 w 39"/>
                <a:gd name="T1" fmla="*/ 26 h 38"/>
                <a:gd name="T2" fmla="*/ 5 w 39"/>
                <a:gd name="T3" fmla="*/ 28 h 38"/>
                <a:gd name="T4" fmla="*/ 18 w 39"/>
                <a:gd name="T5" fmla="*/ 36 h 38"/>
                <a:gd name="T6" fmla="*/ 23 w 39"/>
                <a:gd name="T7" fmla="*/ 38 h 38"/>
                <a:gd name="T8" fmla="*/ 39 w 39"/>
                <a:gd name="T9" fmla="*/ 17 h 38"/>
                <a:gd name="T10" fmla="*/ 30 w 39"/>
                <a:gd name="T11" fmla="*/ 12 h 38"/>
                <a:gd name="T12" fmla="*/ 19 w 39"/>
                <a:gd name="T13" fmla="*/ 6 h 38"/>
                <a:gd name="T14" fmla="*/ 10 w 39"/>
                <a:gd name="T15" fmla="*/ 0 h 38"/>
                <a:gd name="T16" fmla="*/ 0 w 39"/>
                <a:gd name="T17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38">
                  <a:moveTo>
                    <a:pt x="0" y="26"/>
                  </a:moveTo>
                  <a:lnTo>
                    <a:pt x="5" y="28"/>
                  </a:lnTo>
                  <a:lnTo>
                    <a:pt x="18" y="36"/>
                  </a:lnTo>
                  <a:lnTo>
                    <a:pt x="23" y="38"/>
                  </a:lnTo>
                  <a:lnTo>
                    <a:pt x="39" y="17"/>
                  </a:lnTo>
                  <a:lnTo>
                    <a:pt x="30" y="12"/>
                  </a:lnTo>
                  <a:lnTo>
                    <a:pt x="19" y="6"/>
                  </a:lnTo>
                  <a:lnTo>
                    <a:pt x="10" y="0"/>
                  </a:lnTo>
                  <a:lnTo>
                    <a:pt x="0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4" name="Freeform 311"/>
            <p:cNvSpPr/>
            <p:nvPr/>
          </p:nvSpPr>
          <p:spPr bwMode="auto">
            <a:xfrm>
              <a:off x="4055110" y="4947285"/>
              <a:ext cx="53340" cy="43180"/>
            </a:xfrm>
            <a:custGeom>
              <a:avLst/>
              <a:gdLst>
                <a:gd name="T0" fmla="*/ 3 w 32"/>
                <a:gd name="T1" fmla="*/ 26 h 26"/>
                <a:gd name="T2" fmla="*/ 8 w 32"/>
                <a:gd name="T3" fmla="*/ 26 h 26"/>
                <a:gd name="T4" fmla="*/ 23 w 32"/>
                <a:gd name="T5" fmla="*/ 26 h 26"/>
                <a:gd name="T6" fmla="*/ 28 w 32"/>
                <a:gd name="T7" fmla="*/ 26 h 26"/>
                <a:gd name="T8" fmla="*/ 32 w 32"/>
                <a:gd name="T9" fmla="*/ 0 h 26"/>
                <a:gd name="T10" fmla="*/ 23 w 32"/>
                <a:gd name="T11" fmla="*/ 0 h 26"/>
                <a:gd name="T12" fmla="*/ 8 w 32"/>
                <a:gd name="T13" fmla="*/ 0 h 26"/>
                <a:gd name="T14" fmla="*/ 0 w 32"/>
                <a:gd name="T15" fmla="*/ 0 h 26"/>
                <a:gd name="T16" fmla="*/ 3 w 32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6">
                  <a:moveTo>
                    <a:pt x="3" y="26"/>
                  </a:moveTo>
                  <a:lnTo>
                    <a:pt x="8" y="26"/>
                  </a:lnTo>
                  <a:lnTo>
                    <a:pt x="23" y="26"/>
                  </a:lnTo>
                  <a:lnTo>
                    <a:pt x="28" y="26"/>
                  </a:lnTo>
                  <a:lnTo>
                    <a:pt x="32" y="0"/>
                  </a:lnTo>
                  <a:lnTo>
                    <a:pt x="23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3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5" name="Freeform 312"/>
            <p:cNvSpPr/>
            <p:nvPr/>
          </p:nvSpPr>
          <p:spPr bwMode="auto">
            <a:xfrm>
              <a:off x="4121150" y="4919345"/>
              <a:ext cx="61595" cy="63500"/>
            </a:xfrm>
            <a:custGeom>
              <a:avLst/>
              <a:gdLst>
                <a:gd name="T0" fmla="*/ 16 w 37"/>
                <a:gd name="T1" fmla="*/ 38 h 38"/>
                <a:gd name="T2" fmla="*/ 21 w 37"/>
                <a:gd name="T3" fmla="*/ 35 h 38"/>
                <a:gd name="T4" fmla="*/ 34 w 37"/>
                <a:gd name="T5" fmla="*/ 28 h 38"/>
                <a:gd name="T6" fmla="*/ 37 w 37"/>
                <a:gd name="T7" fmla="*/ 25 h 38"/>
                <a:gd name="T8" fmla="*/ 29 w 37"/>
                <a:gd name="T9" fmla="*/ 0 h 38"/>
                <a:gd name="T10" fmla="*/ 20 w 37"/>
                <a:gd name="T11" fmla="*/ 5 h 38"/>
                <a:gd name="T12" fmla="*/ 7 w 37"/>
                <a:gd name="T13" fmla="*/ 12 h 38"/>
                <a:gd name="T14" fmla="*/ 0 w 37"/>
                <a:gd name="T15" fmla="*/ 17 h 38"/>
                <a:gd name="T16" fmla="*/ 16 w 37"/>
                <a:gd name="T1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38">
                  <a:moveTo>
                    <a:pt x="16" y="38"/>
                  </a:moveTo>
                  <a:lnTo>
                    <a:pt x="21" y="35"/>
                  </a:lnTo>
                  <a:lnTo>
                    <a:pt x="34" y="28"/>
                  </a:lnTo>
                  <a:lnTo>
                    <a:pt x="37" y="25"/>
                  </a:lnTo>
                  <a:lnTo>
                    <a:pt x="29" y="0"/>
                  </a:lnTo>
                  <a:lnTo>
                    <a:pt x="20" y="5"/>
                  </a:lnTo>
                  <a:lnTo>
                    <a:pt x="7" y="12"/>
                  </a:lnTo>
                  <a:lnTo>
                    <a:pt x="0" y="17"/>
                  </a:lnTo>
                  <a:lnTo>
                    <a:pt x="16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313"/>
            <p:cNvSpPr/>
            <p:nvPr/>
          </p:nvSpPr>
          <p:spPr bwMode="auto">
            <a:xfrm>
              <a:off x="4179570" y="4867275"/>
              <a:ext cx="61595" cy="63500"/>
            </a:xfrm>
            <a:custGeom>
              <a:avLst/>
              <a:gdLst>
                <a:gd name="T0" fmla="*/ 25 w 37"/>
                <a:gd name="T1" fmla="*/ 38 h 38"/>
                <a:gd name="T2" fmla="*/ 27 w 37"/>
                <a:gd name="T3" fmla="*/ 33 h 38"/>
                <a:gd name="T4" fmla="*/ 34 w 37"/>
                <a:gd name="T5" fmla="*/ 21 h 38"/>
                <a:gd name="T6" fmla="*/ 37 w 37"/>
                <a:gd name="T7" fmla="*/ 16 h 38"/>
                <a:gd name="T8" fmla="*/ 16 w 37"/>
                <a:gd name="T9" fmla="*/ 0 h 38"/>
                <a:gd name="T10" fmla="*/ 11 w 37"/>
                <a:gd name="T11" fmla="*/ 7 h 38"/>
                <a:gd name="T12" fmla="*/ 5 w 37"/>
                <a:gd name="T13" fmla="*/ 20 h 38"/>
                <a:gd name="T14" fmla="*/ 0 w 37"/>
                <a:gd name="T15" fmla="*/ 27 h 38"/>
                <a:gd name="T16" fmla="*/ 25 w 37"/>
                <a:gd name="T1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38">
                  <a:moveTo>
                    <a:pt x="25" y="38"/>
                  </a:moveTo>
                  <a:lnTo>
                    <a:pt x="27" y="33"/>
                  </a:lnTo>
                  <a:lnTo>
                    <a:pt x="34" y="21"/>
                  </a:lnTo>
                  <a:lnTo>
                    <a:pt x="37" y="16"/>
                  </a:lnTo>
                  <a:lnTo>
                    <a:pt x="16" y="0"/>
                  </a:lnTo>
                  <a:lnTo>
                    <a:pt x="11" y="7"/>
                  </a:lnTo>
                  <a:lnTo>
                    <a:pt x="5" y="20"/>
                  </a:lnTo>
                  <a:lnTo>
                    <a:pt x="0" y="27"/>
                  </a:lnTo>
                  <a:lnTo>
                    <a:pt x="25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314"/>
            <p:cNvSpPr/>
            <p:nvPr/>
          </p:nvSpPr>
          <p:spPr bwMode="auto">
            <a:xfrm>
              <a:off x="4212590" y="4801235"/>
              <a:ext cx="43180" cy="56515"/>
            </a:xfrm>
            <a:custGeom>
              <a:avLst/>
              <a:gdLst>
                <a:gd name="T0" fmla="*/ 26 w 26"/>
                <a:gd name="T1" fmla="*/ 30 h 34"/>
                <a:gd name="T2" fmla="*/ 26 w 26"/>
                <a:gd name="T3" fmla="*/ 24 h 34"/>
                <a:gd name="T4" fmla="*/ 26 w 26"/>
                <a:gd name="T5" fmla="*/ 10 h 34"/>
                <a:gd name="T6" fmla="*/ 26 w 26"/>
                <a:gd name="T7" fmla="*/ 5 h 34"/>
                <a:gd name="T8" fmla="*/ 0 w 26"/>
                <a:gd name="T9" fmla="*/ 0 h 34"/>
                <a:gd name="T10" fmla="*/ 0 w 26"/>
                <a:gd name="T11" fmla="*/ 10 h 34"/>
                <a:gd name="T12" fmla="*/ 0 w 26"/>
                <a:gd name="T13" fmla="*/ 24 h 34"/>
                <a:gd name="T14" fmla="*/ 0 w 26"/>
                <a:gd name="T15" fmla="*/ 34 h 34"/>
                <a:gd name="T16" fmla="*/ 26 w 26"/>
                <a:gd name="T17" fmla="*/ 3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34">
                  <a:moveTo>
                    <a:pt x="26" y="30"/>
                  </a:moveTo>
                  <a:lnTo>
                    <a:pt x="26" y="24"/>
                  </a:lnTo>
                  <a:lnTo>
                    <a:pt x="26" y="10"/>
                  </a:lnTo>
                  <a:lnTo>
                    <a:pt x="26" y="5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26" y="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315"/>
            <p:cNvSpPr/>
            <p:nvPr/>
          </p:nvSpPr>
          <p:spPr bwMode="auto">
            <a:xfrm>
              <a:off x="4186555" y="4726305"/>
              <a:ext cx="61595" cy="64770"/>
            </a:xfrm>
            <a:custGeom>
              <a:avLst/>
              <a:gdLst>
                <a:gd name="T0" fmla="*/ 37 w 37"/>
                <a:gd name="T1" fmla="*/ 21 h 39"/>
                <a:gd name="T2" fmla="*/ 35 w 37"/>
                <a:gd name="T3" fmla="*/ 16 h 39"/>
                <a:gd name="T4" fmla="*/ 27 w 37"/>
                <a:gd name="T5" fmla="*/ 5 h 39"/>
                <a:gd name="T6" fmla="*/ 25 w 37"/>
                <a:gd name="T7" fmla="*/ 0 h 39"/>
                <a:gd name="T8" fmla="*/ 0 w 37"/>
                <a:gd name="T9" fmla="*/ 10 h 39"/>
                <a:gd name="T10" fmla="*/ 5 w 37"/>
                <a:gd name="T11" fmla="*/ 17 h 39"/>
                <a:gd name="T12" fmla="*/ 11 w 37"/>
                <a:gd name="T13" fmla="*/ 30 h 39"/>
                <a:gd name="T14" fmla="*/ 16 w 37"/>
                <a:gd name="T15" fmla="*/ 39 h 39"/>
                <a:gd name="T16" fmla="*/ 37 w 37"/>
                <a:gd name="T17" fmla="*/ 2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39">
                  <a:moveTo>
                    <a:pt x="37" y="21"/>
                  </a:moveTo>
                  <a:lnTo>
                    <a:pt x="35" y="16"/>
                  </a:lnTo>
                  <a:lnTo>
                    <a:pt x="27" y="5"/>
                  </a:lnTo>
                  <a:lnTo>
                    <a:pt x="25" y="0"/>
                  </a:lnTo>
                  <a:lnTo>
                    <a:pt x="0" y="10"/>
                  </a:lnTo>
                  <a:lnTo>
                    <a:pt x="5" y="17"/>
                  </a:lnTo>
                  <a:lnTo>
                    <a:pt x="11" y="30"/>
                  </a:lnTo>
                  <a:lnTo>
                    <a:pt x="16" y="39"/>
                  </a:lnTo>
                  <a:lnTo>
                    <a:pt x="37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316"/>
            <p:cNvSpPr/>
            <p:nvPr/>
          </p:nvSpPr>
          <p:spPr bwMode="auto">
            <a:xfrm>
              <a:off x="4131310" y="4669790"/>
              <a:ext cx="64770" cy="61595"/>
            </a:xfrm>
            <a:custGeom>
              <a:avLst/>
              <a:gdLst>
                <a:gd name="T0" fmla="*/ 39 w 39"/>
                <a:gd name="T1" fmla="*/ 12 h 37"/>
                <a:gd name="T2" fmla="*/ 34 w 39"/>
                <a:gd name="T3" fmla="*/ 10 h 37"/>
                <a:gd name="T4" fmla="*/ 23 w 39"/>
                <a:gd name="T5" fmla="*/ 2 h 37"/>
                <a:gd name="T6" fmla="*/ 17 w 39"/>
                <a:gd name="T7" fmla="*/ 0 h 37"/>
                <a:gd name="T8" fmla="*/ 0 w 39"/>
                <a:gd name="T9" fmla="*/ 21 h 37"/>
                <a:gd name="T10" fmla="*/ 9 w 39"/>
                <a:gd name="T11" fmla="*/ 25 h 37"/>
                <a:gd name="T12" fmla="*/ 21 w 39"/>
                <a:gd name="T13" fmla="*/ 32 h 37"/>
                <a:gd name="T14" fmla="*/ 29 w 39"/>
                <a:gd name="T15" fmla="*/ 37 h 37"/>
                <a:gd name="T16" fmla="*/ 39 w 39"/>
                <a:gd name="T17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37">
                  <a:moveTo>
                    <a:pt x="39" y="12"/>
                  </a:moveTo>
                  <a:lnTo>
                    <a:pt x="34" y="10"/>
                  </a:lnTo>
                  <a:lnTo>
                    <a:pt x="23" y="2"/>
                  </a:lnTo>
                  <a:lnTo>
                    <a:pt x="17" y="0"/>
                  </a:lnTo>
                  <a:lnTo>
                    <a:pt x="0" y="21"/>
                  </a:lnTo>
                  <a:lnTo>
                    <a:pt x="9" y="25"/>
                  </a:lnTo>
                  <a:lnTo>
                    <a:pt x="21" y="32"/>
                  </a:lnTo>
                  <a:lnTo>
                    <a:pt x="29" y="37"/>
                  </a:lnTo>
                  <a:lnTo>
                    <a:pt x="39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317"/>
            <p:cNvSpPr>
              <a:spLocks noEditPoints="1"/>
            </p:cNvSpPr>
            <p:nvPr/>
          </p:nvSpPr>
          <p:spPr bwMode="auto">
            <a:xfrm>
              <a:off x="3948430" y="4681220"/>
              <a:ext cx="279400" cy="282575"/>
            </a:xfrm>
            <a:custGeom>
              <a:avLst/>
              <a:gdLst>
                <a:gd name="T0" fmla="*/ 67 w 134"/>
                <a:gd name="T1" fmla="*/ 135 h 135"/>
                <a:gd name="T2" fmla="*/ 0 w 134"/>
                <a:gd name="T3" fmla="*/ 67 h 135"/>
                <a:gd name="T4" fmla="*/ 67 w 134"/>
                <a:gd name="T5" fmla="*/ 0 h 135"/>
                <a:gd name="T6" fmla="*/ 134 w 134"/>
                <a:gd name="T7" fmla="*/ 67 h 135"/>
                <a:gd name="T8" fmla="*/ 67 w 134"/>
                <a:gd name="T9" fmla="*/ 135 h 135"/>
                <a:gd name="T10" fmla="*/ 67 w 134"/>
                <a:gd name="T11" fmla="*/ 20 h 135"/>
                <a:gd name="T12" fmla="*/ 20 w 134"/>
                <a:gd name="T13" fmla="*/ 67 h 135"/>
                <a:gd name="T14" fmla="*/ 67 w 134"/>
                <a:gd name="T15" fmla="*/ 115 h 135"/>
                <a:gd name="T16" fmla="*/ 114 w 134"/>
                <a:gd name="T17" fmla="*/ 67 h 135"/>
                <a:gd name="T18" fmla="*/ 67 w 134"/>
                <a:gd name="T19" fmla="*/ 2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135">
                  <a:moveTo>
                    <a:pt x="67" y="135"/>
                  </a:moveTo>
                  <a:cubicBezTo>
                    <a:pt x="30" y="135"/>
                    <a:pt x="0" y="105"/>
                    <a:pt x="0" y="67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4" y="0"/>
                    <a:pt x="134" y="30"/>
                    <a:pt x="134" y="67"/>
                  </a:cubicBezTo>
                  <a:cubicBezTo>
                    <a:pt x="134" y="105"/>
                    <a:pt x="104" y="135"/>
                    <a:pt x="67" y="135"/>
                  </a:cubicBezTo>
                  <a:close/>
                  <a:moveTo>
                    <a:pt x="67" y="20"/>
                  </a:moveTo>
                  <a:cubicBezTo>
                    <a:pt x="41" y="20"/>
                    <a:pt x="20" y="41"/>
                    <a:pt x="20" y="67"/>
                  </a:cubicBezTo>
                  <a:cubicBezTo>
                    <a:pt x="20" y="93"/>
                    <a:pt x="41" y="115"/>
                    <a:pt x="67" y="115"/>
                  </a:cubicBezTo>
                  <a:cubicBezTo>
                    <a:pt x="93" y="115"/>
                    <a:pt x="114" y="93"/>
                    <a:pt x="114" y="67"/>
                  </a:cubicBezTo>
                  <a:cubicBezTo>
                    <a:pt x="114" y="41"/>
                    <a:pt x="93" y="20"/>
                    <a:pt x="67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" name="Oval 318"/>
            <p:cNvSpPr>
              <a:spLocks noChangeArrowheads="1"/>
            </p:cNvSpPr>
            <p:nvPr/>
          </p:nvSpPr>
          <p:spPr bwMode="auto">
            <a:xfrm>
              <a:off x="4028440" y="4762500"/>
              <a:ext cx="120015" cy="120015"/>
            </a:xfrm>
            <a:prstGeom prst="ellipse">
              <a:avLst/>
            </a:prstGeom>
            <a:solidFill>
              <a:srgbClr val="7766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655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  <p:bldP spid="21" grpId="0" animBg="1"/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48413" y="36497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404040"/>
                </a:solidFill>
                <a:latin typeface="+mn-ea"/>
              </a:rPr>
              <a:t>团队管理</a:t>
            </a:r>
            <a:endParaRPr lang="en-US" altLang="zh-CN" sz="3200" b="1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8413" y="949705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404040"/>
                </a:solidFill>
              </a:rPr>
              <a:t>团队文化建设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32600" y="209550"/>
            <a:ext cx="1135895" cy="113589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6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37309" y="361998"/>
            <a:ext cx="443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7766FF"/>
                </a:solidFill>
              </a:rPr>
              <a:t>5</a:t>
            </a:r>
            <a:endParaRPr lang="zh-CN" altLang="en-US" sz="4800" dirty="0">
              <a:solidFill>
                <a:srgbClr val="7766FF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219177" y="3103947"/>
            <a:ext cx="944563" cy="1171576"/>
            <a:chOff x="2239962" y="552451"/>
            <a:chExt cx="944563" cy="1171576"/>
          </a:xfrm>
        </p:grpSpPr>
        <p:sp>
          <p:nvSpPr>
            <p:cNvPr id="16" name="Freeform 18"/>
            <p:cNvSpPr/>
            <p:nvPr/>
          </p:nvSpPr>
          <p:spPr bwMode="auto">
            <a:xfrm>
              <a:off x="2239962" y="1249364"/>
              <a:ext cx="944563" cy="474663"/>
            </a:xfrm>
            <a:custGeom>
              <a:avLst/>
              <a:gdLst>
                <a:gd name="T0" fmla="*/ 177 w 355"/>
                <a:gd name="T1" fmla="*/ 179 h 179"/>
                <a:gd name="T2" fmla="*/ 355 w 355"/>
                <a:gd name="T3" fmla="*/ 150 h 179"/>
                <a:gd name="T4" fmla="*/ 342 w 355"/>
                <a:gd name="T5" fmla="*/ 36 h 179"/>
                <a:gd name="T6" fmla="*/ 290 w 355"/>
                <a:gd name="T7" fmla="*/ 9 h 179"/>
                <a:gd name="T8" fmla="*/ 65 w 355"/>
                <a:gd name="T9" fmla="*/ 9 h 179"/>
                <a:gd name="T10" fmla="*/ 13 w 355"/>
                <a:gd name="T11" fmla="*/ 36 h 179"/>
                <a:gd name="T12" fmla="*/ 0 w 355"/>
                <a:gd name="T13" fmla="*/ 150 h 179"/>
                <a:gd name="T14" fmla="*/ 177 w 355"/>
                <a:gd name="T15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5" h="179">
                  <a:moveTo>
                    <a:pt x="177" y="179"/>
                  </a:moveTo>
                  <a:cubicBezTo>
                    <a:pt x="241" y="179"/>
                    <a:pt x="301" y="168"/>
                    <a:pt x="355" y="150"/>
                  </a:cubicBezTo>
                  <a:cubicBezTo>
                    <a:pt x="342" y="36"/>
                    <a:pt x="342" y="36"/>
                    <a:pt x="342" y="36"/>
                  </a:cubicBezTo>
                  <a:cubicBezTo>
                    <a:pt x="340" y="22"/>
                    <a:pt x="318" y="13"/>
                    <a:pt x="290" y="9"/>
                  </a:cubicBezTo>
                  <a:cubicBezTo>
                    <a:pt x="215" y="0"/>
                    <a:pt x="140" y="0"/>
                    <a:pt x="65" y="9"/>
                  </a:cubicBezTo>
                  <a:cubicBezTo>
                    <a:pt x="37" y="13"/>
                    <a:pt x="15" y="22"/>
                    <a:pt x="13" y="36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53" y="168"/>
                    <a:pt x="114" y="179"/>
                    <a:pt x="177" y="179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9"/>
            <p:cNvSpPr/>
            <p:nvPr/>
          </p:nvSpPr>
          <p:spPr bwMode="auto">
            <a:xfrm>
              <a:off x="2298699" y="1249364"/>
              <a:ext cx="827088" cy="474663"/>
            </a:xfrm>
            <a:custGeom>
              <a:avLst/>
              <a:gdLst>
                <a:gd name="T0" fmla="*/ 155 w 311"/>
                <a:gd name="T1" fmla="*/ 179 h 179"/>
                <a:gd name="T2" fmla="*/ 311 w 311"/>
                <a:gd name="T3" fmla="*/ 157 h 179"/>
                <a:gd name="T4" fmla="*/ 300 w 311"/>
                <a:gd name="T5" fmla="*/ 34 h 179"/>
                <a:gd name="T6" fmla="*/ 283 w 311"/>
                <a:gd name="T7" fmla="*/ 12 h 179"/>
                <a:gd name="T8" fmla="*/ 268 w 311"/>
                <a:gd name="T9" fmla="*/ 9 h 179"/>
                <a:gd name="T10" fmla="*/ 43 w 311"/>
                <a:gd name="T11" fmla="*/ 9 h 179"/>
                <a:gd name="T12" fmla="*/ 28 w 311"/>
                <a:gd name="T13" fmla="*/ 12 h 179"/>
                <a:gd name="T14" fmla="*/ 11 w 311"/>
                <a:gd name="T15" fmla="*/ 34 h 179"/>
                <a:gd name="T16" fmla="*/ 0 w 311"/>
                <a:gd name="T17" fmla="*/ 157 h 179"/>
                <a:gd name="T18" fmla="*/ 155 w 311"/>
                <a:gd name="T1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1" h="179">
                  <a:moveTo>
                    <a:pt x="155" y="179"/>
                  </a:moveTo>
                  <a:cubicBezTo>
                    <a:pt x="211" y="179"/>
                    <a:pt x="263" y="171"/>
                    <a:pt x="311" y="157"/>
                  </a:cubicBezTo>
                  <a:cubicBezTo>
                    <a:pt x="300" y="34"/>
                    <a:pt x="300" y="34"/>
                    <a:pt x="300" y="34"/>
                  </a:cubicBezTo>
                  <a:cubicBezTo>
                    <a:pt x="299" y="25"/>
                    <a:pt x="293" y="17"/>
                    <a:pt x="283" y="12"/>
                  </a:cubicBezTo>
                  <a:cubicBezTo>
                    <a:pt x="278" y="11"/>
                    <a:pt x="273" y="10"/>
                    <a:pt x="268" y="9"/>
                  </a:cubicBezTo>
                  <a:cubicBezTo>
                    <a:pt x="193" y="0"/>
                    <a:pt x="118" y="0"/>
                    <a:pt x="43" y="9"/>
                  </a:cubicBezTo>
                  <a:cubicBezTo>
                    <a:pt x="38" y="10"/>
                    <a:pt x="33" y="11"/>
                    <a:pt x="28" y="12"/>
                  </a:cubicBezTo>
                  <a:cubicBezTo>
                    <a:pt x="18" y="17"/>
                    <a:pt x="11" y="25"/>
                    <a:pt x="11" y="34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48" y="171"/>
                    <a:pt x="100" y="179"/>
                    <a:pt x="155" y="179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20"/>
            <p:cNvSpPr/>
            <p:nvPr/>
          </p:nvSpPr>
          <p:spPr bwMode="auto">
            <a:xfrm>
              <a:off x="2543174" y="1249364"/>
              <a:ext cx="338138" cy="474663"/>
            </a:xfrm>
            <a:custGeom>
              <a:avLst/>
              <a:gdLst>
                <a:gd name="T0" fmla="*/ 95 w 127"/>
                <a:gd name="T1" fmla="*/ 178 h 179"/>
                <a:gd name="T2" fmla="*/ 99 w 127"/>
                <a:gd name="T3" fmla="*/ 178 h 179"/>
                <a:gd name="T4" fmla="*/ 122 w 127"/>
                <a:gd name="T5" fmla="*/ 72 h 179"/>
                <a:gd name="T6" fmla="*/ 126 w 127"/>
                <a:gd name="T7" fmla="*/ 4 h 179"/>
                <a:gd name="T8" fmla="*/ 0 w 127"/>
                <a:gd name="T9" fmla="*/ 4 h 179"/>
                <a:gd name="T10" fmla="*/ 5 w 127"/>
                <a:gd name="T11" fmla="*/ 72 h 179"/>
                <a:gd name="T12" fmla="*/ 28 w 127"/>
                <a:gd name="T13" fmla="*/ 178 h 179"/>
                <a:gd name="T14" fmla="*/ 32 w 127"/>
                <a:gd name="T15" fmla="*/ 178 h 179"/>
                <a:gd name="T16" fmla="*/ 43 w 127"/>
                <a:gd name="T17" fmla="*/ 178 h 179"/>
                <a:gd name="T18" fmla="*/ 63 w 127"/>
                <a:gd name="T19" fmla="*/ 179 h 179"/>
                <a:gd name="T20" fmla="*/ 84 w 127"/>
                <a:gd name="T21" fmla="*/ 178 h 179"/>
                <a:gd name="T22" fmla="*/ 95 w 127"/>
                <a:gd name="T23" fmla="*/ 17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7" h="179">
                  <a:moveTo>
                    <a:pt x="95" y="178"/>
                  </a:moveTo>
                  <a:cubicBezTo>
                    <a:pt x="96" y="178"/>
                    <a:pt x="97" y="178"/>
                    <a:pt x="99" y="178"/>
                  </a:cubicBezTo>
                  <a:cubicBezTo>
                    <a:pt x="107" y="148"/>
                    <a:pt x="115" y="112"/>
                    <a:pt x="122" y="72"/>
                  </a:cubicBezTo>
                  <a:cubicBezTo>
                    <a:pt x="126" y="49"/>
                    <a:pt x="127" y="26"/>
                    <a:pt x="126" y="4"/>
                  </a:cubicBezTo>
                  <a:cubicBezTo>
                    <a:pt x="84" y="0"/>
                    <a:pt x="42" y="0"/>
                    <a:pt x="0" y="4"/>
                  </a:cubicBezTo>
                  <a:cubicBezTo>
                    <a:pt x="0" y="26"/>
                    <a:pt x="1" y="49"/>
                    <a:pt x="5" y="72"/>
                  </a:cubicBezTo>
                  <a:cubicBezTo>
                    <a:pt x="11" y="112"/>
                    <a:pt x="19" y="148"/>
                    <a:pt x="28" y="178"/>
                  </a:cubicBezTo>
                  <a:cubicBezTo>
                    <a:pt x="29" y="178"/>
                    <a:pt x="31" y="178"/>
                    <a:pt x="32" y="178"/>
                  </a:cubicBezTo>
                  <a:cubicBezTo>
                    <a:pt x="36" y="178"/>
                    <a:pt x="39" y="178"/>
                    <a:pt x="43" y="178"/>
                  </a:cubicBezTo>
                  <a:cubicBezTo>
                    <a:pt x="50" y="179"/>
                    <a:pt x="57" y="179"/>
                    <a:pt x="63" y="179"/>
                  </a:cubicBezTo>
                  <a:cubicBezTo>
                    <a:pt x="70" y="179"/>
                    <a:pt x="77" y="179"/>
                    <a:pt x="84" y="178"/>
                  </a:cubicBezTo>
                  <a:cubicBezTo>
                    <a:pt x="87" y="178"/>
                    <a:pt x="91" y="178"/>
                    <a:pt x="95" y="178"/>
                  </a:cubicBezTo>
                  <a:close/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21"/>
            <p:cNvSpPr/>
            <p:nvPr/>
          </p:nvSpPr>
          <p:spPr bwMode="auto">
            <a:xfrm>
              <a:off x="2593974" y="1057276"/>
              <a:ext cx="219075" cy="379413"/>
            </a:xfrm>
            <a:custGeom>
              <a:avLst/>
              <a:gdLst>
                <a:gd name="T0" fmla="*/ 82 w 82"/>
                <a:gd name="T1" fmla="*/ 102 h 143"/>
                <a:gd name="T2" fmla="*/ 41 w 82"/>
                <a:gd name="T3" fmla="*/ 143 h 143"/>
                <a:gd name="T4" fmla="*/ 0 w 82"/>
                <a:gd name="T5" fmla="*/ 102 h 143"/>
                <a:gd name="T6" fmla="*/ 0 w 82"/>
                <a:gd name="T7" fmla="*/ 41 h 143"/>
                <a:gd name="T8" fmla="*/ 41 w 82"/>
                <a:gd name="T9" fmla="*/ 0 h 143"/>
                <a:gd name="T10" fmla="*/ 82 w 82"/>
                <a:gd name="T11" fmla="*/ 41 h 143"/>
                <a:gd name="T12" fmla="*/ 82 w 82"/>
                <a:gd name="T13" fmla="*/ 10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143">
                  <a:moveTo>
                    <a:pt x="82" y="102"/>
                  </a:moveTo>
                  <a:cubicBezTo>
                    <a:pt x="82" y="125"/>
                    <a:pt x="63" y="143"/>
                    <a:pt x="41" y="143"/>
                  </a:cubicBezTo>
                  <a:cubicBezTo>
                    <a:pt x="18" y="143"/>
                    <a:pt x="0" y="125"/>
                    <a:pt x="0" y="102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9"/>
                    <a:pt x="18" y="0"/>
                    <a:pt x="41" y="0"/>
                  </a:cubicBezTo>
                  <a:cubicBezTo>
                    <a:pt x="63" y="0"/>
                    <a:pt x="82" y="19"/>
                    <a:pt x="82" y="41"/>
                  </a:cubicBezTo>
                  <a:lnTo>
                    <a:pt x="82" y="102"/>
                  </a:lnTo>
                  <a:close/>
                </a:path>
              </a:pathLst>
            </a:custGeom>
            <a:solidFill>
              <a:srgbClr val="F2E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2"/>
            <p:cNvSpPr/>
            <p:nvPr/>
          </p:nvSpPr>
          <p:spPr bwMode="auto">
            <a:xfrm>
              <a:off x="2593974" y="1057276"/>
              <a:ext cx="219075" cy="354013"/>
            </a:xfrm>
            <a:custGeom>
              <a:avLst/>
              <a:gdLst>
                <a:gd name="T0" fmla="*/ 41 w 82"/>
                <a:gd name="T1" fmla="*/ 0 h 133"/>
                <a:gd name="T2" fmla="*/ 0 w 82"/>
                <a:gd name="T3" fmla="*/ 41 h 133"/>
                <a:gd name="T4" fmla="*/ 0 w 82"/>
                <a:gd name="T5" fmla="*/ 65 h 133"/>
                <a:gd name="T6" fmla="*/ 68 w 82"/>
                <a:gd name="T7" fmla="*/ 133 h 133"/>
                <a:gd name="T8" fmla="*/ 82 w 82"/>
                <a:gd name="T9" fmla="*/ 102 h 133"/>
                <a:gd name="T10" fmla="*/ 82 w 82"/>
                <a:gd name="T11" fmla="*/ 41 h 133"/>
                <a:gd name="T12" fmla="*/ 41 w 82"/>
                <a:gd name="T13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133">
                  <a:moveTo>
                    <a:pt x="41" y="0"/>
                  </a:moveTo>
                  <a:cubicBezTo>
                    <a:pt x="18" y="0"/>
                    <a:pt x="0" y="19"/>
                    <a:pt x="0" y="41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68" y="133"/>
                    <a:pt x="68" y="133"/>
                    <a:pt x="68" y="133"/>
                  </a:cubicBezTo>
                  <a:cubicBezTo>
                    <a:pt x="76" y="125"/>
                    <a:pt x="82" y="114"/>
                    <a:pt x="82" y="102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19"/>
                    <a:pt x="63" y="0"/>
                    <a:pt x="41" y="0"/>
                  </a:cubicBezTo>
                  <a:close/>
                </a:path>
              </a:pathLst>
            </a:custGeom>
            <a:solidFill>
              <a:srgbClr val="C0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3"/>
            <p:cNvSpPr/>
            <p:nvPr/>
          </p:nvSpPr>
          <p:spPr bwMode="auto">
            <a:xfrm>
              <a:off x="2338387" y="584201"/>
              <a:ext cx="735013" cy="592138"/>
            </a:xfrm>
            <a:custGeom>
              <a:avLst/>
              <a:gdLst>
                <a:gd name="T0" fmla="*/ 271 w 276"/>
                <a:gd name="T1" fmla="*/ 188 h 223"/>
                <a:gd name="T2" fmla="*/ 240 w 276"/>
                <a:gd name="T3" fmla="*/ 219 h 223"/>
                <a:gd name="T4" fmla="*/ 37 w 276"/>
                <a:gd name="T5" fmla="*/ 219 h 223"/>
                <a:gd name="T6" fmla="*/ 5 w 276"/>
                <a:gd name="T7" fmla="*/ 188 h 223"/>
                <a:gd name="T8" fmla="*/ 52 w 276"/>
                <a:gd name="T9" fmla="*/ 46 h 223"/>
                <a:gd name="T10" fmla="*/ 83 w 276"/>
                <a:gd name="T11" fmla="*/ 19 h 223"/>
                <a:gd name="T12" fmla="*/ 165 w 276"/>
                <a:gd name="T13" fmla="*/ 1 h 223"/>
                <a:gd name="T14" fmla="*/ 224 w 276"/>
                <a:gd name="T15" fmla="*/ 46 h 223"/>
                <a:gd name="T16" fmla="*/ 271 w 276"/>
                <a:gd name="T17" fmla="*/ 188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223">
                  <a:moveTo>
                    <a:pt x="271" y="188"/>
                  </a:moveTo>
                  <a:cubicBezTo>
                    <a:pt x="276" y="204"/>
                    <a:pt x="262" y="218"/>
                    <a:pt x="240" y="219"/>
                  </a:cubicBezTo>
                  <a:cubicBezTo>
                    <a:pt x="172" y="223"/>
                    <a:pt x="104" y="223"/>
                    <a:pt x="37" y="219"/>
                  </a:cubicBezTo>
                  <a:cubicBezTo>
                    <a:pt x="14" y="218"/>
                    <a:pt x="0" y="204"/>
                    <a:pt x="5" y="188"/>
                  </a:cubicBezTo>
                  <a:cubicBezTo>
                    <a:pt x="21" y="141"/>
                    <a:pt x="36" y="93"/>
                    <a:pt x="52" y="46"/>
                  </a:cubicBezTo>
                  <a:cubicBezTo>
                    <a:pt x="57" y="30"/>
                    <a:pt x="71" y="18"/>
                    <a:pt x="83" y="19"/>
                  </a:cubicBezTo>
                  <a:cubicBezTo>
                    <a:pt x="120" y="21"/>
                    <a:pt x="129" y="3"/>
                    <a:pt x="165" y="1"/>
                  </a:cubicBezTo>
                  <a:cubicBezTo>
                    <a:pt x="177" y="0"/>
                    <a:pt x="220" y="24"/>
                    <a:pt x="224" y="46"/>
                  </a:cubicBezTo>
                  <a:cubicBezTo>
                    <a:pt x="240" y="93"/>
                    <a:pt x="255" y="141"/>
                    <a:pt x="271" y="188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4"/>
            <p:cNvSpPr/>
            <p:nvPr/>
          </p:nvSpPr>
          <p:spPr bwMode="auto">
            <a:xfrm>
              <a:off x="2466974" y="585789"/>
              <a:ext cx="477838" cy="590550"/>
            </a:xfrm>
            <a:custGeom>
              <a:avLst/>
              <a:gdLst>
                <a:gd name="T0" fmla="*/ 157 w 180"/>
                <a:gd name="T1" fmla="*/ 19 h 222"/>
                <a:gd name="T2" fmla="*/ 117 w 180"/>
                <a:gd name="T3" fmla="*/ 0 h 222"/>
                <a:gd name="T4" fmla="*/ 35 w 180"/>
                <a:gd name="T5" fmla="*/ 18 h 222"/>
                <a:gd name="T6" fmla="*/ 24 w 180"/>
                <a:gd name="T7" fmla="*/ 21 h 222"/>
                <a:gd name="T8" fmla="*/ 1 w 180"/>
                <a:gd name="T9" fmla="*/ 195 h 222"/>
                <a:gd name="T10" fmla="*/ 1 w 180"/>
                <a:gd name="T11" fmla="*/ 219 h 222"/>
                <a:gd name="T12" fmla="*/ 179 w 180"/>
                <a:gd name="T13" fmla="*/ 219 h 222"/>
                <a:gd name="T14" fmla="*/ 179 w 180"/>
                <a:gd name="T15" fmla="*/ 195 h 222"/>
                <a:gd name="T16" fmla="*/ 157 w 180"/>
                <a:gd name="T17" fmla="*/ 19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222">
                  <a:moveTo>
                    <a:pt x="157" y="19"/>
                  </a:moveTo>
                  <a:cubicBezTo>
                    <a:pt x="142" y="8"/>
                    <a:pt x="124" y="0"/>
                    <a:pt x="117" y="0"/>
                  </a:cubicBezTo>
                  <a:cubicBezTo>
                    <a:pt x="81" y="2"/>
                    <a:pt x="72" y="20"/>
                    <a:pt x="35" y="18"/>
                  </a:cubicBezTo>
                  <a:cubicBezTo>
                    <a:pt x="31" y="18"/>
                    <a:pt x="27" y="19"/>
                    <a:pt x="24" y="21"/>
                  </a:cubicBezTo>
                  <a:cubicBezTo>
                    <a:pt x="16" y="79"/>
                    <a:pt x="9" y="137"/>
                    <a:pt x="1" y="195"/>
                  </a:cubicBezTo>
                  <a:cubicBezTo>
                    <a:pt x="0" y="204"/>
                    <a:pt x="0" y="212"/>
                    <a:pt x="1" y="219"/>
                  </a:cubicBezTo>
                  <a:cubicBezTo>
                    <a:pt x="61" y="222"/>
                    <a:pt x="120" y="222"/>
                    <a:pt x="179" y="219"/>
                  </a:cubicBezTo>
                  <a:cubicBezTo>
                    <a:pt x="180" y="212"/>
                    <a:pt x="180" y="204"/>
                    <a:pt x="179" y="195"/>
                  </a:cubicBezTo>
                  <a:cubicBezTo>
                    <a:pt x="172" y="136"/>
                    <a:pt x="164" y="78"/>
                    <a:pt x="157" y="19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5"/>
            <p:cNvSpPr/>
            <p:nvPr/>
          </p:nvSpPr>
          <p:spPr bwMode="auto">
            <a:xfrm>
              <a:off x="2459037" y="663576"/>
              <a:ext cx="465138" cy="593725"/>
            </a:xfrm>
            <a:custGeom>
              <a:avLst/>
              <a:gdLst>
                <a:gd name="T0" fmla="*/ 163 w 175"/>
                <a:gd name="T1" fmla="*/ 121 h 223"/>
                <a:gd name="T2" fmla="*/ 88 w 175"/>
                <a:gd name="T3" fmla="*/ 223 h 223"/>
                <a:gd name="T4" fmla="*/ 13 w 175"/>
                <a:gd name="T5" fmla="*/ 121 h 223"/>
                <a:gd name="T6" fmla="*/ 88 w 175"/>
                <a:gd name="T7" fmla="*/ 3 h 223"/>
                <a:gd name="T8" fmla="*/ 163 w 175"/>
                <a:gd name="T9" fmla="*/ 121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23">
                  <a:moveTo>
                    <a:pt x="163" y="121"/>
                  </a:moveTo>
                  <a:cubicBezTo>
                    <a:pt x="150" y="190"/>
                    <a:pt x="120" y="223"/>
                    <a:pt x="88" y="223"/>
                  </a:cubicBezTo>
                  <a:cubicBezTo>
                    <a:pt x="55" y="223"/>
                    <a:pt x="25" y="190"/>
                    <a:pt x="13" y="121"/>
                  </a:cubicBezTo>
                  <a:cubicBezTo>
                    <a:pt x="0" y="48"/>
                    <a:pt x="42" y="0"/>
                    <a:pt x="88" y="3"/>
                  </a:cubicBezTo>
                  <a:cubicBezTo>
                    <a:pt x="133" y="0"/>
                    <a:pt x="175" y="48"/>
                    <a:pt x="163" y="121"/>
                  </a:cubicBezTo>
                  <a:close/>
                </a:path>
              </a:pathLst>
            </a:custGeom>
            <a:solidFill>
              <a:srgbClr val="F2E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6"/>
            <p:cNvSpPr/>
            <p:nvPr/>
          </p:nvSpPr>
          <p:spPr bwMode="auto">
            <a:xfrm>
              <a:off x="2439987" y="611189"/>
              <a:ext cx="217488" cy="292100"/>
            </a:xfrm>
            <a:custGeom>
              <a:avLst/>
              <a:gdLst>
                <a:gd name="T0" fmla="*/ 22 w 82"/>
                <a:gd name="T1" fmla="*/ 44 h 110"/>
                <a:gd name="T2" fmla="*/ 2 w 82"/>
                <a:gd name="T3" fmla="*/ 110 h 110"/>
                <a:gd name="T4" fmla="*/ 62 w 82"/>
                <a:gd name="T5" fmla="*/ 71 h 110"/>
                <a:gd name="T6" fmla="*/ 74 w 82"/>
                <a:gd name="T7" fmla="*/ 0 h 110"/>
                <a:gd name="T8" fmla="*/ 22 w 82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10">
                  <a:moveTo>
                    <a:pt x="22" y="44"/>
                  </a:moveTo>
                  <a:cubicBezTo>
                    <a:pt x="8" y="66"/>
                    <a:pt x="0" y="90"/>
                    <a:pt x="2" y="110"/>
                  </a:cubicBezTo>
                  <a:cubicBezTo>
                    <a:pt x="27" y="108"/>
                    <a:pt x="49" y="93"/>
                    <a:pt x="62" y="71"/>
                  </a:cubicBezTo>
                  <a:cubicBezTo>
                    <a:pt x="78" y="50"/>
                    <a:pt x="82" y="23"/>
                    <a:pt x="74" y="0"/>
                  </a:cubicBezTo>
                  <a:cubicBezTo>
                    <a:pt x="54" y="6"/>
                    <a:pt x="36" y="23"/>
                    <a:pt x="22" y="44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7"/>
            <p:cNvSpPr/>
            <p:nvPr/>
          </p:nvSpPr>
          <p:spPr bwMode="auto">
            <a:xfrm>
              <a:off x="2679699" y="663576"/>
              <a:ext cx="244475" cy="593725"/>
            </a:xfrm>
            <a:custGeom>
              <a:avLst/>
              <a:gdLst>
                <a:gd name="T0" fmla="*/ 5 w 92"/>
                <a:gd name="T1" fmla="*/ 3 h 223"/>
                <a:gd name="T2" fmla="*/ 0 w 92"/>
                <a:gd name="T3" fmla="*/ 3 h 223"/>
                <a:gd name="T4" fmla="*/ 0 w 92"/>
                <a:gd name="T5" fmla="*/ 222 h 223"/>
                <a:gd name="T6" fmla="*/ 5 w 92"/>
                <a:gd name="T7" fmla="*/ 223 h 223"/>
                <a:gd name="T8" fmla="*/ 80 w 92"/>
                <a:gd name="T9" fmla="*/ 121 h 223"/>
                <a:gd name="T10" fmla="*/ 5 w 92"/>
                <a:gd name="T11" fmla="*/ 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223">
                  <a:moveTo>
                    <a:pt x="5" y="3"/>
                  </a:moveTo>
                  <a:cubicBezTo>
                    <a:pt x="3" y="3"/>
                    <a:pt x="1" y="3"/>
                    <a:pt x="0" y="3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1" y="223"/>
                    <a:pt x="3" y="223"/>
                    <a:pt x="5" y="223"/>
                  </a:cubicBezTo>
                  <a:cubicBezTo>
                    <a:pt x="37" y="223"/>
                    <a:pt x="67" y="190"/>
                    <a:pt x="80" y="121"/>
                  </a:cubicBezTo>
                  <a:cubicBezTo>
                    <a:pt x="92" y="48"/>
                    <a:pt x="50" y="0"/>
                    <a:pt x="5" y="3"/>
                  </a:cubicBezTo>
                  <a:close/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8"/>
            <p:cNvSpPr/>
            <p:nvPr/>
          </p:nvSpPr>
          <p:spPr bwMode="auto">
            <a:xfrm>
              <a:off x="2517774" y="552451"/>
              <a:ext cx="458788" cy="368300"/>
            </a:xfrm>
            <a:custGeom>
              <a:avLst/>
              <a:gdLst>
                <a:gd name="T0" fmla="*/ 68 w 173"/>
                <a:gd name="T1" fmla="*/ 124 h 139"/>
                <a:gd name="T2" fmla="*/ 173 w 173"/>
                <a:gd name="T3" fmla="*/ 119 h 139"/>
                <a:gd name="T4" fmla="*/ 114 w 173"/>
                <a:gd name="T5" fmla="*/ 17 h 139"/>
                <a:gd name="T6" fmla="*/ 0 w 173"/>
                <a:gd name="T7" fmla="*/ 44 h 139"/>
                <a:gd name="T8" fmla="*/ 68 w 173"/>
                <a:gd name="T9" fmla="*/ 12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139">
                  <a:moveTo>
                    <a:pt x="68" y="124"/>
                  </a:moveTo>
                  <a:cubicBezTo>
                    <a:pt x="102" y="139"/>
                    <a:pt x="140" y="139"/>
                    <a:pt x="173" y="119"/>
                  </a:cubicBezTo>
                  <a:cubicBezTo>
                    <a:pt x="172" y="67"/>
                    <a:pt x="149" y="29"/>
                    <a:pt x="114" y="17"/>
                  </a:cubicBezTo>
                  <a:cubicBezTo>
                    <a:pt x="81" y="0"/>
                    <a:pt x="38" y="10"/>
                    <a:pt x="0" y="44"/>
                  </a:cubicBezTo>
                  <a:cubicBezTo>
                    <a:pt x="8" y="82"/>
                    <a:pt x="34" y="110"/>
                    <a:pt x="68" y="124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9"/>
            <p:cNvSpPr/>
            <p:nvPr/>
          </p:nvSpPr>
          <p:spPr bwMode="auto">
            <a:xfrm>
              <a:off x="2593974" y="1274764"/>
              <a:ext cx="120650" cy="303213"/>
            </a:xfrm>
            <a:custGeom>
              <a:avLst/>
              <a:gdLst>
                <a:gd name="T0" fmla="*/ 74 w 76"/>
                <a:gd name="T1" fmla="*/ 191 h 191"/>
                <a:gd name="T2" fmla="*/ 76 w 76"/>
                <a:gd name="T3" fmla="*/ 106 h 191"/>
                <a:gd name="T4" fmla="*/ 37 w 76"/>
                <a:gd name="T5" fmla="*/ 62 h 191"/>
                <a:gd name="T6" fmla="*/ 0 w 76"/>
                <a:gd name="T7" fmla="*/ 0 h 191"/>
                <a:gd name="T8" fmla="*/ 5 w 76"/>
                <a:gd name="T9" fmla="*/ 84 h 191"/>
                <a:gd name="T10" fmla="*/ 40 w 76"/>
                <a:gd name="T11" fmla="*/ 102 h 191"/>
                <a:gd name="T12" fmla="*/ 74 w 76"/>
                <a:gd name="T13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91">
                  <a:moveTo>
                    <a:pt x="74" y="191"/>
                  </a:moveTo>
                  <a:lnTo>
                    <a:pt x="76" y="106"/>
                  </a:lnTo>
                  <a:lnTo>
                    <a:pt x="37" y="62"/>
                  </a:lnTo>
                  <a:lnTo>
                    <a:pt x="0" y="0"/>
                  </a:lnTo>
                  <a:lnTo>
                    <a:pt x="5" y="84"/>
                  </a:lnTo>
                  <a:lnTo>
                    <a:pt x="40" y="102"/>
                  </a:lnTo>
                  <a:lnTo>
                    <a:pt x="74" y="191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30"/>
            <p:cNvSpPr/>
            <p:nvPr/>
          </p:nvSpPr>
          <p:spPr bwMode="auto">
            <a:xfrm>
              <a:off x="2570162" y="1230314"/>
              <a:ext cx="82550" cy="201613"/>
            </a:xfrm>
            <a:custGeom>
              <a:avLst/>
              <a:gdLst>
                <a:gd name="T0" fmla="*/ 15 w 52"/>
                <a:gd name="T1" fmla="*/ 17 h 127"/>
                <a:gd name="T2" fmla="*/ 52 w 52"/>
                <a:gd name="T3" fmla="*/ 90 h 127"/>
                <a:gd name="T4" fmla="*/ 8 w 52"/>
                <a:gd name="T5" fmla="*/ 127 h 127"/>
                <a:gd name="T6" fmla="*/ 0 w 52"/>
                <a:gd name="T7" fmla="*/ 18 h 127"/>
                <a:gd name="T8" fmla="*/ 15 w 52"/>
                <a:gd name="T9" fmla="*/ 0 h 127"/>
                <a:gd name="T10" fmla="*/ 15 w 52"/>
                <a:gd name="T11" fmla="*/ 1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127">
                  <a:moveTo>
                    <a:pt x="15" y="17"/>
                  </a:moveTo>
                  <a:lnTo>
                    <a:pt x="52" y="90"/>
                  </a:lnTo>
                  <a:lnTo>
                    <a:pt x="8" y="127"/>
                  </a:lnTo>
                  <a:lnTo>
                    <a:pt x="0" y="18"/>
                  </a:lnTo>
                  <a:lnTo>
                    <a:pt x="15" y="0"/>
                  </a:lnTo>
                  <a:lnTo>
                    <a:pt x="15" y="17"/>
                  </a:lnTo>
                  <a:close/>
                </a:path>
              </a:pathLst>
            </a:custGeom>
            <a:solidFill>
              <a:srgbClr val="A6D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31"/>
            <p:cNvSpPr/>
            <p:nvPr/>
          </p:nvSpPr>
          <p:spPr bwMode="auto">
            <a:xfrm>
              <a:off x="2706687" y="1270001"/>
              <a:ext cx="103188" cy="268288"/>
            </a:xfrm>
            <a:custGeom>
              <a:avLst/>
              <a:gdLst>
                <a:gd name="T0" fmla="*/ 0 w 65"/>
                <a:gd name="T1" fmla="*/ 169 h 169"/>
                <a:gd name="T2" fmla="*/ 1 w 65"/>
                <a:gd name="T3" fmla="*/ 109 h 169"/>
                <a:gd name="T4" fmla="*/ 26 w 65"/>
                <a:gd name="T5" fmla="*/ 62 h 169"/>
                <a:gd name="T6" fmla="*/ 65 w 65"/>
                <a:gd name="T7" fmla="*/ 0 h 169"/>
                <a:gd name="T8" fmla="*/ 60 w 65"/>
                <a:gd name="T9" fmla="*/ 84 h 169"/>
                <a:gd name="T10" fmla="*/ 8 w 65"/>
                <a:gd name="T11" fmla="*/ 109 h 169"/>
                <a:gd name="T12" fmla="*/ 0 w 65"/>
                <a:gd name="T13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169">
                  <a:moveTo>
                    <a:pt x="0" y="169"/>
                  </a:moveTo>
                  <a:lnTo>
                    <a:pt x="1" y="109"/>
                  </a:lnTo>
                  <a:lnTo>
                    <a:pt x="26" y="62"/>
                  </a:lnTo>
                  <a:lnTo>
                    <a:pt x="65" y="0"/>
                  </a:lnTo>
                  <a:lnTo>
                    <a:pt x="60" y="84"/>
                  </a:lnTo>
                  <a:lnTo>
                    <a:pt x="8" y="109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2"/>
            <p:cNvSpPr/>
            <p:nvPr/>
          </p:nvSpPr>
          <p:spPr bwMode="auto">
            <a:xfrm>
              <a:off x="2751137" y="1230314"/>
              <a:ext cx="82550" cy="201613"/>
            </a:xfrm>
            <a:custGeom>
              <a:avLst/>
              <a:gdLst>
                <a:gd name="T0" fmla="*/ 39 w 52"/>
                <a:gd name="T1" fmla="*/ 17 h 127"/>
                <a:gd name="T2" fmla="*/ 0 w 52"/>
                <a:gd name="T3" fmla="*/ 90 h 127"/>
                <a:gd name="T4" fmla="*/ 45 w 52"/>
                <a:gd name="T5" fmla="*/ 127 h 127"/>
                <a:gd name="T6" fmla="*/ 52 w 52"/>
                <a:gd name="T7" fmla="*/ 18 h 127"/>
                <a:gd name="T8" fmla="*/ 39 w 52"/>
                <a:gd name="T9" fmla="*/ 0 h 127"/>
                <a:gd name="T10" fmla="*/ 39 w 52"/>
                <a:gd name="T11" fmla="*/ 1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127">
                  <a:moveTo>
                    <a:pt x="39" y="17"/>
                  </a:moveTo>
                  <a:lnTo>
                    <a:pt x="0" y="90"/>
                  </a:lnTo>
                  <a:lnTo>
                    <a:pt x="45" y="127"/>
                  </a:lnTo>
                  <a:lnTo>
                    <a:pt x="52" y="18"/>
                  </a:lnTo>
                  <a:lnTo>
                    <a:pt x="39" y="0"/>
                  </a:lnTo>
                  <a:lnTo>
                    <a:pt x="39" y="17"/>
                  </a:lnTo>
                  <a:close/>
                </a:path>
              </a:pathLst>
            </a:custGeom>
            <a:solidFill>
              <a:srgbClr val="A6D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938344" y="3122203"/>
            <a:ext cx="1003300" cy="1169988"/>
            <a:chOff x="5534024" y="581026"/>
            <a:chExt cx="1003300" cy="1169988"/>
          </a:xfrm>
        </p:grpSpPr>
        <p:sp>
          <p:nvSpPr>
            <p:cNvPr id="80" name="Freeform 63"/>
            <p:cNvSpPr/>
            <p:nvPr/>
          </p:nvSpPr>
          <p:spPr bwMode="auto">
            <a:xfrm>
              <a:off x="5534024" y="1238251"/>
              <a:ext cx="1003300" cy="512763"/>
            </a:xfrm>
            <a:custGeom>
              <a:avLst/>
              <a:gdLst>
                <a:gd name="T0" fmla="*/ 189 w 377"/>
                <a:gd name="T1" fmla="*/ 193 h 193"/>
                <a:gd name="T2" fmla="*/ 377 w 377"/>
                <a:gd name="T3" fmla="*/ 163 h 193"/>
                <a:gd name="T4" fmla="*/ 364 w 377"/>
                <a:gd name="T5" fmla="*/ 43 h 193"/>
                <a:gd name="T6" fmla="*/ 309 w 377"/>
                <a:gd name="T7" fmla="*/ 15 h 193"/>
                <a:gd name="T8" fmla="*/ 68 w 377"/>
                <a:gd name="T9" fmla="*/ 15 h 193"/>
                <a:gd name="T10" fmla="*/ 13 w 377"/>
                <a:gd name="T11" fmla="*/ 43 h 193"/>
                <a:gd name="T12" fmla="*/ 0 w 377"/>
                <a:gd name="T13" fmla="*/ 163 h 193"/>
                <a:gd name="T14" fmla="*/ 189 w 377"/>
                <a:gd name="T15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7" h="193">
                  <a:moveTo>
                    <a:pt x="189" y="193"/>
                  </a:moveTo>
                  <a:cubicBezTo>
                    <a:pt x="256" y="193"/>
                    <a:pt x="321" y="182"/>
                    <a:pt x="377" y="163"/>
                  </a:cubicBezTo>
                  <a:cubicBezTo>
                    <a:pt x="364" y="43"/>
                    <a:pt x="364" y="43"/>
                    <a:pt x="364" y="43"/>
                  </a:cubicBezTo>
                  <a:cubicBezTo>
                    <a:pt x="362" y="28"/>
                    <a:pt x="338" y="17"/>
                    <a:pt x="309" y="15"/>
                  </a:cubicBezTo>
                  <a:cubicBezTo>
                    <a:pt x="229" y="0"/>
                    <a:pt x="148" y="0"/>
                    <a:pt x="68" y="15"/>
                  </a:cubicBezTo>
                  <a:cubicBezTo>
                    <a:pt x="39" y="17"/>
                    <a:pt x="15" y="28"/>
                    <a:pt x="13" y="4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56" y="182"/>
                    <a:pt x="121" y="193"/>
                    <a:pt x="189" y="193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64"/>
            <p:cNvSpPr/>
            <p:nvPr/>
          </p:nvSpPr>
          <p:spPr bwMode="auto">
            <a:xfrm>
              <a:off x="5534024" y="1309689"/>
              <a:ext cx="1003300" cy="441325"/>
            </a:xfrm>
            <a:custGeom>
              <a:avLst/>
              <a:gdLst>
                <a:gd name="T0" fmla="*/ 312 w 377"/>
                <a:gd name="T1" fmla="*/ 14 h 166"/>
                <a:gd name="T2" fmla="*/ 65 w 377"/>
                <a:gd name="T3" fmla="*/ 14 h 166"/>
                <a:gd name="T4" fmla="*/ 11 w 377"/>
                <a:gd name="T5" fmla="*/ 37 h 166"/>
                <a:gd name="T6" fmla="*/ 0 w 377"/>
                <a:gd name="T7" fmla="*/ 136 h 166"/>
                <a:gd name="T8" fmla="*/ 189 w 377"/>
                <a:gd name="T9" fmla="*/ 166 h 166"/>
                <a:gd name="T10" fmla="*/ 377 w 377"/>
                <a:gd name="T11" fmla="*/ 136 h 166"/>
                <a:gd name="T12" fmla="*/ 366 w 377"/>
                <a:gd name="T13" fmla="*/ 37 h 166"/>
                <a:gd name="T14" fmla="*/ 312 w 377"/>
                <a:gd name="T15" fmla="*/ 1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7" h="166">
                  <a:moveTo>
                    <a:pt x="312" y="14"/>
                  </a:moveTo>
                  <a:cubicBezTo>
                    <a:pt x="230" y="0"/>
                    <a:pt x="147" y="0"/>
                    <a:pt x="65" y="14"/>
                  </a:cubicBezTo>
                  <a:cubicBezTo>
                    <a:pt x="39" y="16"/>
                    <a:pt x="17" y="25"/>
                    <a:pt x="11" y="37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56" y="155"/>
                    <a:pt x="121" y="166"/>
                    <a:pt x="189" y="166"/>
                  </a:cubicBezTo>
                  <a:cubicBezTo>
                    <a:pt x="256" y="166"/>
                    <a:pt x="321" y="155"/>
                    <a:pt x="377" y="136"/>
                  </a:cubicBezTo>
                  <a:cubicBezTo>
                    <a:pt x="366" y="37"/>
                    <a:pt x="366" y="37"/>
                    <a:pt x="366" y="37"/>
                  </a:cubicBezTo>
                  <a:cubicBezTo>
                    <a:pt x="360" y="25"/>
                    <a:pt x="338" y="16"/>
                    <a:pt x="312" y="14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Oval 65"/>
            <p:cNvSpPr>
              <a:spLocks noChangeArrowheads="1"/>
            </p:cNvSpPr>
            <p:nvPr/>
          </p:nvSpPr>
          <p:spPr bwMode="auto">
            <a:xfrm>
              <a:off x="5872162" y="1257301"/>
              <a:ext cx="327025" cy="244475"/>
            </a:xfrm>
            <a:prstGeom prst="ellipse">
              <a:avLst/>
            </a:pr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66"/>
            <p:cNvSpPr/>
            <p:nvPr/>
          </p:nvSpPr>
          <p:spPr bwMode="auto">
            <a:xfrm>
              <a:off x="5911849" y="1073151"/>
              <a:ext cx="258763" cy="390525"/>
            </a:xfrm>
            <a:custGeom>
              <a:avLst/>
              <a:gdLst>
                <a:gd name="T0" fmla="*/ 97 w 97"/>
                <a:gd name="T1" fmla="*/ 98 h 147"/>
                <a:gd name="T2" fmla="*/ 48 w 97"/>
                <a:gd name="T3" fmla="*/ 147 h 147"/>
                <a:gd name="T4" fmla="*/ 0 w 97"/>
                <a:gd name="T5" fmla="*/ 98 h 147"/>
                <a:gd name="T6" fmla="*/ 0 w 97"/>
                <a:gd name="T7" fmla="*/ 48 h 147"/>
                <a:gd name="T8" fmla="*/ 48 w 97"/>
                <a:gd name="T9" fmla="*/ 0 h 147"/>
                <a:gd name="T10" fmla="*/ 97 w 97"/>
                <a:gd name="T11" fmla="*/ 48 h 147"/>
                <a:gd name="T12" fmla="*/ 97 w 97"/>
                <a:gd name="T13" fmla="*/ 9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147">
                  <a:moveTo>
                    <a:pt x="97" y="98"/>
                  </a:moveTo>
                  <a:cubicBezTo>
                    <a:pt x="97" y="125"/>
                    <a:pt x="75" y="147"/>
                    <a:pt x="48" y="147"/>
                  </a:cubicBezTo>
                  <a:cubicBezTo>
                    <a:pt x="21" y="147"/>
                    <a:pt x="0" y="125"/>
                    <a:pt x="0" y="9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75" y="0"/>
                    <a:pt x="97" y="21"/>
                    <a:pt x="97" y="48"/>
                  </a:cubicBezTo>
                  <a:lnTo>
                    <a:pt x="97" y="98"/>
                  </a:lnTo>
                  <a:close/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67"/>
            <p:cNvSpPr/>
            <p:nvPr/>
          </p:nvSpPr>
          <p:spPr bwMode="auto">
            <a:xfrm>
              <a:off x="5911849" y="1073151"/>
              <a:ext cx="258763" cy="347663"/>
            </a:xfrm>
            <a:custGeom>
              <a:avLst/>
              <a:gdLst>
                <a:gd name="T0" fmla="*/ 81 w 97"/>
                <a:gd name="T1" fmla="*/ 128 h 131"/>
                <a:gd name="T2" fmla="*/ 84 w 97"/>
                <a:gd name="T3" fmla="*/ 131 h 131"/>
                <a:gd name="T4" fmla="*/ 97 w 97"/>
                <a:gd name="T5" fmla="*/ 98 h 131"/>
                <a:gd name="T6" fmla="*/ 97 w 97"/>
                <a:gd name="T7" fmla="*/ 48 h 131"/>
                <a:gd name="T8" fmla="*/ 48 w 97"/>
                <a:gd name="T9" fmla="*/ 0 h 131"/>
                <a:gd name="T10" fmla="*/ 0 w 97"/>
                <a:gd name="T11" fmla="*/ 47 h 131"/>
                <a:gd name="T12" fmla="*/ 81 w 97"/>
                <a:gd name="T13" fmla="*/ 128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131">
                  <a:moveTo>
                    <a:pt x="81" y="128"/>
                  </a:moveTo>
                  <a:cubicBezTo>
                    <a:pt x="82" y="129"/>
                    <a:pt x="83" y="130"/>
                    <a:pt x="84" y="131"/>
                  </a:cubicBezTo>
                  <a:cubicBezTo>
                    <a:pt x="92" y="122"/>
                    <a:pt x="97" y="111"/>
                    <a:pt x="97" y="98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7" y="21"/>
                    <a:pt x="75" y="0"/>
                    <a:pt x="48" y="0"/>
                  </a:cubicBezTo>
                  <a:cubicBezTo>
                    <a:pt x="22" y="0"/>
                    <a:pt x="1" y="21"/>
                    <a:pt x="0" y="47"/>
                  </a:cubicBezTo>
                  <a:lnTo>
                    <a:pt x="81" y="128"/>
                  </a:lnTo>
                  <a:close/>
                </a:path>
              </a:pathLst>
            </a:custGeom>
            <a:solidFill>
              <a:srgbClr val="C0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68"/>
            <p:cNvSpPr/>
            <p:nvPr/>
          </p:nvSpPr>
          <p:spPr bwMode="auto">
            <a:xfrm>
              <a:off x="5746749" y="581026"/>
              <a:ext cx="577850" cy="366713"/>
            </a:xfrm>
            <a:custGeom>
              <a:avLst/>
              <a:gdLst>
                <a:gd name="T0" fmla="*/ 109 w 217"/>
                <a:gd name="T1" fmla="*/ 123 h 138"/>
                <a:gd name="T2" fmla="*/ 204 w 217"/>
                <a:gd name="T3" fmla="*/ 138 h 138"/>
                <a:gd name="T4" fmla="*/ 109 w 217"/>
                <a:gd name="T5" fmla="*/ 3 h 138"/>
                <a:gd name="T6" fmla="*/ 13 w 217"/>
                <a:gd name="T7" fmla="*/ 138 h 138"/>
                <a:gd name="T8" fmla="*/ 109 w 217"/>
                <a:gd name="T9" fmla="*/ 123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138">
                  <a:moveTo>
                    <a:pt x="109" y="123"/>
                  </a:moveTo>
                  <a:cubicBezTo>
                    <a:pt x="144" y="122"/>
                    <a:pt x="178" y="128"/>
                    <a:pt x="204" y="138"/>
                  </a:cubicBezTo>
                  <a:cubicBezTo>
                    <a:pt x="217" y="55"/>
                    <a:pt x="165" y="0"/>
                    <a:pt x="109" y="3"/>
                  </a:cubicBezTo>
                  <a:cubicBezTo>
                    <a:pt x="52" y="0"/>
                    <a:pt x="0" y="55"/>
                    <a:pt x="13" y="138"/>
                  </a:cubicBezTo>
                  <a:cubicBezTo>
                    <a:pt x="39" y="128"/>
                    <a:pt x="73" y="122"/>
                    <a:pt x="109" y="123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69"/>
            <p:cNvSpPr/>
            <p:nvPr/>
          </p:nvSpPr>
          <p:spPr bwMode="auto">
            <a:xfrm>
              <a:off x="5776912" y="927101"/>
              <a:ext cx="84138" cy="165100"/>
            </a:xfrm>
            <a:custGeom>
              <a:avLst/>
              <a:gdLst>
                <a:gd name="T0" fmla="*/ 28 w 32"/>
                <a:gd name="T1" fmla="*/ 30 h 62"/>
                <a:gd name="T2" fmla="*/ 27 w 32"/>
                <a:gd name="T3" fmla="*/ 60 h 62"/>
                <a:gd name="T4" fmla="*/ 7 w 32"/>
                <a:gd name="T5" fmla="*/ 38 h 62"/>
                <a:gd name="T6" fmla="*/ 7 w 32"/>
                <a:gd name="T7" fmla="*/ 3 h 62"/>
                <a:gd name="T8" fmla="*/ 28 w 32"/>
                <a:gd name="T9" fmla="*/ 3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2">
                  <a:moveTo>
                    <a:pt x="28" y="30"/>
                  </a:moveTo>
                  <a:cubicBezTo>
                    <a:pt x="32" y="47"/>
                    <a:pt x="31" y="59"/>
                    <a:pt x="27" y="60"/>
                  </a:cubicBezTo>
                  <a:cubicBezTo>
                    <a:pt x="22" y="62"/>
                    <a:pt x="14" y="54"/>
                    <a:pt x="7" y="38"/>
                  </a:cubicBezTo>
                  <a:cubicBezTo>
                    <a:pt x="1" y="22"/>
                    <a:pt x="0" y="6"/>
                    <a:pt x="7" y="3"/>
                  </a:cubicBezTo>
                  <a:cubicBezTo>
                    <a:pt x="14" y="0"/>
                    <a:pt x="23" y="13"/>
                    <a:pt x="28" y="30"/>
                  </a:cubicBezTo>
                  <a:close/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70"/>
            <p:cNvSpPr/>
            <p:nvPr/>
          </p:nvSpPr>
          <p:spPr bwMode="auto">
            <a:xfrm>
              <a:off x="5788024" y="620714"/>
              <a:ext cx="496888" cy="649288"/>
            </a:xfrm>
            <a:custGeom>
              <a:avLst/>
              <a:gdLst>
                <a:gd name="T0" fmla="*/ 173 w 187"/>
                <a:gd name="T1" fmla="*/ 132 h 244"/>
                <a:gd name="T2" fmla="*/ 94 w 187"/>
                <a:gd name="T3" fmla="*/ 244 h 244"/>
                <a:gd name="T4" fmla="*/ 14 w 187"/>
                <a:gd name="T5" fmla="*/ 132 h 244"/>
                <a:gd name="T6" fmla="*/ 94 w 187"/>
                <a:gd name="T7" fmla="*/ 3 h 244"/>
                <a:gd name="T8" fmla="*/ 173 w 187"/>
                <a:gd name="T9" fmla="*/ 132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244">
                  <a:moveTo>
                    <a:pt x="173" y="132"/>
                  </a:moveTo>
                  <a:cubicBezTo>
                    <a:pt x="160" y="209"/>
                    <a:pt x="128" y="244"/>
                    <a:pt x="94" y="244"/>
                  </a:cubicBezTo>
                  <a:cubicBezTo>
                    <a:pt x="59" y="244"/>
                    <a:pt x="27" y="209"/>
                    <a:pt x="14" y="132"/>
                  </a:cubicBezTo>
                  <a:cubicBezTo>
                    <a:pt x="0" y="53"/>
                    <a:pt x="45" y="0"/>
                    <a:pt x="94" y="3"/>
                  </a:cubicBezTo>
                  <a:cubicBezTo>
                    <a:pt x="142" y="0"/>
                    <a:pt x="187" y="53"/>
                    <a:pt x="173" y="132"/>
                  </a:cubicBezTo>
                  <a:close/>
                </a:path>
              </a:pathLst>
            </a:custGeom>
            <a:solidFill>
              <a:srgbClr val="F2E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71"/>
            <p:cNvSpPr/>
            <p:nvPr/>
          </p:nvSpPr>
          <p:spPr bwMode="auto">
            <a:xfrm>
              <a:off x="6042024" y="623889"/>
              <a:ext cx="242888" cy="646113"/>
            </a:xfrm>
            <a:custGeom>
              <a:avLst/>
              <a:gdLst>
                <a:gd name="T0" fmla="*/ 0 w 91"/>
                <a:gd name="T1" fmla="*/ 2 h 243"/>
                <a:gd name="T2" fmla="*/ 0 w 91"/>
                <a:gd name="T3" fmla="*/ 243 h 243"/>
                <a:gd name="T4" fmla="*/ 77 w 91"/>
                <a:gd name="T5" fmla="*/ 131 h 243"/>
                <a:gd name="T6" fmla="*/ 0 w 91"/>
                <a:gd name="T7" fmla="*/ 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243">
                  <a:moveTo>
                    <a:pt x="0" y="2"/>
                  </a:moveTo>
                  <a:cubicBezTo>
                    <a:pt x="0" y="243"/>
                    <a:pt x="0" y="243"/>
                    <a:pt x="0" y="243"/>
                  </a:cubicBezTo>
                  <a:cubicBezTo>
                    <a:pt x="34" y="242"/>
                    <a:pt x="64" y="206"/>
                    <a:pt x="77" y="131"/>
                  </a:cubicBezTo>
                  <a:cubicBezTo>
                    <a:pt x="91" y="53"/>
                    <a:pt x="47" y="0"/>
                    <a:pt x="0" y="2"/>
                  </a:cubicBezTo>
                  <a:close/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72"/>
            <p:cNvSpPr/>
            <p:nvPr/>
          </p:nvSpPr>
          <p:spPr bwMode="auto">
            <a:xfrm>
              <a:off x="6202362" y="915989"/>
              <a:ext cx="84138" cy="188913"/>
            </a:xfrm>
            <a:custGeom>
              <a:avLst/>
              <a:gdLst>
                <a:gd name="T0" fmla="*/ 5 w 32"/>
                <a:gd name="T1" fmla="*/ 34 h 71"/>
                <a:gd name="T2" fmla="*/ 6 w 32"/>
                <a:gd name="T3" fmla="*/ 69 h 71"/>
                <a:gd name="T4" fmla="*/ 25 w 32"/>
                <a:gd name="T5" fmla="*/ 43 h 71"/>
                <a:gd name="T6" fmla="*/ 25 w 32"/>
                <a:gd name="T7" fmla="*/ 3 h 71"/>
                <a:gd name="T8" fmla="*/ 5 w 32"/>
                <a:gd name="T9" fmla="*/ 3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71">
                  <a:moveTo>
                    <a:pt x="5" y="34"/>
                  </a:moveTo>
                  <a:cubicBezTo>
                    <a:pt x="0" y="54"/>
                    <a:pt x="1" y="67"/>
                    <a:pt x="6" y="69"/>
                  </a:cubicBezTo>
                  <a:cubicBezTo>
                    <a:pt x="11" y="71"/>
                    <a:pt x="19" y="62"/>
                    <a:pt x="25" y="43"/>
                  </a:cubicBezTo>
                  <a:cubicBezTo>
                    <a:pt x="32" y="24"/>
                    <a:pt x="32" y="5"/>
                    <a:pt x="25" y="3"/>
                  </a:cubicBezTo>
                  <a:cubicBezTo>
                    <a:pt x="18" y="0"/>
                    <a:pt x="9" y="15"/>
                    <a:pt x="5" y="34"/>
                  </a:cubicBezTo>
                  <a:close/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73"/>
            <p:cNvSpPr/>
            <p:nvPr/>
          </p:nvSpPr>
          <p:spPr bwMode="auto">
            <a:xfrm>
              <a:off x="5803899" y="620714"/>
              <a:ext cx="458788" cy="274638"/>
            </a:xfrm>
            <a:custGeom>
              <a:avLst/>
              <a:gdLst>
                <a:gd name="T0" fmla="*/ 167 w 173"/>
                <a:gd name="T1" fmla="*/ 60 h 103"/>
                <a:gd name="T2" fmla="*/ 163 w 173"/>
                <a:gd name="T3" fmla="*/ 41 h 103"/>
                <a:gd name="T4" fmla="*/ 161 w 173"/>
                <a:gd name="T5" fmla="*/ 34 h 103"/>
                <a:gd name="T6" fmla="*/ 150 w 173"/>
                <a:gd name="T7" fmla="*/ 19 h 103"/>
                <a:gd name="T8" fmla="*/ 119 w 173"/>
                <a:gd name="T9" fmla="*/ 0 h 103"/>
                <a:gd name="T10" fmla="*/ 87 w 173"/>
                <a:gd name="T11" fmla="*/ 1 h 103"/>
                <a:gd name="T12" fmla="*/ 55 w 173"/>
                <a:gd name="T13" fmla="*/ 0 h 103"/>
                <a:gd name="T14" fmla="*/ 23 w 173"/>
                <a:gd name="T15" fmla="*/ 19 h 103"/>
                <a:gd name="T16" fmla="*/ 13 w 173"/>
                <a:gd name="T17" fmla="*/ 34 h 103"/>
                <a:gd name="T18" fmla="*/ 11 w 173"/>
                <a:gd name="T19" fmla="*/ 41 h 103"/>
                <a:gd name="T20" fmla="*/ 7 w 173"/>
                <a:gd name="T21" fmla="*/ 60 h 103"/>
                <a:gd name="T22" fmla="*/ 2 w 173"/>
                <a:gd name="T23" fmla="*/ 100 h 103"/>
                <a:gd name="T24" fmla="*/ 12 w 173"/>
                <a:gd name="T25" fmla="*/ 86 h 103"/>
                <a:gd name="T26" fmla="*/ 13 w 173"/>
                <a:gd name="T27" fmla="*/ 59 h 103"/>
                <a:gd name="T28" fmla="*/ 48 w 173"/>
                <a:gd name="T29" fmla="*/ 43 h 103"/>
                <a:gd name="T30" fmla="*/ 69 w 173"/>
                <a:gd name="T31" fmla="*/ 52 h 103"/>
                <a:gd name="T32" fmla="*/ 104 w 173"/>
                <a:gd name="T33" fmla="*/ 52 h 103"/>
                <a:gd name="T34" fmla="*/ 126 w 173"/>
                <a:gd name="T35" fmla="*/ 43 h 103"/>
                <a:gd name="T36" fmla="*/ 161 w 173"/>
                <a:gd name="T37" fmla="*/ 59 h 103"/>
                <a:gd name="T38" fmla="*/ 162 w 173"/>
                <a:gd name="T39" fmla="*/ 86 h 103"/>
                <a:gd name="T40" fmla="*/ 172 w 173"/>
                <a:gd name="T41" fmla="*/ 100 h 103"/>
                <a:gd name="T42" fmla="*/ 167 w 173"/>
                <a:gd name="T43" fmla="*/ 6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3" h="103">
                  <a:moveTo>
                    <a:pt x="167" y="60"/>
                  </a:moveTo>
                  <a:cubicBezTo>
                    <a:pt x="167" y="57"/>
                    <a:pt x="166" y="50"/>
                    <a:pt x="163" y="41"/>
                  </a:cubicBezTo>
                  <a:cubicBezTo>
                    <a:pt x="162" y="39"/>
                    <a:pt x="161" y="36"/>
                    <a:pt x="161" y="34"/>
                  </a:cubicBezTo>
                  <a:cubicBezTo>
                    <a:pt x="160" y="28"/>
                    <a:pt x="156" y="23"/>
                    <a:pt x="150" y="19"/>
                  </a:cubicBezTo>
                  <a:cubicBezTo>
                    <a:pt x="143" y="9"/>
                    <a:pt x="132" y="2"/>
                    <a:pt x="119" y="0"/>
                  </a:cubicBezTo>
                  <a:cubicBezTo>
                    <a:pt x="109" y="0"/>
                    <a:pt x="98" y="0"/>
                    <a:pt x="87" y="1"/>
                  </a:cubicBezTo>
                  <a:cubicBezTo>
                    <a:pt x="76" y="0"/>
                    <a:pt x="65" y="0"/>
                    <a:pt x="55" y="0"/>
                  </a:cubicBezTo>
                  <a:cubicBezTo>
                    <a:pt x="41" y="2"/>
                    <a:pt x="31" y="9"/>
                    <a:pt x="23" y="19"/>
                  </a:cubicBezTo>
                  <a:cubicBezTo>
                    <a:pt x="18" y="23"/>
                    <a:pt x="14" y="28"/>
                    <a:pt x="13" y="34"/>
                  </a:cubicBezTo>
                  <a:cubicBezTo>
                    <a:pt x="12" y="36"/>
                    <a:pt x="12" y="39"/>
                    <a:pt x="11" y="41"/>
                  </a:cubicBezTo>
                  <a:cubicBezTo>
                    <a:pt x="8" y="50"/>
                    <a:pt x="7" y="57"/>
                    <a:pt x="7" y="60"/>
                  </a:cubicBezTo>
                  <a:cubicBezTo>
                    <a:pt x="3" y="78"/>
                    <a:pt x="0" y="95"/>
                    <a:pt x="2" y="100"/>
                  </a:cubicBezTo>
                  <a:cubicBezTo>
                    <a:pt x="2" y="100"/>
                    <a:pt x="9" y="103"/>
                    <a:pt x="12" y="86"/>
                  </a:cubicBezTo>
                  <a:cubicBezTo>
                    <a:pt x="13" y="77"/>
                    <a:pt x="12" y="68"/>
                    <a:pt x="13" y="59"/>
                  </a:cubicBezTo>
                  <a:cubicBezTo>
                    <a:pt x="21" y="53"/>
                    <a:pt x="33" y="43"/>
                    <a:pt x="48" y="43"/>
                  </a:cubicBezTo>
                  <a:cubicBezTo>
                    <a:pt x="56" y="47"/>
                    <a:pt x="62" y="48"/>
                    <a:pt x="69" y="52"/>
                  </a:cubicBezTo>
                  <a:cubicBezTo>
                    <a:pt x="75" y="56"/>
                    <a:pt x="99" y="56"/>
                    <a:pt x="104" y="52"/>
                  </a:cubicBezTo>
                  <a:cubicBezTo>
                    <a:pt x="111" y="48"/>
                    <a:pt x="118" y="47"/>
                    <a:pt x="126" y="43"/>
                  </a:cubicBezTo>
                  <a:cubicBezTo>
                    <a:pt x="140" y="43"/>
                    <a:pt x="153" y="53"/>
                    <a:pt x="161" y="59"/>
                  </a:cubicBezTo>
                  <a:cubicBezTo>
                    <a:pt x="162" y="68"/>
                    <a:pt x="161" y="77"/>
                    <a:pt x="162" y="86"/>
                  </a:cubicBezTo>
                  <a:cubicBezTo>
                    <a:pt x="164" y="103"/>
                    <a:pt x="172" y="100"/>
                    <a:pt x="172" y="100"/>
                  </a:cubicBezTo>
                  <a:cubicBezTo>
                    <a:pt x="173" y="95"/>
                    <a:pt x="170" y="78"/>
                    <a:pt x="167" y="60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74"/>
            <p:cNvSpPr>
              <a:spLocks noEditPoints="1"/>
            </p:cNvSpPr>
            <p:nvPr/>
          </p:nvSpPr>
          <p:spPr bwMode="auto">
            <a:xfrm>
              <a:off x="5805487" y="889001"/>
              <a:ext cx="203200" cy="144463"/>
            </a:xfrm>
            <a:custGeom>
              <a:avLst/>
              <a:gdLst>
                <a:gd name="T0" fmla="*/ 33 w 76"/>
                <a:gd name="T1" fmla="*/ 54 h 54"/>
                <a:gd name="T2" fmla="*/ 33 w 76"/>
                <a:gd name="T3" fmla="*/ 54 h 54"/>
                <a:gd name="T4" fmla="*/ 9 w 76"/>
                <a:gd name="T5" fmla="*/ 44 h 54"/>
                <a:gd name="T6" fmla="*/ 1 w 76"/>
                <a:gd name="T7" fmla="*/ 23 h 54"/>
                <a:gd name="T8" fmla="*/ 1 w 76"/>
                <a:gd name="T9" fmla="*/ 17 h 54"/>
                <a:gd name="T10" fmla="*/ 2 w 76"/>
                <a:gd name="T11" fmla="*/ 11 h 54"/>
                <a:gd name="T12" fmla="*/ 2 w 76"/>
                <a:gd name="T13" fmla="*/ 8 h 54"/>
                <a:gd name="T14" fmla="*/ 6 w 76"/>
                <a:gd name="T15" fmla="*/ 7 h 54"/>
                <a:gd name="T16" fmla="*/ 71 w 76"/>
                <a:gd name="T17" fmla="*/ 8 h 54"/>
                <a:gd name="T18" fmla="*/ 74 w 76"/>
                <a:gd name="T19" fmla="*/ 9 h 54"/>
                <a:gd name="T20" fmla="*/ 75 w 76"/>
                <a:gd name="T21" fmla="*/ 12 h 54"/>
                <a:gd name="T22" fmla="*/ 76 w 76"/>
                <a:gd name="T23" fmla="*/ 17 h 54"/>
                <a:gd name="T24" fmla="*/ 76 w 76"/>
                <a:gd name="T25" fmla="*/ 23 h 54"/>
                <a:gd name="T26" fmla="*/ 69 w 76"/>
                <a:gd name="T27" fmla="*/ 43 h 54"/>
                <a:gd name="T28" fmla="*/ 44 w 76"/>
                <a:gd name="T29" fmla="*/ 54 h 54"/>
                <a:gd name="T30" fmla="*/ 33 w 76"/>
                <a:gd name="T31" fmla="*/ 54 h 54"/>
                <a:gd name="T32" fmla="*/ 13 w 76"/>
                <a:gd name="T33" fmla="*/ 17 h 54"/>
                <a:gd name="T34" fmla="*/ 13 w 76"/>
                <a:gd name="T35" fmla="*/ 17 h 54"/>
                <a:gd name="T36" fmla="*/ 12 w 76"/>
                <a:gd name="T37" fmla="*/ 23 h 54"/>
                <a:gd name="T38" fmla="*/ 17 w 76"/>
                <a:gd name="T39" fmla="*/ 36 h 54"/>
                <a:gd name="T40" fmla="*/ 33 w 76"/>
                <a:gd name="T41" fmla="*/ 43 h 54"/>
                <a:gd name="T42" fmla="*/ 44 w 76"/>
                <a:gd name="T43" fmla="*/ 42 h 54"/>
                <a:gd name="T44" fmla="*/ 60 w 76"/>
                <a:gd name="T45" fmla="*/ 35 h 54"/>
                <a:gd name="T46" fmla="*/ 64 w 76"/>
                <a:gd name="T47" fmla="*/ 24 h 54"/>
                <a:gd name="T48" fmla="*/ 64 w 76"/>
                <a:gd name="T49" fmla="*/ 18 h 54"/>
                <a:gd name="T50" fmla="*/ 64 w 76"/>
                <a:gd name="T51" fmla="*/ 17 h 54"/>
                <a:gd name="T52" fmla="*/ 13 w 76"/>
                <a:gd name="T53" fmla="*/ 1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6" h="54">
                  <a:moveTo>
                    <a:pt x="33" y="54"/>
                  </a:moveTo>
                  <a:cubicBezTo>
                    <a:pt x="33" y="54"/>
                    <a:pt x="33" y="54"/>
                    <a:pt x="33" y="54"/>
                  </a:cubicBezTo>
                  <a:cubicBezTo>
                    <a:pt x="23" y="54"/>
                    <a:pt x="15" y="50"/>
                    <a:pt x="9" y="44"/>
                  </a:cubicBezTo>
                  <a:cubicBezTo>
                    <a:pt x="3" y="38"/>
                    <a:pt x="0" y="31"/>
                    <a:pt x="1" y="23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5"/>
                    <a:pt x="1" y="13"/>
                    <a:pt x="2" y="1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27" y="0"/>
                    <a:pt x="50" y="0"/>
                    <a:pt x="71" y="8"/>
                  </a:cubicBezTo>
                  <a:cubicBezTo>
                    <a:pt x="74" y="9"/>
                    <a:pt x="74" y="9"/>
                    <a:pt x="74" y="9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5" y="14"/>
                    <a:pt x="76" y="15"/>
                    <a:pt x="76" y="17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6" y="30"/>
                    <a:pt x="74" y="37"/>
                    <a:pt x="69" y="43"/>
                  </a:cubicBezTo>
                  <a:cubicBezTo>
                    <a:pt x="63" y="50"/>
                    <a:pt x="54" y="54"/>
                    <a:pt x="44" y="54"/>
                  </a:cubicBezTo>
                  <a:lnTo>
                    <a:pt x="33" y="54"/>
                  </a:lnTo>
                  <a:close/>
                  <a:moveTo>
                    <a:pt x="13" y="17"/>
                  </a:moveTo>
                  <a:cubicBezTo>
                    <a:pt x="13" y="17"/>
                    <a:pt x="13" y="17"/>
                    <a:pt x="13" y="17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8"/>
                    <a:pt x="14" y="32"/>
                    <a:pt x="17" y="36"/>
                  </a:cubicBezTo>
                  <a:cubicBezTo>
                    <a:pt x="21" y="40"/>
                    <a:pt x="27" y="42"/>
                    <a:pt x="33" y="43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50" y="42"/>
                    <a:pt x="56" y="40"/>
                    <a:pt x="60" y="35"/>
                  </a:cubicBezTo>
                  <a:cubicBezTo>
                    <a:pt x="63" y="32"/>
                    <a:pt x="65" y="28"/>
                    <a:pt x="64" y="24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47" y="12"/>
                    <a:pt x="29" y="12"/>
                    <a:pt x="13" y="17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75"/>
            <p:cNvSpPr>
              <a:spLocks noEditPoints="1"/>
            </p:cNvSpPr>
            <p:nvPr/>
          </p:nvSpPr>
          <p:spPr bwMode="auto">
            <a:xfrm>
              <a:off x="6057899" y="889001"/>
              <a:ext cx="203200" cy="144463"/>
            </a:xfrm>
            <a:custGeom>
              <a:avLst/>
              <a:gdLst>
                <a:gd name="T0" fmla="*/ 33 w 76"/>
                <a:gd name="T1" fmla="*/ 54 h 54"/>
                <a:gd name="T2" fmla="*/ 33 w 76"/>
                <a:gd name="T3" fmla="*/ 54 h 54"/>
                <a:gd name="T4" fmla="*/ 9 w 76"/>
                <a:gd name="T5" fmla="*/ 44 h 54"/>
                <a:gd name="T6" fmla="*/ 1 w 76"/>
                <a:gd name="T7" fmla="*/ 23 h 54"/>
                <a:gd name="T8" fmla="*/ 1 w 76"/>
                <a:gd name="T9" fmla="*/ 17 h 54"/>
                <a:gd name="T10" fmla="*/ 2 w 76"/>
                <a:gd name="T11" fmla="*/ 11 h 54"/>
                <a:gd name="T12" fmla="*/ 2 w 76"/>
                <a:gd name="T13" fmla="*/ 8 h 54"/>
                <a:gd name="T14" fmla="*/ 6 w 76"/>
                <a:gd name="T15" fmla="*/ 7 h 54"/>
                <a:gd name="T16" fmla="*/ 71 w 76"/>
                <a:gd name="T17" fmla="*/ 8 h 54"/>
                <a:gd name="T18" fmla="*/ 74 w 76"/>
                <a:gd name="T19" fmla="*/ 9 h 54"/>
                <a:gd name="T20" fmla="*/ 75 w 76"/>
                <a:gd name="T21" fmla="*/ 12 h 54"/>
                <a:gd name="T22" fmla="*/ 76 w 76"/>
                <a:gd name="T23" fmla="*/ 17 h 54"/>
                <a:gd name="T24" fmla="*/ 76 w 76"/>
                <a:gd name="T25" fmla="*/ 23 h 54"/>
                <a:gd name="T26" fmla="*/ 69 w 76"/>
                <a:gd name="T27" fmla="*/ 43 h 54"/>
                <a:gd name="T28" fmla="*/ 44 w 76"/>
                <a:gd name="T29" fmla="*/ 54 h 54"/>
                <a:gd name="T30" fmla="*/ 33 w 76"/>
                <a:gd name="T31" fmla="*/ 54 h 54"/>
                <a:gd name="T32" fmla="*/ 13 w 76"/>
                <a:gd name="T33" fmla="*/ 17 h 54"/>
                <a:gd name="T34" fmla="*/ 13 w 76"/>
                <a:gd name="T35" fmla="*/ 17 h 54"/>
                <a:gd name="T36" fmla="*/ 12 w 76"/>
                <a:gd name="T37" fmla="*/ 23 h 54"/>
                <a:gd name="T38" fmla="*/ 17 w 76"/>
                <a:gd name="T39" fmla="*/ 36 h 54"/>
                <a:gd name="T40" fmla="*/ 33 w 76"/>
                <a:gd name="T41" fmla="*/ 43 h 54"/>
                <a:gd name="T42" fmla="*/ 44 w 76"/>
                <a:gd name="T43" fmla="*/ 42 h 54"/>
                <a:gd name="T44" fmla="*/ 60 w 76"/>
                <a:gd name="T45" fmla="*/ 35 h 54"/>
                <a:gd name="T46" fmla="*/ 65 w 76"/>
                <a:gd name="T47" fmla="*/ 24 h 54"/>
                <a:gd name="T48" fmla="*/ 64 w 76"/>
                <a:gd name="T49" fmla="*/ 18 h 54"/>
                <a:gd name="T50" fmla="*/ 64 w 76"/>
                <a:gd name="T51" fmla="*/ 17 h 54"/>
                <a:gd name="T52" fmla="*/ 13 w 76"/>
                <a:gd name="T53" fmla="*/ 1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6" h="54">
                  <a:moveTo>
                    <a:pt x="33" y="54"/>
                  </a:moveTo>
                  <a:cubicBezTo>
                    <a:pt x="33" y="54"/>
                    <a:pt x="33" y="54"/>
                    <a:pt x="33" y="54"/>
                  </a:cubicBezTo>
                  <a:cubicBezTo>
                    <a:pt x="24" y="54"/>
                    <a:pt x="15" y="50"/>
                    <a:pt x="9" y="44"/>
                  </a:cubicBezTo>
                  <a:cubicBezTo>
                    <a:pt x="3" y="38"/>
                    <a:pt x="0" y="31"/>
                    <a:pt x="1" y="23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5"/>
                    <a:pt x="1" y="13"/>
                    <a:pt x="2" y="1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27" y="0"/>
                    <a:pt x="50" y="0"/>
                    <a:pt x="71" y="8"/>
                  </a:cubicBezTo>
                  <a:cubicBezTo>
                    <a:pt x="74" y="9"/>
                    <a:pt x="74" y="9"/>
                    <a:pt x="74" y="9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5" y="14"/>
                    <a:pt x="76" y="15"/>
                    <a:pt x="76" y="17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6" y="30"/>
                    <a:pt x="74" y="37"/>
                    <a:pt x="69" y="43"/>
                  </a:cubicBezTo>
                  <a:cubicBezTo>
                    <a:pt x="63" y="50"/>
                    <a:pt x="54" y="54"/>
                    <a:pt x="44" y="54"/>
                  </a:cubicBezTo>
                  <a:lnTo>
                    <a:pt x="33" y="54"/>
                  </a:lnTo>
                  <a:close/>
                  <a:moveTo>
                    <a:pt x="13" y="17"/>
                  </a:moveTo>
                  <a:cubicBezTo>
                    <a:pt x="13" y="17"/>
                    <a:pt x="13" y="17"/>
                    <a:pt x="13" y="17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8"/>
                    <a:pt x="14" y="32"/>
                    <a:pt x="17" y="36"/>
                  </a:cubicBezTo>
                  <a:cubicBezTo>
                    <a:pt x="21" y="40"/>
                    <a:pt x="27" y="42"/>
                    <a:pt x="33" y="43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50" y="42"/>
                    <a:pt x="56" y="40"/>
                    <a:pt x="60" y="35"/>
                  </a:cubicBezTo>
                  <a:cubicBezTo>
                    <a:pt x="63" y="32"/>
                    <a:pt x="65" y="28"/>
                    <a:pt x="65" y="24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47" y="12"/>
                    <a:pt x="29" y="12"/>
                    <a:pt x="13" y="17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Rectangle 76"/>
            <p:cNvSpPr>
              <a:spLocks noChangeArrowheads="1"/>
            </p:cNvSpPr>
            <p:nvPr/>
          </p:nvSpPr>
          <p:spPr bwMode="auto">
            <a:xfrm>
              <a:off x="5986462" y="930276"/>
              <a:ext cx="98425" cy="36513"/>
            </a:xfrm>
            <a:prstGeom prst="rect">
              <a:avLst/>
            </a:pr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4066854" y="3167446"/>
            <a:ext cx="1027113" cy="1206501"/>
            <a:chOff x="5553074" y="2254251"/>
            <a:chExt cx="1027113" cy="1206501"/>
          </a:xfrm>
        </p:grpSpPr>
        <p:sp>
          <p:nvSpPr>
            <p:cNvPr id="95" name="Freeform 89"/>
            <p:cNvSpPr/>
            <p:nvPr/>
          </p:nvSpPr>
          <p:spPr bwMode="auto">
            <a:xfrm>
              <a:off x="5553074" y="2900364"/>
              <a:ext cx="1027113" cy="560388"/>
            </a:xfrm>
            <a:custGeom>
              <a:avLst/>
              <a:gdLst>
                <a:gd name="T0" fmla="*/ 231 w 386"/>
                <a:gd name="T1" fmla="*/ 210 h 211"/>
                <a:gd name="T2" fmla="*/ 231 w 386"/>
                <a:gd name="T3" fmla="*/ 210 h 211"/>
                <a:gd name="T4" fmla="*/ 386 w 386"/>
                <a:gd name="T5" fmla="*/ 180 h 211"/>
                <a:gd name="T6" fmla="*/ 372 w 386"/>
                <a:gd name="T7" fmla="*/ 57 h 211"/>
                <a:gd name="T8" fmla="*/ 316 w 386"/>
                <a:gd name="T9" fmla="*/ 28 h 211"/>
                <a:gd name="T10" fmla="*/ 260 w 386"/>
                <a:gd name="T11" fmla="*/ 21 h 211"/>
                <a:gd name="T12" fmla="*/ 259 w 386"/>
                <a:gd name="T13" fmla="*/ 6 h 211"/>
                <a:gd name="T14" fmla="*/ 127 w 386"/>
                <a:gd name="T15" fmla="*/ 6 h 211"/>
                <a:gd name="T16" fmla="*/ 126 w 386"/>
                <a:gd name="T17" fmla="*/ 21 h 211"/>
                <a:gd name="T18" fmla="*/ 70 w 386"/>
                <a:gd name="T19" fmla="*/ 28 h 211"/>
                <a:gd name="T20" fmla="*/ 14 w 386"/>
                <a:gd name="T21" fmla="*/ 57 h 211"/>
                <a:gd name="T22" fmla="*/ 0 w 386"/>
                <a:gd name="T23" fmla="*/ 180 h 211"/>
                <a:gd name="T24" fmla="*/ 155 w 386"/>
                <a:gd name="T25" fmla="*/ 210 h 211"/>
                <a:gd name="T26" fmla="*/ 156 w 386"/>
                <a:gd name="T27" fmla="*/ 210 h 211"/>
                <a:gd name="T28" fmla="*/ 172 w 386"/>
                <a:gd name="T29" fmla="*/ 211 h 211"/>
                <a:gd name="T30" fmla="*/ 193 w 386"/>
                <a:gd name="T31" fmla="*/ 211 h 211"/>
                <a:gd name="T32" fmla="*/ 214 w 386"/>
                <a:gd name="T33" fmla="*/ 211 h 211"/>
                <a:gd name="T34" fmla="*/ 230 w 386"/>
                <a:gd name="T35" fmla="*/ 210 h 211"/>
                <a:gd name="T36" fmla="*/ 231 w 386"/>
                <a:gd name="T37" fmla="*/ 21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6" h="211">
                  <a:moveTo>
                    <a:pt x="231" y="210"/>
                  </a:moveTo>
                  <a:cubicBezTo>
                    <a:pt x="231" y="210"/>
                    <a:pt x="231" y="210"/>
                    <a:pt x="231" y="210"/>
                  </a:cubicBezTo>
                  <a:cubicBezTo>
                    <a:pt x="286" y="207"/>
                    <a:pt x="339" y="196"/>
                    <a:pt x="386" y="180"/>
                  </a:cubicBezTo>
                  <a:cubicBezTo>
                    <a:pt x="372" y="57"/>
                    <a:pt x="372" y="57"/>
                    <a:pt x="372" y="57"/>
                  </a:cubicBezTo>
                  <a:cubicBezTo>
                    <a:pt x="371" y="42"/>
                    <a:pt x="346" y="30"/>
                    <a:pt x="316" y="28"/>
                  </a:cubicBezTo>
                  <a:cubicBezTo>
                    <a:pt x="297" y="25"/>
                    <a:pt x="279" y="22"/>
                    <a:pt x="260" y="21"/>
                  </a:cubicBezTo>
                  <a:cubicBezTo>
                    <a:pt x="260" y="16"/>
                    <a:pt x="260" y="11"/>
                    <a:pt x="259" y="6"/>
                  </a:cubicBezTo>
                  <a:cubicBezTo>
                    <a:pt x="215" y="0"/>
                    <a:pt x="171" y="0"/>
                    <a:pt x="127" y="6"/>
                  </a:cubicBezTo>
                  <a:cubicBezTo>
                    <a:pt x="127" y="11"/>
                    <a:pt x="126" y="16"/>
                    <a:pt x="126" y="21"/>
                  </a:cubicBezTo>
                  <a:cubicBezTo>
                    <a:pt x="108" y="22"/>
                    <a:pt x="89" y="25"/>
                    <a:pt x="70" y="28"/>
                  </a:cubicBezTo>
                  <a:cubicBezTo>
                    <a:pt x="40" y="30"/>
                    <a:pt x="16" y="42"/>
                    <a:pt x="14" y="57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47" y="196"/>
                    <a:pt x="100" y="207"/>
                    <a:pt x="155" y="210"/>
                  </a:cubicBezTo>
                  <a:cubicBezTo>
                    <a:pt x="156" y="210"/>
                    <a:pt x="156" y="210"/>
                    <a:pt x="156" y="210"/>
                  </a:cubicBezTo>
                  <a:cubicBezTo>
                    <a:pt x="161" y="210"/>
                    <a:pt x="167" y="210"/>
                    <a:pt x="172" y="211"/>
                  </a:cubicBezTo>
                  <a:cubicBezTo>
                    <a:pt x="179" y="211"/>
                    <a:pt x="186" y="211"/>
                    <a:pt x="193" y="211"/>
                  </a:cubicBezTo>
                  <a:cubicBezTo>
                    <a:pt x="200" y="211"/>
                    <a:pt x="207" y="211"/>
                    <a:pt x="214" y="211"/>
                  </a:cubicBezTo>
                  <a:cubicBezTo>
                    <a:pt x="220" y="210"/>
                    <a:pt x="225" y="210"/>
                    <a:pt x="230" y="210"/>
                  </a:cubicBezTo>
                  <a:lnTo>
                    <a:pt x="231" y="210"/>
                  </a:lnTo>
                  <a:close/>
                </a:path>
              </a:pathLst>
            </a:custGeom>
            <a:solidFill>
              <a:srgbClr val="1695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90"/>
            <p:cNvSpPr/>
            <p:nvPr/>
          </p:nvSpPr>
          <p:spPr bwMode="auto">
            <a:xfrm>
              <a:off x="5957887" y="2905126"/>
              <a:ext cx="622300" cy="503238"/>
            </a:xfrm>
            <a:custGeom>
              <a:avLst/>
              <a:gdLst>
                <a:gd name="T0" fmla="*/ 164 w 234"/>
                <a:gd name="T1" fmla="*/ 26 h 189"/>
                <a:gd name="T2" fmla="*/ 108 w 234"/>
                <a:gd name="T3" fmla="*/ 19 h 189"/>
                <a:gd name="T4" fmla="*/ 107 w 234"/>
                <a:gd name="T5" fmla="*/ 4 h 189"/>
                <a:gd name="T6" fmla="*/ 42 w 234"/>
                <a:gd name="T7" fmla="*/ 0 h 189"/>
                <a:gd name="T8" fmla="*/ 0 w 234"/>
                <a:gd name="T9" fmla="*/ 67 h 189"/>
                <a:gd name="T10" fmla="*/ 197 w 234"/>
                <a:gd name="T11" fmla="*/ 189 h 189"/>
                <a:gd name="T12" fmla="*/ 234 w 234"/>
                <a:gd name="T13" fmla="*/ 178 h 189"/>
                <a:gd name="T14" fmla="*/ 220 w 234"/>
                <a:gd name="T15" fmla="*/ 55 h 189"/>
                <a:gd name="T16" fmla="*/ 164 w 234"/>
                <a:gd name="T17" fmla="*/ 26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189">
                  <a:moveTo>
                    <a:pt x="164" y="26"/>
                  </a:moveTo>
                  <a:cubicBezTo>
                    <a:pt x="145" y="23"/>
                    <a:pt x="127" y="20"/>
                    <a:pt x="108" y="19"/>
                  </a:cubicBezTo>
                  <a:cubicBezTo>
                    <a:pt x="108" y="14"/>
                    <a:pt x="108" y="9"/>
                    <a:pt x="107" y="4"/>
                  </a:cubicBezTo>
                  <a:cubicBezTo>
                    <a:pt x="86" y="1"/>
                    <a:pt x="64" y="0"/>
                    <a:pt x="42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97" y="189"/>
                    <a:pt x="197" y="189"/>
                    <a:pt x="197" y="189"/>
                  </a:cubicBezTo>
                  <a:cubicBezTo>
                    <a:pt x="209" y="186"/>
                    <a:pt x="222" y="182"/>
                    <a:pt x="234" y="178"/>
                  </a:cubicBezTo>
                  <a:cubicBezTo>
                    <a:pt x="220" y="55"/>
                    <a:pt x="220" y="55"/>
                    <a:pt x="220" y="55"/>
                  </a:cubicBezTo>
                  <a:cubicBezTo>
                    <a:pt x="219" y="40"/>
                    <a:pt x="194" y="28"/>
                    <a:pt x="164" y="26"/>
                  </a:cubicBezTo>
                  <a:close/>
                </a:path>
              </a:pathLst>
            </a:custGeom>
            <a:solidFill>
              <a:srgbClr val="138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91"/>
            <p:cNvSpPr/>
            <p:nvPr/>
          </p:nvSpPr>
          <p:spPr bwMode="auto">
            <a:xfrm>
              <a:off x="5895974" y="2924176"/>
              <a:ext cx="15875" cy="119063"/>
            </a:xfrm>
            <a:custGeom>
              <a:avLst/>
              <a:gdLst>
                <a:gd name="T0" fmla="*/ 5 w 6"/>
                <a:gd name="T1" fmla="*/ 45 h 45"/>
                <a:gd name="T2" fmla="*/ 0 w 6"/>
                <a:gd name="T3" fmla="*/ 41 h 45"/>
                <a:gd name="T4" fmla="*/ 0 w 6"/>
                <a:gd name="T5" fmla="*/ 0 h 45"/>
                <a:gd name="T6" fmla="*/ 6 w 6"/>
                <a:gd name="T7" fmla="*/ 0 h 45"/>
                <a:gd name="T8" fmla="*/ 5 w 6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5">
                  <a:moveTo>
                    <a:pt x="5" y="45"/>
                  </a:moveTo>
                  <a:cubicBezTo>
                    <a:pt x="3" y="44"/>
                    <a:pt x="2" y="43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15"/>
                    <a:pt x="5" y="30"/>
                    <a:pt x="5" y="45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92"/>
            <p:cNvSpPr/>
            <p:nvPr/>
          </p:nvSpPr>
          <p:spPr bwMode="auto">
            <a:xfrm>
              <a:off x="5922962" y="2924176"/>
              <a:ext cx="19050" cy="139700"/>
            </a:xfrm>
            <a:custGeom>
              <a:avLst/>
              <a:gdLst>
                <a:gd name="T0" fmla="*/ 5 w 7"/>
                <a:gd name="T1" fmla="*/ 53 h 53"/>
                <a:gd name="T2" fmla="*/ 0 w 7"/>
                <a:gd name="T3" fmla="*/ 49 h 53"/>
                <a:gd name="T4" fmla="*/ 1 w 7"/>
                <a:gd name="T5" fmla="*/ 0 h 53"/>
                <a:gd name="T6" fmla="*/ 7 w 7"/>
                <a:gd name="T7" fmla="*/ 0 h 53"/>
                <a:gd name="T8" fmla="*/ 5 w 7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3">
                  <a:moveTo>
                    <a:pt x="5" y="53"/>
                  </a:moveTo>
                  <a:cubicBezTo>
                    <a:pt x="3" y="52"/>
                    <a:pt x="1" y="51"/>
                    <a:pt x="0" y="49"/>
                  </a:cubicBezTo>
                  <a:cubicBezTo>
                    <a:pt x="0" y="33"/>
                    <a:pt x="1" y="17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6" y="18"/>
                    <a:pt x="5" y="35"/>
                    <a:pt x="5" y="53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93"/>
            <p:cNvSpPr/>
            <p:nvPr/>
          </p:nvSpPr>
          <p:spPr bwMode="auto">
            <a:xfrm>
              <a:off x="5949949" y="2924176"/>
              <a:ext cx="20638" cy="157163"/>
            </a:xfrm>
            <a:custGeom>
              <a:avLst/>
              <a:gdLst>
                <a:gd name="T0" fmla="*/ 5 w 8"/>
                <a:gd name="T1" fmla="*/ 59 h 59"/>
                <a:gd name="T2" fmla="*/ 0 w 8"/>
                <a:gd name="T3" fmla="*/ 56 h 59"/>
                <a:gd name="T4" fmla="*/ 2 w 8"/>
                <a:gd name="T5" fmla="*/ 0 h 59"/>
                <a:gd name="T6" fmla="*/ 8 w 8"/>
                <a:gd name="T7" fmla="*/ 0 h 59"/>
                <a:gd name="T8" fmla="*/ 5 w 8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9">
                  <a:moveTo>
                    <a:pt x="5" y="59"/>
                  </a:moveTo>
                  <a:cubicBezTo>
                    <a:pt x="4" y="58"/>
                    <a:pt x="2" y="57"/>
                    <a:pt x="0" y="56"/>
                  </a:cubicBezTo>
                  <a:cubicBezTo>
                    <a:pt x="1" y="37"/>
                    <a:pt x="1" y="19"/>
                    <a:pt x="2" y="0"/>
                  </a:cubicBezTo>
                  <a:cubicBezTo>
                    <a:pt x="4" y="0"/>
                    <a:pt x="6" y="0"/>
                    <a:pt x="8" y="0"/>
                  </a:cubicBezTo>
                  <a:cubicBezTo>
                    <a:pt x="7" y="20"/>
                    <a:pt x="6" y="39"/>
                    <a:pt x="5" y="59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94"/>
            <p:cNvSpPr/>
            <p:nvPr/>
          </p:nvSpPr>
          <p:spPr bwMode="auto">
            <a:xfrm>
              <a:off x="5978524" y="2924176"/>
              <a:ext cx="19050" cy="166688"/>
            </a:xfrm>
            <a:custGeom>
              <a:avLst/>
              <a:gdLst>
                <a:gd name="T0" fmla="*/ 6 w 7"/>
                <a:gd name="T1" fmla="*/ 63 h 63"/>
                <a:gd name="T2" fmla="*/ 0 w 7"/>
                <a:gd name="T3" fmla="*/ 61 h 63"/>
                <a:gd name="T4" fmla="*/ 2 w 7"/>
                <a:gd name="T5" fmla="*/ 0 h 63"/>
                <a:gd name="T6" fmla="*/ 7 w 7"/>
                <a:gd name="T7" fmla="*/ 0 h 63"/>
                <a:gd name="T8" fmla="*/ 6 w 7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3">
                  <a:moveTo>
                    <a:pt x="6" y="63"/>
                  </a:moveTo>
                  <a:cubicBezTo>
                    <a:pt x="4" y="62"/>
                    <a:pt x="2" y="62"/>
                    <a:pt x="0" y="61"/>
                  </a:cubicBezTo>
                  <a:cubicBezTo>
                    <a:pt x="1" y="41"/>
                    <a:pt x="1" y="21"/>
                    <a:pt x="2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7" y="21"/>
                    <a:pt x="6" y="42"/>
                    <a:pt x="6" y="63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95"/>
            <p:cNvSpPr/>
            <p:nvPr/>
          </p:nvSpPr>
          <p:spPr bwMode="auto">
            <a:xfrm>
              <a:off x="6008687" y="2924176"/>
              <a:ext cx="17463" cy="174625"/>
            </a:xfrm>
            <a:custGeom>
              <a:avLst/>
              <a:gdLst>
                <a:gd name="T0" fmla="*/ 6 w 7"/>
                <a:gd name="T1" fmla="*/ 66 h 66"/>
                <a:gd name="T2" fmla="*/ 0 w 7"/>
                <a:gd name="T3" fmla="*/ 65 h 66"/>
                <a:gd name="T4" fmla="*/ 2 w 7"/>
                <a:gd name="T5" fmla="*/ 0 h 66"/>
                <a:gd name="T6" fmla="*/ 7 w 7"/>
                <a:gd name="T7" fmla="*/ 0 h 66"/>
                <a:gd name="T8" fmla="*/ 6 w 7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6">
                  <a:moveTo>
                    <a:pt x="6" y="66"/>
                  </a:moveTo>
                  <a:cubicBezTo>
                    <a:pt x="4" y="65"/>
                    <a:pt x="2" y="65"/>
                    <a:pt x="0" y="65"/>
                  </a:cubicBezTo>
                  <a:cubicBezTo>
                    <a:pt x="1" y="43"/>
                    <a:pt x="1" y="22"/>
                    <a:pt x="2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7" y="22"/>
                    <a:pt x="6" y="44"/>
                    <a:pt x="6" y="66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96"/>
            <p:cNvSpPr/>
            <p:nvPr/>
          </p:nvSpPr>
          <p:spPr bwMode="auto">
            <a:xfrm>
              <a:off x="6040437" y="2924176"/>
              <a:ext cx="15875" cy="177800"/>
            </a:xfrm>
            <a:custGeom>
              <a:avLst/>
              <a:gdLst>
                <a:gd name="T0" fmla="*/ 6 w 6"/>
                <a:gd name="T1" fmla="*/ 67 h 67"/>
                <a:gd name="T2" fmla="*/ 0 w 6"/>
                <a:gd name="T3" fmla="*/ 66 h 67"/>
                <a:gd name="T4" fmla="*/ 1 w 6"/>
                <a:gd name="T5" fmla="*/ 0 h 67"/>
                <a:gd name="T6" fmla="*/ 6 w 6"/>
                <a:gd name="T7" fmla="*/ 0 h 67"/>
                <a:gd name="T8" fmla="*/ 6 w 6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7">
                  <a:moveTo>
                    <a:pt x="6" y="67"/>
                  </a:moveTo>
                  <a:cubicBezTo>
                    <a:pt x="4" y="67"/>
                    <a:pt x="2" y="67"/>
                    <a:pt x="0" y="66"/>
                  </a:cubicBezTo>
                  <a:cubicBezTo>
                    <a:pt x="0" y="44"/>
                    <a:pt x="0" y="22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23"/>
                    <a:pt x="6" y="45"/>
                    <a:pt x="6" y="67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97"/>
            <p:cNvSpPr/>
            <p:nvPr/>
          </p:nvSpPr>
          <p:spPr bwMode="auto">
            <a:xfrm>
              <a:off x="6069012" y="2924176"/>
              <a:ext cx="19050" cy="177800"/>
            </a:xfrm>
            <a:custGeom>
              <a:avLst/>
              <a:gdLst>
                <a:gd name="T0" fmla="*/ 7 w 7"/>
                <a:gd name="T1" fmla="*/ 66 h 67"/>
                <a:gd name="T2" fmla="*/ 1 w 7"/>
                <a:gd name="T3" fmla="*/ 67 h 67"/>
                <a:gd name="T4" fmla="*/ 0 w 7"/>
                <a:gd name="T5" fmla="*/ 0 h 67"/>
                <a:gd name="T6" fmla="*/ 6 w 7"/>
                <a:gd name="T7" fmla="*/ 0 h 67"/>
                <a:gd name="T8" fmla="*/ 7 w 7"/>
                <a:gd name="T9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7">
                  <a:moveTo>
                    <a:pt x="7" y="66"/>
                  </a:moveTo>
                  <a:cubicBezTo>
                    <a:pt x="5" y="67"/>
                    <a:pt x="3" y="67"/>
                    <a:pt x="1" y="67"/>
                  </a:cubicBezTo>
                  <a:cubicBezTo>
                    <a:pt x="1" y="45"/>
                    <a:pt x="1" y="2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22"/>
                    <a:pt x="6" y="44"/>
                    <a:pt x="7" y="66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98"/>
            <p:cNvSpPr/>
            <p:nvPr/>
          </p:nvSpPr>
          <p:spPr bwMode="auto">
            <a:xfrm>
              <a:off x="6099174" y="2924176"/>
              <a:ext cx="17463" cy="174625"/>
            </a:xfrm>
            <a:custGeom>
              <a:avLst/>
              <a:gdLst>
                <a:gd name="T0" fmla="*/ 7 w 7"/>
                <a:gd name="T1" fmla="*/ 65 h 66"/>
                <a:gd name="T2" fmla="*/ 1 w 7"/>
                <a:gd name="T3" fmla="*/ 66 h 66"/>
                <a:gd name="T4" fmla="*/ 0 w 7"/>
                <a:gd name="T5" fmla="*/ 0 h 66"/>
                <a:gd name="T6" fmla="*/ 6 w 7"/>
                <a:gd name="T7" fmla="*/ 0 h 66"/>
                <a:gd name="T8" fmla="*/ 7 w 7"/>
                <a:gd name="T9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6">
                  <a:moveTo>
                    <a:pt x="7" y="65"/>
                  </a:moveTo>
                  <a:cubicBezTo>
                    <a:pt x="5" y="65"/>
                    <a:pt x="3" y="65"/>
                    <a:pt x="1" y="66"/>
                  </a:cubicBezTo>
                  <a:cubicBezTo>
                    <a:pt x="1" y="44"/>
                    <a:pt x="1" y="2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22"/>
                    <a:pt x="7" y="43"/>
                    <a:pt x="7" y="65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99"/>
            <p:cNvSpPr/>
            <p:nvPr/>
          </p:nvSpPr>
          <p:spPr bwMode="auto">
            <a:xfrm>
              <a:off x="6127749" y="2924176"/>
              <a:ext cx="20638" cy="166688"/>
            </a:xfrm>
            <a:custGeom>
              <a:avLst/>
              <a:gdLst>
                <a:gd name="T0" fmla="*/ 8 w 8"/>
                <a:gd name="T1" fmla="*/ 61 h 63"/>
                <a:gd name="T2" fmla="*/ 2 w 8"/>
                <a:gd name="T3" fmla="*/ 63 h 63"/>
                <a:gd name="T4" fmla="*/ 0 w 8"/>
                <a:gd name="T5" fmla="*/ 0 h 63"/>
                <a:gd name="T6" fmla="*/ 6 w 8"/>
                <a:gd name="T7" fmla="*/ 0 h 63"/>
                <a:gd name="T8" fmla="*/ 8 w 8"/>
                <a:gd name="T9" fmla="*/ 6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3">
                  <a:moveTo>
                    <a:pt x="8" y="61"/>
                  </a:moveTo>
                  <a:cubicBezTo>
                    <a:pt x="6" y="62"/>
                    <a:pt x="4" y="62"/>
                    <a:pt x="2" y="63"/>
                  </a:cubicBezTo>
                  <a:cubicBezTo>
                    <a:pt x="1" y="42"/>
                    <a:pt x="1" y="21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21"/>
                    <a:pt x="7" y="41"/>
                    <a:pt x="8" y="61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00"/>
            <p:cNvSpPr/>
            <p:nvPr/>
          </p:nvSpPr>
          <p:spPr bwMode="auto">
            <a:xfrm>
              <a:off x="6156324" y="2924176"/>
              <a:ext cx="19050" cy="157163"/>
            </a:xfrm>
            <a:custGeom>
              <a:avLst/>
              <a:gdLst>
                <a:gd name="T0" fmla="*/ 7 w 7"/>
                <a:gd name="T1" fmla="*/ 56 h 59"/>
                <a:gd name="T2" fmla="*/ 2 w 7"/>
                <a:gd name="T3" fmla="*/ 59 h 59"/>
                <a:gd name="T4" fmla="*/ 0 w 7"/>
                <a:gd name="T5" fmla="*/ 0 h 59"/>
                <a:gd name="T6" fmla="*/ 5 w 7"/>
                <a:gd name="T7" fmla="*/ 0 h 59"/>
                <a:gd name="T8" fmla="*/ 7 w 7"/>
                <a:gd name="T9" fmla="*/ 5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9">
                  <a:moveTo>
                    <a:pt x="7" y="56"/>
                  </a:moveTo>
                  <a:cubicBezTo>
                    <a:pt x="6" y="57"/>
                    <a:pt x="4" y="58"/>
                    <a:pt x="2" y="59"/>
                  </a:cubicBezTo>
                  <a:cubicBezTo>
                    <a:pt x="1" y="39"/>
                    <a:pt x="1" y="2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6" y="19"/>
                    <a:pt x="7" y="37"/>
                    <a:pt x="7" y="56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01"/>
            <p:cNvSpPr/>
            <p:nvPr/>
          </p:nvSpPr>
          <p:spPr bwMode="auto">
            <a:xfrm>
              <a:off x="6186487" y="2924176"/>
              <a:ext cx="19050" cy="139700"/>
            </a:xfrm>
            <a:custGeom>
              <a:avLst/>
              <a:gdLst>
                <a:gd name="T0" fmla="*/ 7 w 7"/>
                <a:gd name="T1" fmla="*/ 49 h 53"/>
                <a:gd name="T2" fmla="*/ 2 w 7"/>
                <a:gd name="T3" fmla="*/ 53 h 53"/>
                <a:gd name="T4" fmla="*/ 0 w 7"/>
                <a:gd name="T5" fmla="*/ 0 h 53"/>
                <a:gd name="T6" fmla="*/ 5 w 7"/>
                <a:gd name="T7" fmla="*/ 0 h 53"/>
                <a:gd name="T8" fmla="*/ 7 w 7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3">
                  <a:moveTo>
                    <a:pt x="7" y="49"/>
                  </a:moveTo>
                  <a:cubicBezTo>
                    <a:pt x="5" y="51"/>
                    <a:pt x="3" y="52"/>
                    <a:pt x="2" y="53"/>
                  </a:cubicBezTo>
                  <a:cubicBezTo>
                    <a:pt x="1" y="35"/>
                    <a:pt x="0" y="18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6" y="17"/>
                    <a:pt x="6" y="33"/>
                    <a:pt x="7" y="49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02"/>
            <p:cNvSpPr/>
            <p:nvPr/>
          </p:nvSpPr>
          <p:spPr bwMode="auto">
            <a:xfrm>
              <a:off x="6215062" y="2924176"/>
              <a:ext cx="14288" cy="119063"/>
            </a:xfrm>
            <a:custGeom>
              <a:avLst/>
              <a:gdLst>
                <a:gd name="T0" fmla="*/ 5 w 5"/>
                <a:gd name="T1" fmla="*/ 41 h 45"/>
                <a:gd name="T2" fmla="*/ 1 w 5"/>
                <a:gd name="T3" fmla="*/ 45 h 45"/>
                <a:gd name="T4" fmla="*/ 0 w 5"/>
                <a:gd name="T5" fmla="*/ 0 h 45"/>
                <a:gd name="T6" fmla="*/ 5 w 5"/>
                <a:gd name="T7" fmla="*/ 0 h 45"/>
                <a:gd name="T8" fmla="*/ 5 w 5"/>
                <a:gd name="T9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5">
                  <a:moveTo>
                    <a:pt x="5" y="41"/>
                  </a:moveTo>
                  <a:cubicBezTo>
                    <a:pt x="4" y="43"/>
                    <a:pt x="2" y="44"/>
                    <a:pt x="1" y="45"/>
                  </a:cubicBezTo>
                  <a:cubicBezTo>
                    <a:pt x="0" y="30"/>
                    <a:pt x="0" y="15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5" y="14"/>
                    <a:pt x="5" y="27"/>
                    <a:pt x="5" y="41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03"/>
            <p:cNvSpPr/>
            <p:nvPr/>
          </p:nvSpPr>
          <p:spPr bwMode="auto">
            <a:xfrm>
              <a:off x="5789612" y="2601914"/>
              <a:ext cx="88900" cy="192088"/>
            </a:xfrm>
            <a:custGeom>
              <a:avLst/>
              <a:gdLst>
                <a:gd name="T0" fmla="*/ 28 w 33"/>
                <a:gd name="T1" fmla="*/ 35 h 72"/>
                <a:gd name="T2" fmla="*/ 29 w 33"/>
                <a:gd name="T3" fmla="*/ 70 h 72"/>
                <a:gd name="T4" fmla="*/ 9 w 33"/>
                <a:gd name="T5" fmla="*/ 44 h 72"/>
                <a:gd name="T6" fmla="*/ 7 w 33"/>
                <a:gd name="T7" fmla="*/ 3 h 72"/>
                <a:gd name="T8" fmla="*/ 28 w 33"/>
                <a:gd name="T9" fmla="*/ 3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72">
                  <a:moveTo>
                    <a:pt x="28" y="35"/>
                  </a:moveTo>
                  <a:cubicBezTo>
                    <a:pt x="33" y="54"/>
                    <a:pt x="33" y="68"/>
                    <a:pt x="29" y="70"/>
                  </a:cubicBezTo>
                  <a:cubicBezTo>
                    <a:pt x="24" y="72"/>
                    <a:pt x="16" y="63"/>
                    <a:pt x="9" y="44"/>
                  </a:cubicBezTo>
                  <a:cubicBezTo>
                    <a:pt x="2" y="25"/>
                    <a:pt x="0" y="6"/>
                    <a:pt x="7" y="3"/>
                  </a:cubicBezTo>
                  <a:cubicBezTo>
                    <a:pt x="13" y="0"/>
                    <a:pt x="22" y="15"/>
                    <a:pt x="28" y="35"/>
                  </a:cubicBezTo>
                  <a:close/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04"/>
            <p:cNvSpPr/>
            <p:nvPr/>
          </p:nvSpPr>
          <p:spPr bwMode="auto">
            <a:xfrm>
              <a:off x="6249987" y="2606676"/>
              <a:ext cx="79375" cy="195263"/>
            </a:xfrm>
            <a:custGeom>
              <a:avLst/>
              <a:gdLst>
                <a:gd name="T0" fmla="*/ 5 w 30"/>
                <a:gd name="T1" fmla="*/ 36 h 73"/>
                <a:gd name="T2" fmla="*/ 6 w 30"/>
                <a:gd name="T3" fmla="*/ 71 h 73"/>
                <a:gd name="T4" fmla="*/ 24 w 30"/>
                <a:gd name="T5" fmla="*/ 44 h 73"/>
                <a:gd name="T6" fmla="*/ 24 w 30"/>
                <a:gd name="T7" fmla="*/ 3 h 73"/>
                <a:gd name="T8" fmla="*/ 5 w 30"/>
                <a:gd name="T9" fmla="*/ 3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73">
                  <a:moveTo>
                    <a:pt x="5" y="36"/>
                  </a:moveTo>
                  <a:cubicBezTo>
                    <a:pt x="0" y="56"/>
                    <a:pt x="2" y="69"/>
                    <a:pt x="6" y="71"/>
                  </a:cubicBezTo>
                  <a:cubicBezTo>
                    <a:pt x="10" y="73"/>
                    <a:pt x="18" y="63"/>
                    <a:pt x="24" y="44"/>
                  </a:cubicBezTo>
                  <a:cubicBezTo>
                    <a:pt x="30" y="25"/>
                    <a:pt x="30" y="6"/>
                    <a:pt x="24" y="3"/>
                  </a:cubicBezTo>
                  <a:cubicBezTo>
                    <a:pt x="18" y="0"/>
                    <a:pt x="9" y="16"/>
                    <a:pt x="5" y="36"/>
                  </a:cubicBezTo>
                  <a:close/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05"/>
            <p:cNvSpPr/>
            <p:nvPr/>
          </p:nvSpPr>
          <p:spPr bwMode="auto">
            <a:xfrm>
              <a:off x="5792787" y="2259014"/>
              <a:ext cx="550863" cy="717550"/>
            </a:xfrm>
            <a:custGeom>
              <a:avLst/>
              <a:gdLst>
                <a:gd name="T0" fmla="*/ 103 w 207"/>
                <a:gd name="T1" fmla="*/ 4 h 270"/>
                <a:gd name="T2" fmla="*/ 14 w 207"/>
                <a:gd name="T3" fmla="*/ 146 h 270"/>
                <a:gd name="T4" fmla="*/ 103 w 207"/>
                <a:gd name="T5" fmla="*/ 270 h 270"/>
                <a:gd name="T6" fmla="*/ 192 w 207"/>
                <a:gd name="T7" fmla="*/ 146 h 270"/>
                <a:gd name="T8" fmla="*/ 103 w 207"/>
                <a:gd name="T9" fmla="*/ 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70">
                  <a:moveTo>
                    <a:pt x="103" y="4"/>
                  </a:moveTo>
                  <a:cubicBezTo>
                    <a:pt x="49" y="0"/>
                    <a:pt x="0" y="59"/>
                    <a:pt x="14" y="146"/>
                  </a:cubicBezTo>
                  <a:cubicBezTo>
                    <a:pt x="29" y="231"/>
                    <a:pt x="65" y="270"/>
                    <a:pt x="103" y="270"/>
                  </a:cubicBezTo>
                  <a:cubicBezTo>
                    <a:pt x="142" y="270"/>
                    <a:pt x="177" y="231"/>
                    <a:pt x="192" y="146"/>
                  </a:cubicBezTo>
                  <a:cubicBezTo>
                    <a:pt x="207" y="59"/>
                    <a:pt x="157" y="0"/>
                    <a:pt x="103" y="4"/>
                  </a:cubicBezTo>
                  <a:close/>
                </a:path>
              </a:pathLst>
            </a:custGeom>
            <a:solidFill>
              <a:srgbClr val="F2E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06"/>
            <p:cNvSpPr/>
            <p:nvPr/>
          </p:nvSpPr>
          <p:spPr bwMode="auto">
            <a:xfrm>
              <a:off x="5824537" y="2259014"/>
              <a:ext cx="519113" cy="555625"/>
            </a:xfrm>
            <a:custGeom>
              <a:avLst/>
              <a:gdLst>
                <a:gd name="T0" fmla="*/ 91 w 195"/>
                <a:gd name="T1" fmla="*/ 4 h 209"/>
                <a:gd name="T2" fmla="*/ 0 w 195"/>
                <a:gd name="T3" fmla="*/ 109 h 209"/>
                <a:gd name="T4" fmla="*/ 162 w 195"/>
                <a:gd name="T5" fmla="*/ 209 h 209"/>
                <a:gd name="T6" fmla="*/ 180 w 195"/>
                <a:gd name="T7" fmla="*/ 146 h 209"/>
                <a:gd name="T8" fmla="*/ 91 w 195"/>
                <a:gd name="T9" fmla="*/ 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209">
                  <a:moveTo>
                    <a:pt x="91" y="4"/>
                  </a:moveTo>
                  <a:cubicBezTo>
                    <a:pt x="45" y="1"/>
                    <a:pt x="3" y="43"/>
                    <a:pt x="0" y="109"/>
                  </a:cubicBezTo>
                  <a:cubicBezTo>
                    <a:pt x="162" y="209"/>
                    <a:pt x="162" y="209"/>
                    <a:pt x="162" y="209"/>
                  </a:cubicBezTo>
                  <a:cubicBezTo>
                    <a:pt x="170" y="192"/>
                    <a:pt x="176" y="171"/>
                    <a:pt x="180" y="146"/>
                  </a:cubicBezTo>
                  <a:cubicBezTo>
                    <a:pt x="195" y="59"/>
                    <a:pt x="145" y="0"/>
                    <a:pt x="91" y="4"/>
                  </a:cubicBezTo>
                  <a:close/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07"/>
            <p:cNvSpPr/>
            <p:nvPr/>
          </p:nvSpPr>
          <p:spPr bwMode="auto">
            <a:xfrm>
              <a:off x="6056312" y="2259014"/>
              <a:ext cx="287338" cy="717550"/>
            </a:xfrm>
            <a:custGeom>
              <a:avLst/>
              <a:gdLst>
                <a:gd name="T0" fmla="*/ 4 w 108"/>
                <a:gd name="T1" fmla="*/ 4 h 270"/>
                <a:gd name="T2" fmla="*/ 0 w 108"/>
                <a:gd name="T3" fmla="*/ 4 h 270"/>
                <a:gd name="T4" fmla="*/ 0 w 108"/>
                <a:gd name="T5" fmla="*/ 269 h 270"/>
                <a:gd name="T6" fmla="*/ 4 w 108"/>
                <a:gd name="T7" fmla="*/ 270 h 270"/>
                <a:gd name="T8" fmla="*/ 93 w 108"/>
                <a:gd name="T9" fmla="*/ 146 h 270"/>
                <a:gd name="T10" fmla="*/ 4 w 108"/>
                <a:gd name="T11" fmla="*/ 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270">
                  <a:moveTo>
                    <a:pt x="4" y="4"/>
                  </a:moveTo>
                  <a:cubicBezTo>
                    <a:pt x="3" y="4"/>
                    <a:pt x="1" y="4"/>
                    <a:pt x="0" y="4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1" y="270"/>
                    <a:pt x="3" y="270"/>
                    <a:pt x="4" y="270"/>
                  </a:cubicBezTo>
                  <a:cubicBezTo>
                    <a:pt x="43" y="270"/>
                    <a:pt x="78" y="231"/>
                    <a:pt x="93" y="146"/>
                  </a:cubicBezTo>
                  <a:cubicBezTo>
                    <a:pt x="108" y="59"/>
                    <a:pt x="58" y="0"/>
                    <a:pt x="4" y="4"/>
                  </a:cubicBezTo>
                  <a:close/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08"/>
            <p:cNvSpPr/>
            <p:nvPr/>
          </p:nvSpPr>
          <p:spPr bwMode="auto">
            <a:xfrm>
              <a:off x="6056312" y="2259014"/>
              <a:ext cx="287338" cy="555625"/>
            </a:xfrm>
            <a:custGeom>
              <a:avLst/>
              <a:gdLst>
                <a:gd name="T0" fmla="*/ 4 w 108"/>
                <a:gd name="T1" fmla="*/ 4 h 209"/>
                <a:gd name="T2" fmla="*/ 0 w 108"/>
                <a:gd name="T3" fmla="*/ 4 h 209"/>
                <a:gd name="T4" fmla="*/ 0 w 108"/>
                <a:gd name="T5" fmla="*/ 162 h 209"/>
                <a:gd name="T6" fmla="*/ 75 w 108"/>
                <a:gd name="T7" fmla="*/ 209 h 209"/>
                <a:gd name="T8" fmla="*/ 93 w 108"/>
                <a:gd name="T9" fmla="*/ 146 h 209"/>
                <a:gd name="T10" fmla="*/ 4 w 108"/>
                <a:gd name="T11" fmla="*/ 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209">
                  <a:moveTo>
                    <a:pt x="4" y="4"/>
                  </a:moveTo>
                  <a:cubicBezTo>
                    <a:pt x="3" y="4"/>
                    <a:pt x="1" y="4"/>
                    <a:pt x="0" y="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75" y="209"/>
                    <a:pt x="75" y="209"/>
                    <a:pt x="75" y="209"/>
                  </a:cubicBezTo>
                  <a:cubicBezTo>
                    <a:pt x="83" y="192"/>
                    <a:pt x="89" y="171"/>
                    <a:pt x="93" y="146"/>
                  </a:cubicBezTo>
                  <a:cubicBezTo>
                    <a:pt x="108" y="59"/>
                    <a:pt x="58" y="0"/>
                    <a:pt x="4" y="4"/>
                  </a:cubicBezTo>
                  <a:close/>
                </a:path>
              </a:pathLst>
            </a:custGeom>
            <a:solidFill>
              <a:srgbClr val="C0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09"/>
            <p:cNvSpPr/>
            <p:nvPr/>
          </p:nvSpPr>
          <p:spPr bwMode="auto">
            <a:xfrm>
              <a:off x="5797549" y="2262189"/>
              <a:ext cx="539750" cy="360363"/>
            </a:xfrm>
            <a:custGeom>
              <a:avLst/>
              <a:gdLst>
                <a:gd name="T0" fmla="*/ 101 w 203"/>
                <a:gd name="T1" fmla="*/ 86 h 136"/>
                <a:gd name="T2" fmla="*/ 193 w 203"/>
                <a:gd name="T3" fmla="*/ 136 h 136"/>
                <a:gd name="T4" fmla="*/ 101 w 203"/>
                <a:gd name="T5" fmla="*/ 3 h 136"/>
                <a:gd name="T6" fmla="*/ 10 w 203"/>
                <a:gd name="T7" fmla="*/ 136 h 136"/>
                <a:gd name="T8" fmla="*/ 101 w 203"/>
                <a:gd name="T9" fmla="*/ 8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136">
                  <a:moveTo>
                    <a:pt x="101" y="86"/>
                  </a:moveTo>
                  <a:cubicBezTo>
                    <a:pt x="141" y="84"/>
                    <a:pt x="179" y="104"/>
                    <a:pt x="193" y="136"/>
                  </a:cubicBezTo>
                  <a:cubicBezTo>
                    <a:pt x="203" y="54"/>
                    <a:pt x="154" y="0"/>
                    <a:pt x="101" y="3"/>
                  </a:cubicBezTo>
                  <a:cubicBezTo>
                    <a:pt x="48" y="0"/>
                    <a:pt x="0" y="54"/>
                    <a:pt x="10" y="136"/>
                  </a:cubicBezTo>
                  <a:cubicBezTo>
                    <a:pt x="23" y="104"/>
                    <a:pt x="61" y="84"/>
                    <a:pt x="101" y="86"/>
                  </a:cubicBezTo>
                  <a:close/>
                </a:path>
              </a:pathLst>
            </a:custGeom>
            <a:solidFill>
              <a:srgbClr val="1695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Oval 110"/>
            <p:cNvSpPr>
              <a:spLocks noChangeArrowheads="1"/>
            </p:cNvSpPr>
            <p:nvPr/>
          </p:nvSpPr>
          <p:spPr bwMode="auto">
            <a:xfrm>
              <a:off x="6032499" y="2254251"/>
              <a:ext cx="63500" cy="55563"/>
            </a:xfrm>
            <a:prstGeom prst="ellipse">
              <a:avLst/>
            </a:pr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111"/>
            <p:cNvSpPr/>
            <p:nvPr/>
          </p:nvSpPr>
          <p:spPr bwMode="auto">
            <a:xfrm>
              <a:off x="5938837" y="2274889"/>
              <a:ext cx="255588" cy="241300"/>
            </a:xfrm>
            <a:custGeom>
              <a:avLst/>
              <a:gdLst>
                <a:gd name="T0" fmla="*/ 48 w 96"/>
                <a:gd name="T1" fmla="*/ 74 h 91"/>
                <a:gd name="T2" fmla="*/ 96 w 96"/>
                <a:gd name="T3" fmla="*/ 91 h 91"/>
                <a:gd name="T4" fmla="*/ 48 w 96"/>
                <a:gd name="T5" fmla="*/ 2 h 91"/>
                <a:gd name="T6" fmla="*/ 0 w 96"/>
                <a:gd name="T7" fmla="*/ 91 h 91"/>
                <a:gd name="T8" fmla="*/ 48 w 96"/>
                <a:gd name="T9" fmla="*/ 7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1">
                  <a:moveTo>
                    <a:pt x="48" y="74"/>
                  </a:moveTo>
                  <a:cubicBezTo>
                    <a:pt x="66" y="73"/>
                    <a:pt x="83" y="79"/>
                    <a:pt x="96" y="91"/>
                  </a:cubicBezTo>
                  <a:cubicBezTo>
                    <a:pt x="91" y="34"/>
                    <a:pt x="70" y="0"/>
                    <a:pt x="48" y="2"/>
                  </a:cubicBezTo>
                  <a:cubicBezTo>
                    <a:pt x="26" y="0"/>
                    <a:pt x="5" y="34"/>
                    <a:pt x="0" y="91"/>
                  </a:cubicBezTo>
                  <a:cubicBezTo>
                    <a:pt x="14" y="79"/>
                    <a:pt x="31" y="73"/>
                    <a:pt x="48" y="74"/>
                  </a:cubicBezTo>
                  <a:close/>
                </a:path>
              </a:pathLst>
            </a:custGeom>
            <a:solidFill>
              <a:srgbClr val="1695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12"/>
            <p:cNvSpPr/>
            <p:nvPr/>
          </p:nvSpPr>
          <p:spPr bwMode="auto">
            <a:xfrm>
              <a:off x="5938837" y="2287589"/>
              <a:ext cx="255588" cy="228600"/>
            </a:xfrm>
            <a:custGeom>
              <a:avLst/>
              <a:gdLst>
                <a:gd name="T0" fmla="*/ 48 w 96"/>
                <a:gd name="T1" fmla="*/ 70 h 86"/>
                <a:gd name="T2" fmla="*/ 96 w 96"/>
                <a:gd name="T3" fmla="*/ 86 h 86"/>
                <a:gd name="T4" fmla="*/ 48 w 96"/>
                <a:gd name="T5" fmla="*/ 2 h 86"/>
                <a:gd name="T6" fmla="*/ 0 w 96"/>
                <a:gd name="T7" fmla="*/ 86 h 86"/>
                <a:gd name="T8" fmla="*/ 48 w 96"/>
                <a:gd name="T9" fmla="*/ 7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86">
                  <a:moveTo>
                    <a:pt x="48" y="70"/>
                  </a:moveTo>
                  <a:cubicBezTo>
                    <a:pt x="66" y="69"/>
                    <a:pt x="83" y="75"/>
                    <a:pt x="96" y="86"/>
                  </a:cubicBezTo>
                  <a:cubicBezTo>
                    <a:pt x="91" y="32"/>
                    <a:pt x="70" y="0"/>
                    <a:pt x="48" y="2"/>
                  </a:cubicBezTo>
                  <a:cubicBezTo>
                    <a:pt x="26" y="0"/>
                    <a:pt x="5" y="32"/>
                    <a:pt x="0" y="86"/>
                  </a:cubicBezTo>
                  <a:cubicBezTo>
                    <a:pt x="14" y="75"/>
                    <a:pt x="31" y="69"/>
                    <a:pt x="48" y="70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13"/>
            <p:cNvSpPr/>
            <p:nvPr/>
          </p:nvSpPr>
          <p:spPr bwMode="auto">
            <a:xfrm>
              <a:off x="5875337" y="2420939"/>
              <a:ext cx="385763" cy="149225"/>
            </a:xfrm>
            <a:custGeom>
              <a:avLst/>
              <a:gdLst>
                <a:gd name="T0" fmla="*/ 72 w 145"/>
                <a:gd name="T1" fmla="*/ 22 h 56"/>
                <a:gd name="T2" fmla="*/ 137 w 145"/>
                <a:gd name="T3" fmla="*/ 56 h 56"/>
                <a:gd name="T4" fmla="*/ 145 w 145"/>
                <a:gd name="T5" fmla="*/ 48 h 56"/>
                <a:gd name="T6" fmla="*/ 72 w 145"/>
                <a:gd name="T7" fmla="*/ 2 h 56"/>
                <a:gd name="T8" fmla="*/ 0 w 145"/>
                <a:gd name="T9" fmla="*/ 48 h 56"/>
                <a:gd name="T10" fmla="*/ 7 w 145"/>
                <a:gd name="T11" fmla="*/ 56 h 56"/>
                <a:gd name="T12" fmla="*/ 72 w 145"/>
                <a:gd name="T13" fmla="*/ 2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56">
                  <a:moveTo>
                    <a:pt x="72" y="22"/>
                  </a:moveTo>
                  <a:cubicBezTo>
                    <a:pt x="97" y="20"/>
                    <a:pt x="120" y="33"/>
                    <a:pt x="137" y="56"/>
                  </a:cubicBezTo>
                  <a:cubicBezTo>
                    <a:pt x="140" y="53"/>
                    <a:pt x="142" y="51"/>
                    <a:pt x="145" y="48"/>
                  </a:cubicBezTo>
                  <a:cubicBezTo>
                    <a:pt x="128" y="17"/>
                    <a:pt x="101" y="0"/>
                    <a:pt x="72" y="2"/>
                  </a:cubicBezTo>
                  <a:cubicBezTo>
                    <a:pt x="43" y="0"/>
                    <a:pt x="16" y="17"/>
                    <a:pt x="0" y="48"/>
                  </a:cubicBezTo>
                  <a:cubicBezTo>
                    <a:pt x="2" y="51"/>
                    <a:pt x="5" y="53"/>
                    <a:pt x="7" y="56"/>
                  </a:cubicBezTo>
                  <a:cubicBezTo>
                    <a:pt x="24" y="33"/>
                    <a:pt x="48" y="20"/>
                    <a:pt x="72" y="22"/>
                  </a:cubicBezTo>
                  <a:close/>
                </a:path>
              </a:pathLst>
            </a:custGeom>
            <a:solidFill>
              <a:srgbClr val="1695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14"/>
            <p:cNvSpPr/>
            <p:nvPr/>
          </p:nvSpPr>
          <p:spPr bwMode="auto">
            <a:xfrm>
              <a:off x="5861049" y="2447926"/>
              <a:ext cx="409575" cy="138113"/>
            </a:xfrm>
            <a:custGeom>
              <a:avLst/>
              <a:gdLst>
                <a:gd name="T0" fmla="*/ 77 w 154"/>
                <a:gd name="T1" fmla="*/ 21 h 52"/>
                <a:gd name="T2" fmla="*/ 146 w 154"/>
                <a:gd name="T3" fmla="*/ 52 h 52"/>
                <a:gd name="T4" fmla="*/ 154 w 154"/>
                <a:gd name="T5" fmla="*/ 44 h 52"/>
                <a:gd name="T6" fmla="*/ 77 w 154"/>
                <a:gd name="T7" fmla="*/ 2 h 52"/>
                <a:gd name="T8" fmla="*/ 0 w 154"/>
                <a:gd name="T9" fmla="*/ 44 h 52"/>
                <a:gd name="T10" fmla="*/ 9 w 154"/>
                <a:gd name="T11" fmla="*/ 52 h 52"/>
                <a:gd name="T12" fmla="*/ 77 w 154"/>
                <a:gd name="T13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52">
                  <a:moveTo>
                    <a:pt x="77" y="21"/>
                  </a:moveTo>
                  <a:cubicBezTo>
                    <a:pt x="103" y="19"/>
                    <a:pt x="128" y="31"/>
                    <a:pt x="146" y="52"/>
                  </a:cubicBezTo>
                  <a:cubicBezTo>
                    <a:pt x="149" y="49"/>
                    <a:pt x="151" y="47"/>
                    <a:pt x="154" y="44"/>
                  </a:cubicBezTo>
                  <a:cubicBezTo>
                    <a:pt x="136" y="16"/>
                    <a:pt x="107" y="0"/>
                    <a:pt x="77" y="2"/>
                  </a:cubicBezTo>
                  <a:cubicBezTo>
                    <a:pt x="47" y="0"/>
                    <a:pt x="18" y="16"/>
                    <a:pt x="0" y="44"/>
                  </a:cubicBezTo>
                  <a:cubicBezTo>
                    <a:pt x="3" y="47"/>
                    <a:pt x="6" y="49"/>
                    <a:pt x="9" y="52"/>
                  </a:cubicBezTo>
                  <a:cubicBezTo>
                    <a:pt x="26" y="31"/>
                    <a:pt x="51" y="19"/>
                    <a:pt x="77" y="21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10288951" y="3122203"/>
            <a:ext cx="1174750" cy="1096963"/>
            <a:chOff x="2116137" y="3956051"/>
            <a:chExt cx="1174750" cy="1096963"/>
          </a:xfrm>
        </p:grpSpPr>
        <p:sp>
          <p:nvSpPr>
            <p:cNvPr id="122" name="Freeform 268"/>
            <p:cNvSpPr/>
            <p:nvPr/>
          </p:nvSpPr>
          <p:spPr bwMode="auto">
            <a:xfrm>
              <a:off x="2116137" y="4532314"/>
              <a:ext cx="1174750" cy="520700"/>
            </a:xfrm>
            <a:custGeom>
              <a:avLst/>
              <a:gdLst>
                <a:gd name="T0" fmla="*/ 221 w 442"/>
                <a:gd name="T1" fmla="*/ 196 h 196"/>
                <a:gd name="T2" fmla="*/ 442 w 442"/>
                <a:gd name="T3" fmla="*/ 165 h 196"/>
                <a:gd name="T4" fmla="*/ 426 w 442"/>
                <a:gd name="T5" fmla="*/ 40 h 196"/>
                <a:gd name="T6" fmla="*/ 362 w 442"/>
                <a:gd name="T7" fmla="*/ 10 h 196"/>
                <a:gd name="T8" fmla="*/ 81 w 442"/>
                <a:gd name="T9" fmla="*/ 10 h 196"/>
                <a:gd name="T10" fmla="*/ 16 w 442"/>
                <a:gd name="T11" fmla="*/ 40 h 196"/>
                <a:gd name="T12" fmla="*/ 0 w 442"/>
                <a:gd name="T13" fmla="*/ 165 h 196"/>
                <a:gd name="T14" fmla="*/ 221 w 442"/>
                <a:gd name="T15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196">
                  <a:moveTo>
                    <a:pt x="221" y="196"/>
                  </a:moveTo>
                  <a:cubicBezTo>
                    <a:pt x="301" y="196"/>
                    <a:pt x="376" y="185"/>
                    <a:pt x="442" y="165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4" y="24"/>
                    <a:pt x="396" y="14"/>
                    <a:pt x="362" y="10"/>
                  </a:cubicBezTo>
                  <a:cubicBezTo>
                    <a:pt x="268" y="0"/>
                    <a:pt x="175" y="0"/>
                    <a:pt x="81" y="10"/>
                  </a:cubicBezTo>
                  <a:cubicBezTo>
                    <a:pt x="46" y="14"/>
                    <a:pt x="18" y="24"/>
                    <a:pt x="16" y="4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67" y="185"/>
                    <a:pt x="142" y="196"/>
                    <a:pt x="221" y="196"/>
                  </a:cubicBez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269"/>
            <p:cNvSpPr/>
            <p:nvPr/>
          </p:nvSpPr>
          <p:spPr bwMode="auto">
            <a:xfrm>
              <a:off x="2573337" y="4537076"/>
              <a:ext cx="717550" cy="490538"/>
            </a:xfrm>
            <a:custGeom>
              <a:avLst/>
              <a:gdLst>
                <a:gd name="T0" fmla="*/ 270 w 270"/>
                <a:gd name="T1" fmla="*/ 163 h 184"/>
                <a:gd name="T2" fmla="*/ 254 w 270"/>
                <a:gd name="T3" fmla="*/ 38 h 184"/>
                <a:gd name="T4" fmla="*/ 190 w 270"/>
                <a:gd name="T5" fmla="*/ 8 h 184"/>
                <a:gd name="T6" fmla="*/ 44 w 270"/>
                <a:gd name="T7" fmla="*/ 0 h 184"/>
                <a:gd name="T8" fmla="*/ 0 w 270"/>
                <a:gd name="T9" fmla="*/ 64 h 184"/>
                <a:gd name="T10" fmla="*/ 174 w 270"/>
                <a:gd name="T11" fmla="*/ 184 h 184"/>
                <a:gd name="T12" fmla="*/ 270 w 270"/>
                <a:gd name="T13" fmla="*/ 16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0" h="184">
                  <a:moveTo>
                    <a:pt x="270" y="163"/>
                  </a:moveTo>
                  <a:cubicBezTo>
                    <a:pt x="254" y="38"/>
                    <a:pt x="254" y="38"/>
                    <a:pt x="254" y="38"/>
                  </a:cubicBezTo>
                  <a:cubicBezTo>
                    <a:pt x="252" y="22"/>
                    <a:pt x="224" y="12"/>
                    <a:pt x="190" y="8"/>
                  </a:cubicBezTo>
                  <a:cubicBezTo>
                    <a:pt x="141" y="3"/>
                    <a:pt x="92" y="0"/>
                    <a:pt x="44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74" y="184"/>
                    <a:pt x="174" y="184"/>
                    <a:pt x="174" y="184"/>
                  </a:cubicBezTo>
                  <a:cubicBezTo>
                    <a:pt x="208" y="179"/>
                    <a:pt x="240" y="172"/>
                    <a:pt x="270" y="163"/>
                  </a:cubicBezTo>
                  <a:close/>
                </a:path>
              </a:pathLst>
            </a:custGeom>
            <a:solidFill>
              <a:srgbClr val="DE3F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270"/>
            <p:cNvSpPr/>
            <p:nvPr/>
          </p:nvSpPr>
          <p:spPr bwMode="auto">
            <a:xfrm>
              <a:off x="2509837" y="4357689"/>
              <a:ext cx="368300" cy="387350"/>
            </a:xfrm>
            <a:custGeom>
              <a:avLst/>
              <a:gdLst>
                <a:gd name="T0" fmla="*/ 134 w 139"/>
                <a:gd name="T1" fmla="*/ 98 h 146"/>
                <a:gd name="T2" fmla="*/ 69 w 139"/>
                <a:gd name="T3" fmla="*/ 146 h 146"/>
                <a:gd name="T4" fmla="*/ 5 w 139"/>
                <a:gd name="T5" fmla="*/ 98 h 146"/>
                <a:gd name="T6" fmla="*/ 2 w 139"/>
                <a:gd name="T7" fmla="*/ 54 h 146"/>
                <a:gd name="T8" fmla="*/ 69 w 139"/>
                <a:gd name="T9" fmla="*/ 0 h 146"/>
                <a:gd name="T10" fmla="*/ 137 w 139"/>
                <a:gd name="T11" fmla="*/ 55 h 146"/>
                <a:gd name="T12" fmla="*/ 134 w 139"/>
                <a:gd name="T13" fmla="*/ 9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46">
                  <a:moveTo>
                    <a:pt x="134" y="98"/>
                  </a:moveTo>
                  <a:cubicBezTo>
                    <a:pt x="132" y="126"/>
                    <a:pt x="103" y="146"/>
                    <a:pt x="69" y="146"/>
                  </a:cubicBezTo>
                  <a:cubicBezTo>
                    <a:pt x="36" y="146"/>
                    <a:pt x="7" y="126"/>
                    <a:pt x="5" y="98"/>
                  </a:cubicBezTo>
                  <a:cubicBezTo>
                    <a:pt x="4" y="83"/>
                    <a:pt x="3" y="69"/>
                    <a:pt x="2" y="54"/>
                  </a:cubicBezTo>
                  <a:cubicBezTo>
                    <a:pt x="0" y="26"/>
                    <a:pt x="30" y="0"/>
                    <a:pt x="69" y="0"/>
                  </a:cubicBezTo>
                  <a:cubicBezTo>
                    <a:pt x="109" y="0"/>
                    <a:pt x="139" y="26"/>
                    <a:pt x="137" y="55"/>
                  </a:cubicBezTo>
                  <a:cubicBezTo>
                    <a:pt x="136" y="69"/>
                    <a:pt x="135" y="84"/>
                    <a:pt x="134" y="98"/>
                  </a:cubicBezTo>
                  <a:close/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271"/>
            <p:cNvSpPr/>
            <p:nvPr/>
          </p:nvSpPr>
          <p:spPr bwMode="auto">
            <a:xfrm>
              <a:off x="2676524" y="4365626"/>
              <a:ext cx="196850" cy="379413"/>
            </a:xfrm>
            <a:custGeom>
              <a:avLst/>
              <a:gdLst>
                <a:gd name="T0" fmla="*/ 28 w 74"/>
                <a:gd name="T1" fmla="*/ 0 h 143"/>
                <a:gd name="T2" fmla="*/ 1 w 74"/>
                <a:gd name="T3" fmla="*/ 68 h 143"/>
                <a:gd name="T4" fmla="*/ 1 w 74"/>
                <a:gd name="T5" fmla="*/ 129 h 143"/>
                <a:gd name="T6" fmla="*/ 2 w 74"/>
                <a:gd name="T7" fmla="*/ 143 h 143"/>
                <a:gd name="T8" fmla="*/ 6 w 74"/>
                <a:gd name="T9" fmla="*/ 143 h 143"/>
                <a:gd name="T10" fmla="*/ 71 w 74"/>
                <a:gd name="T11" fmla="*/ 95 h 143"/>
                <a:gd name="T12" fmla="*/ 73 w 74"/>
                <a:gd name="T13" fmla="*/ 72 h 143"/>
                <a:gd name="T14" fmla="*/ 67 w 74"/>
                <a:gd name="T15" fmla="*/ 27 h 143"/>
                <a:gd name="T16" fmla="*/ 28 w 74"/>
                <a:gd name="T17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143">
                  <a:moveTo>
                    <a:pt x="28" y="0"/>
                  </a:moveTo>
                  <a:cubicBezTo>
                    <a:pt x="12" y="8"/>
                    <a:pt x="0" y="36"/>
                    <a:pt x="1" y="68"/>
                  </a:cubicBezTo>
                  <a:cubicBezTo>
                    <a:pt x="1" y="89"/>
                    <a:pt x="1" y="109"/>
                    <a:pt x="1" y="129"/>
                  </a:cubicBezTo>
                  <a:cubicBezTo>
                    <a:pt x="1" y="134"/>
                    <a:pt x="1" y="139"/>
                    <a:pt x="2" y="143"/>
                  </a:cubicBezTo>
                  <a:cubicBezTo>
                    <a:pt x="3" y="143"/>
                    <a:pt x="5" y="143"/>
                    <a:pt x="6" y="143"/>
                  </a:cubicBezTo>
                  <a:cubicBezTo>
                    <a:pt x="40" y="143"/>
                    <a:pt x="69" y="123"/>
                    <a:pt x="71" y="95"/>
                  </a:cubicBezTo>
                  <a:cubicBezTo>
                    <a:pt x="72" y="87"/>
                    <a:pt x="72" y="79"/>
                    <a:pt x="73" y="72"/>
                  </a:cubicBezTo>
                  <a:cubicBezTo>
                    <a:pt x="74" y="55"/>
                    <a:pt x="72" y="40"/>
                    <a:pt x="67" y="27"/>
                  </a:cubicBezTo>
                  <a:cubicBezTo>
                    <a:pt x="60" y="15"/>
                    <a:pt x="46" y="5"/>
                    <a:pt x="28" y="0"/>
                  </a:cubicBezTo>
                  <a:close/>
                </a:path>
              </a:pathLst>
            </a:custGeom>
            <a:solidFill>
              <a:srgbClr val="C0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272"/>
            <p:cNvSpPr/>
            <p:nvPr/>
          </p:nvSpPr>
          <p:spPr bwMode="auto">
            <a:xfrm>
              <a:off x="2455862" y="3957639"/>
              <a:ext cx="476250" cy="681038"/>
            </a:xfrm>
            <a:custGeom>
              <a:avLst/>
              <a:gdLst>
                <a:gd name="T0" fmla="*/ 90 w 179"/>
                <a:gd name="T1" fmla="*/ 1 h 256"/>
                <a:gd name="T2" fmla="*/ 90 w 179"/>
                <a:gd name="T3" fmla="*/ 1 h 256"/>
                <a:gd name="T4" fmla="*/ 90 w 179"/>
                <a:gd name="T5" fmla="*/ 1 h 256"/>
                <a:gd name="T6" fmla="*/ 89 w 179"/>
                <a:gd name="T7" fmla="*/ 1 h 256"/>
                <a:gd name="T8" fmla="*/ 4 w 179"/>
                <a:gd name="T9" fmla="*/ 130 h 256"/>
                <a:gd name="T10" fmla="*/ 20 w 179"/>
                <a:gd name="T11" fmla="*/ 205 h 256"/>
                <a:gd name="T12" fmla="*/ 69 w 179"/>
                <a:gd name="T13" fmla="*/ 254 h 256"/>
                <a:gd name="T14" fmla="*/ 90 w 179"/>
                <a:gd name="T15" fmla="*/ 255 h 256"/>
                <a:gd name="T16" fmla="*/ 110 w 179"/>
                <a:gd name="T17" fmla="*/ 254 h 256"/>
                <a:gd name="T18" fmla="*/ 159 w 179"/>
                <a:gd name="T19" fmla="*/ 205 h 256"/>
                <a:gd name="T20" fmla="*/ 175 w 179"/>
                <a:gd name="T21" fmla="*/ 130 h 256"/>
                <a:gd name="T22" fmla="*/ 90 w 179"/>
                <a:gd name="T23" fmla="*/ 1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9" h="256">
                  <a:moveTo>
                    <a:pt x="90" y="1"/>
                  </a:moveTo>
                  <a:cubicBezTo>
                    <a:pt x="90" y="1"/>
                    <a:pt x="90" y="1"/>
                    <a:pt x="90" y="1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17" y="1"/>
                    <a:pt x="0" y="48"/>
                    <a:pt x="4" y="130"/>
                  </a:cubicBezTo>
                  <a:cubicBezTo>
                    <a:pt x="5" y="162"/>
                    <a:pt x="13" y="187"/>
                    <a:pt x="20" y="205"/>
                  </a:cubicBezTo>
                  <a:cubicBezTo>
                    <a:pt x="23" y="211"/>
                    <a:pt x="58" y="254"/>
                    <a:pt x="69" y="254"/>
                  </a:cubicBezTo>
                  <a:cubicBezTo>
                    <a:pt x="74" y="254"/>
                    <a:pt x="83" y="256"/>
                    <a:pt x="90" y="255"/>
                  </a:cubicBezTo>
                  <a:cubicBezTo>
                    <a:pt x="97" y="256"/>
                    <a:pt x="105" y="254"/>
                    <a:pt x="110" y="254"/>
                  </a:cubicBezTo>
                  <a:cubicBezTo>
                    <a:pt x="121" y="254"/>
                    <a:pt x="157" y="211"/>
                    <a:pt x="159" y="205"/>
                  </a:cubicBezTo>
                  <a:cubicBezTo>
                    <a:pt x="166" y="187"/>
                    <a:pt x="174" y="162"/>
                    <a:pt x="175" y="130"/>
                  </a:cubicBezTo>
                  <a:cubicBezTo>
                    <a:pt x="179" y="50"/>
                    <a:pt x="155" y="0"/>
                    <a:pt x="90" y="1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273"/>
            <p:cNvSpPr/>
            <p:nvPr/>
          </p:nvSpPr>
          <p:spPr bwMode="auto">
            <a:xfrm>
              <a:off x="2455862" y="4213226"/>
              <a:ext cx="66675" cy="200025"/>
            </a:xfrm>
            <a:custGeom>
              <a:avLst/>
              <a:gdLst>
                <a:gd name="T0" fmla="*/ 25 w 25"/>
                <a:gd name="T1" fmla="*/ 57 h 75"/>
                <a:gd name="T2" fmla="*/ 15 w 25"/>
                <a:gd name="T3" fmla="*/ 74 h 75"/>
                <a:gd name="T4" fmla="*/ 3 w 25"/>
                <a:gd name="T5" fmla="*/ 60 h 75"/>
                <a:gd name="T6" fmla="*/ 1 w 25"/>
                <a:gd name="T7" fmla="*/ 18 h 75"/>
                <a:gd name="T8" fmla="*/ 11 w 25"/>
                <a:gd name="T9" fmla="*/ 1 h 75"/>
                <a:gd name="T10" fmla="*/ 23 w 25"/>
                <a:gd name="T11" fmla="*/ 15 h 75"/>
                <a:gd name="T12" fmla="*/ 25 w 25"/>
                <a:gd name="T13" fmla="*/ 5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5">
                  <a:moveTo>
                    <a:pt x="25" y="57"/>
                  </a:moveTo>
                  <a:cubicBezTo>
                    <a:pt x="25" y="66"/>
                    <a:pt x="20" y="73"/>
                    <a:pt x="15" y="74"/>
                  </a:cubicBezTo>
                  <a:cubicBezTo>
                    <a:pt x="9" y="75"/>
                    <a:pt x="3" y="69"/>
                    <a:pt x="3" y="60"/>
                  </a:cubicBezTo>
                  <a:cubicBezTo>
                    <a:pt x="2" y="46"/>
                    <a:pt x="1" y="32"/>
                    <a:pt x="1" y="18"/>
                  </a:cubicBezTo>
                  <a:cubicBezTo>
                    <a:pt x="0" y="10"/>
                    <a:pt x="5" y="2"/>
                    <a:pt x="11" y="1"/>
                  </a:cubicBezTo>
                  <a:cubicBezTo>
                    <a:pt x="17" y="0"/>
                    <a:pt x="23" y="6"/>
                    <a:pt x="23" y="15"/>
                  </a:cubicBezTo>
                  <a:cubicBezTo>
                    <a:pt x="24" y="29"/>
                    <a:pt x="24" y="43"/>
                    <a:pt x="25" y="57"/>
                  </a:cubicBezTo>
                  <a:close/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274"/>
            <p:cNvSpPr/>
            <p:nvPr/>
          </p:nvSpPr>
          <p:spPr bwMode="auto">
            <a:xfrm>
              <a:off x="2860674" y="4213226"/>
              <a:ext cx="66675" cy="200025"/>
            </a:xfrm>
            <a:custGeom>
              <a:avLst/>
              <a:gdLst>
                <a:gd name="T0" fmla="*/ 22 w 25"/>
                <a:gd name="T1" fmla="*/ 60 h 75"/>
                <a:gd name="T2" fmla="*/ 11 w 25"/>
                <a:gd name="T3" fmla="*/ 74 h 75"/>
                <a:gd name="T4" fmla="*/ 0 w 25"/>
                <a:gd name="T5" fmla="*/ 57 h 75"/>
                <a:gd name="T6" fmla="*/ 2 w 25"/>
                <a:gd name="T7" fmla="*/ 15 h 75"/>
                <a:gd name="T8" fmla="*/ 14 w 25"/>
                <a:gd name="T9" fmla="*/ 1 h 75"/>
                <a:gd name="T10" fmla="*/ 24 w 25"/>
                <a:gd name="T11" fmla="*/ 18 h 75"/>
                <a:gd name="T12" fmla="*/ 22 w 25"/>
                <a:gd name="T13" fmla="*/ 6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5">
                  <a:moveTo>
                    <a:pt x="22" y="60"/>
                  </a:moveTo>
                  <a:cubicBezTo>
                    <a:pt x="22" y="69"/>
                    <a:pt x="16" y="75"/>
                    <a:pt x="11" y="74"/>
                  </a:cubicBezTo>
                  <a:cubicBezTo>
                    <a:pt x="5" y="73"/>
                    <a:pt x="0" y="66"/>
                    <a:pt x="0" y="57"/>
                  </a:cubicBezTo>
                  <a:cubicBezTo>
                    <a:pt x="1" y="43"/>
                    <a:pt x="1" y="29"/>
                    <a:pt x="2" y="15"/>
                  </a:cubicBezTo>
                  <a:cubicBezTo>
                    <a:pt x="2" y="6"/>
                    <a:pt x="8" y="0"/>
                    <a:pt x="14" y="1"/>
                  </a:cubicBezTo>
                  <a:cubicBezTo>
                    <a:pt x="20" y="2"/>
                    <a:pt x="25" y="10"/>
                    <a:pt x="24" y="18"/>
                  </a:cubicBezTo>
                  <a:cubicBezTo>
                    <a:pt x="24" y="32"/>
                    <a:pt x="23" y="46"/>
                    <a:pt x="22" y="60"/>
                  </a:cubicBezTo>
                  <a:close/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275"/>
            <p:cNvSpPr/>
            <p:nvPr/>
          </p:nvSpPr>
          <p:spPr bwMode="auto">
            <a:xfrm>
              <a:off x="2490787" y="4021139"/>
              <a:ext cx="403225" cy="550863"/>
            </a:xfrm>
            <a:custGeom>
              <a:avLst/>
              <a:gdLst>
                <a:gd name="T0" fmla="*/ 145 w 152"/>
                <a:gd name="T1" fmla="*/ 91 h 207"/>
                <a:gd name="T2" fmla="*/ 148 w 152"/>
                <a:gd name="T3" fmla="*/ 18 h 207"/>
                <a:gd name="T4" fmla="*/ 85 w 152"/>
                <a:gd name="T5" fmla="*/ 1 h 207"/>
                <a:gd name="T6" fmla="*/ 76 w 152"/>
                <a:gd name="T7" fmla="*/ 3 h 207"/>
                <a:gd name="T8" fmla="*/ 66 w 152"/>
                <a:gd name="T9" fmla="*/ 1 h 207"/>
                <a:gd name="T10" fmla="*/ 3 w 152"/>
                <a:gd name="T11" fmla="*/ 18 h 207"/>
                <a:gd name="T12" fmla="*/ 6 w 152"/>
                <a:gd name="T13" fmla="*/ 91 h 207"/>
                <a:gd name="T14" fmla="*/ 12 w 152"/>
                <a:gd name="T15" fmla="*/ 171 h 207"/>
                <a:gd name="T16" fmla="*/ 74 w 152"/>
                <a:gd name="T17" fmla="*/ 207 h 207"/>
                <a:gd name="T18" fmla="*/ 76 w 152"/>
                <a:gd name="T19" fmla="*/ 207 h 207"/>
                <a:gd name="T20" fmla="*/ 77 w 152"/>
                <a:gd name="T21" fmla="*/ 207 h 207"/>
                <a:gd name="T22" fmla="*/ 139 w 152"/>
                <a:gd name="T23" fmla="*/ 171 h 207"/>
                <a:gd name="T24" fmla="*/ 145 w 152"/>
                <a:gd name="T25" fmla="*/ 9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207">
                  <a:moveTo>
                    <a:pt x="145" y="91"/>
                  </a:moveTo>
                  <a:cubicBezTo>
                    <a:pt x="143" y="53"/>
                    <a:pt x="148" y="18"/>
                    <a:pt x="148" y="18"/>
                  </a:cubicBezTo>
                  <a:cubicBezTo>
                    <a:pt x="148" y="18"/>
                    <a:pt x="113" y="0"/>
                    <a:pt x="85" y="1"/>
                  </a:cubicBezTo>
                  <a:cubicBezTo>
                    <a:pt x="82" y="1"/>
                    <a:pt x="79" y="2"/>
                    <a:pt x="76" y="3"/>
                  </a:cubicBezTo>
                  <a:cubicBezTo>
                    <a:pt x="72" y="2"/>
                    <a:pt x="69" y="1"/>
                    <a:pt x="66" y="1"/>
                  </a:cubicBezTo>
                  <a:cubicBezTo>
                    <a:pt x="38" y="0"/>
                    <a:pt x="3" y="18"/>
                    <a:pt x="3" y="18"/>
                  </a:cubicBezTo>
                  <a:cubicBezTo>
                    <a:pt x="3" y="18"/>
                    <a:pt x="8" y="53"/>
                    <a:pt x="6" y="91"/>
                  </a:cubicBezTo>
                  <a:cubicBezTo>
                    <a:pt x="5" y="128"/>
                    <a:pt x="0" y="161"/>
                    <a:pt x="12" y="171"/>
                  </a:cubicBezTo>
                  <a:cubicBezTo>
                    <a:pt x="25" y="182"/>
                    <a:pt x="46" y="206"/>
                    <a:pt x="74" y="207"/>
                  </a:cubicBezTo>
                  <a:cubicBezTo>
                    <a:pt x="75" y="207"/>
                    <a:pt x="75" y="207"/>
                    <a:pt x="76" y="207"/>
                  </a:cubicBezTo>
                  <a:cubicBezTo>
                    <a:pt x="76" y="207"/>
                    <a:pt x="77" y="207"/>
                    <a:pt x="77" y="207"/>
                  </a:cubicBezTo>
                  <a:cubicBezTo>
                    <a:pt x="105" y="206"/>
                    <a:pt x="127" y="182"/>
                    <a:pt x="139" y="171"/>
                  </a:cubicBezTo>
                  <a:cubicBezTo>
                    <a:pt x="152" y="161"/>
                    <a:pt x="147" y="128"/>
                    <a:pt x="145" y="91"/>
                  </a:cubicBezTo>
                  <a:close/>
                </a:path>
              </a:pathLst>
            </a:custGeom>
            <a:solidFill>
              <a:srgbClr val="F2E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276"/>
            <p:cNvSpPr/>
            <p:nvPr/>
          </p:nvSpPr>
          <p:spPr bwMode="auto">
            <a:xfrm>
              <a:off x="2697162" y="4021139"/>
              <a:ext cx="215900" cy="550863"/>
            </a:xfrm>
            <a:custGeom>
              <a:avLst/>
              <a:gdLst>
                <a:gd name="T0" fmla="*/ 77 w 81"/>
                <a:gd name="T1" fmla="*/ 18 h 207"/>
                <a:gd name="T2" fmla="*/ 8 w 81"/>
                <a:gd name="T3" fmla="*/ 1 h 207"/>
                <a:gd name="T4" fmla="*/ 0 w 81"/>
                <a:gd name="T5" fmla="*/ 3 h 207"/>
                <a:gd name="T6" fmla="*/ 0 w 81"/>
                <a:gd name="T7" fmla="*/ 207 h 207"/>
                <a:gd name="T8" fmla="*/ 68 w 81"/>
                <a:gd name="T9" fmla="*/ 171 h 207"/>
                <a:gd name="T10" fmla="*/ 74 w 81"/>
                <a:gd name="T11" fmla="*/ 91 h 207"/>
                <a:gd name="T12" fmla="*/ 77 w 81"/>
                <a:gd name="T13" fmla="*/ 18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207">
                  <a:moveTo>
                    <a:pt x="77" y="18"/>
                  </a:moveTo>
                  <a:cubicBezTo>
                    <a:pt x="78" y="18"/>
                    <a:pt x="39" y="0"/>
                    <a:pt x="8" y="1"/>
                  </a:cubicBezTo>
                  <a:cubicBezTo>
                    <a:pt x="6" y="1"/>
                    <a:pt x="3" y="2"/>
                    <a:pt x="0" y="3"/>
                  </a:cubicBezTo>
                  <a:cubicBezTo>
                    <a:pt x="0" y="71"/>
                    <a:pt x="0" y="139"/>
                    <a:pt x="0" y="207"/>
                  </a:cubicBezTo>
                  <a:cubicBezTo>
                    <a:pt x="31" y="206"/>
                    <a:pt x="54" y="182"/>
                    <a:pt x="68" y="171"/>
                  </a:cubicBezTo>
                  <a:cubicBezTo>
                    <a:pt x="81" y="161"/>
                    <a:pt x="76" y="128"/>
                    <a:pt x="74" y="91"/>
                  </a:cubicBezTo>
                  <a:cubicBezTo>
                    <a:pt x="72" y="53"/>
                    <a:pt x="77" y="18"/>
                    <a:pt x="77" y="18"/>
                  </a:cubicBezTo>
                  <a:close/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277"/>
            <p:cNvSpPr/>
            <p:nvPr/>
          </p:nvSpPr>
          <p:spPr bwMode="auto">
            <a:xfrm>
              <a:off x="2428874" y="3956051"/>
              <a:ext cx="433388" cy="303213"/>
            </a:xfrm>
            <a:custGeom>
              <a:avLst/>
              <a:gdLst>
                <a:gd name="T0" fmla="*/ 18 w 163"/>
                <a:gd name="T1" fmla="*/ 114 h 114"/>
                <a:gd name="T2" fmla="*/ 5 w 163"/>
                <a:gd name="T3" fmla="*/ 26 h 114"/>
                <a:gd name="T4" fmla="*/ 97 w 163"/>
                <a:gd name="T5" fmla="*/ 1 h 114"/>
                <a:gd name="T6" fmla="*/ 151 w 163"/>
                <a:gd name="T7" fmla="*/ 10 h 114"/>
                <a:gd name="T8" fmla="*/ 104 w 163"/>
                <a:gd name="T9" fmla="*/ 61 h 114"/>
                <a:gd name="T10" fmla="*/ 108 w 163"/>
                <a:gd name="T11" fmla="*/ 48 h 114"/>
                <a:gd name="T12" fmla="*/ 94 w 163"/>
                <a:gd name="T13" fmla="*/ 59 h 114"/>
                <a:gd name="T14" fmla="*/ 37 w 163"/>
                <a:gd name="T15" fmla="*/ 45 h 114"/>
                <a:gd name="T16" fmla="*/ 37 w 163"/>
                <a:gd name="T17" fmla="*/ 77 h 114"/>
                <a:gd name="T18" fmla="*/ 26 w 163"/>
                <a:gd name="T19" fmla="*/ 92 h 114"/>
                <a:gd name="T20" fmla="*/ 23 w 163"/>
                <a:gd name="T21" fmla="*/ 113 h 114"/>
                <a:gd name="T22" fmla="*/ 18 w 163"/>
                <a:gd name="T2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3" h="114">
                  <a:moveTo>
                    <a:pt x="18" y="114"/>
                  </a:moveTo>
                  <a:cubicBezTo>
                    <a:pt x="18" y="114"/>
                    <a:pt x="11" y="34"/>
                    <a:pt x="5" y="26"/>
                  </a:cubicBezTo>
                  <a:cubicBezTo>
                    <a:pt x="0" y="18"/>
                    <a:pt x="74" y="2"/>
                    <a:pt x="97" y="1"/>
                  </a:cubicBezTo>
                  <a:cubicBezTo>
                    <a:pt x="118" y="0"/>
                    <a:pt x="138" y="7"/>
                    <a:pt x="151" y="10"/>
                  </a:cubicBezTo>
                  <a:cubicBezTo>
                    <a:pt x="163" y="12"/>
                    <a:pt x="103" y="60"/>
                    <a:pt x="104" y="61"/>
                  </a:cubicBezTo>
                  <a:cubicBezTo>
                    <a:pt x="105" y="56"/>
                    <a:pt x="106" y="52"/>
                    <a:pt x="108" y="48"/>
                  </a:cubicBezTo>
                  <a:cubicBezTo>
                    <a:pt x="103" y="51"/>
                    <a:pt x="98" y="55"/>
                    <a:pt x="94" y="59"/>
                  </a:cubicBezTo>
                  <a:cubicBezTo>
                    <a:pt x="75" y="54"/>
                    <a:pt x="56" y="49"/>
                    <a:pt x="37" y="45"/>
                  </a:cubicBezTo>
                  <a:cubicBezTo>
                    <a:pt x="37" y="56"/>
                    <a:pt x="37" y="66"/>
                    <a:pt x="37" y="77"/>
                  </a:cubicBezTo>
                  <a:cubicBezTo>
                    <a:pt x="33" y="82"/>
                    <a:pt x="30" y="87"/>
                    <a:pt x="26" y="92"/>
                  </a:cubicBezTo>
                  <a:cubicBezTo>
                    <a:pt x="25" y="99"/>
                    <a:pt x="24" y="106"/>
                    <a:pt x="23" y="113"/>
                  </a:cubicBezTo>
                  <a:cubicBezTo>
                    <a:pt x="22" y="113"/>
                    <a:pt x="20" y="113"/>
                    <a:pt x="18" y="114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278"/>
            <p:cNvSpPr/>
            <p:nvPr/>
          </p:nvSpPr>
          <p:spPr bwMode="auto">
            <a:xfrm>
              <a:off x="2535237" y="3956051"/>
              <a:ext cx="415925" cy="303213"/>
            </a:xfrm>
            <a:custGeom>
              <a:avLst/>
              <a:gdLst>
                <a:gd name="T0" fmla="*/ 139 w 156"/>
                <a:gd name="T1" fmla="*/ 114 h 114"/>
                <a:gd name="T2" fmla="*/ 152 w 156"/>
                <a:gd name="T3" fmla="*/ 26 h 114"/>
                <a:gd name="T4" fmla="*/ 61 w 156"/>
                <a:gd name="T5" fmla="*/ 1 h 114"/>
                <a:gd name="T6" fmla="*/ 8 w 156"/>
                <a:gd name="T7" fmla="*/ 10 h 114"/>
                <a:gd name="T8" fmla="*/ 93 w 156"/>
                <a:gd name="T9" fmla="*/ 20 h 114"/>
                <a:gd name="T10" fmla="*/ 72 w 156"/>
                <a:gd name="T11" fmla="*/ 59 h 114"/>
                <a:gd name="T12" fmla="*/ 121 w 156"/>
                <a:gd name="T13" fmla="*/ 46 h 114"/>
                <a:gd name="T14" fmla="*/ 120 w 156"/>
                <a:gd name="T15" fmla="*/ 77 h 114"/>
                <a:gd name="T16" fmla="*/ 132 w 156"/>
                <a:gd name="T17" fmla="*/ 93 h 114"/>
                <a:gd name="T18" fmla="*/ 134 w 156"/>
                <a:gd name="T19" fmla="*/ 113 h 114"/>
                <a:gd name="T20" fmla="*/ 139 w 156"/>
                <a:gd name="T21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6" h="114">
                  <a:moveTo>
                    <a:pt x="139" y="114"/>
                  </a:moveTo>
                  <a:cubicBezTo>
                    <a:pt x="139" y="114"/>
                    <a:pt x="149" y="34"/>
                    <a:pt x="152" y="26"/>
                  </a:cubicBezTo>
                  <a:cubicBezTo>
                    <a:pt x="156" y="17"/>
                    <a:pt x="83" y="2"/>
                    <a:pt x="61" y="1"/>
                  </a:cubicBezTo>
                  <a:cubicBezTo>
                    <a:pt x="39" y="0"/>
                    <a:pt x="21" y="7"/>
                    <a:pt x="8" y="10"/>
                  </a:cubicBezTo>
                  <a:cubicBezTo>
                    <a:pt x="0" y="11"/>
                    <a:pt x="72" y="7"/>
                    <a:pt x="93" y="20"/>
                  </a:cubicBezTo>
                  <a:cubicBezTo>
                    <a:pt x="100" y="24"/>
                    <a:pt x="72" y="59"/>
                    <a:pt x="72" y="59"/>
                  </a:cubicBezTo>
                  <a:cubicBezTo>
                    <a:pt x="88" y="54"/>
                    <a:pt x="104" y="50"/>
                    <a:pt x="121" y="46"/>
                  </a:cubicBezTo>
                  <a:cubicBezTo>
                    <a:pt x="121" y="56"/>
                    <a:pt x="121" y="66"/>
                    <a:pt x="120" y="77"/>
                  </a:cubicBezTo>
                  <a:cubicBezTo>
                    <a:pt x="124" y="82"/>
                    <a:pt x="128" y="87"/>
                    <a:pt x="132" y="93"/>
                  </a:cubicBezTo>
                  <a:cubicBezTo>
                    <a:pt x="132" y="99"/>
                    <a:pt x="133" y="106"/>
                    <a:pt x="134" y="113"/>
                  </a:cubicBezTo>
                  <a:cubicBezTo>
                    <a:pt x="136" y="113"/>
                    <a:pt x="138" y="113"/>
                    <a:pt x="139" y="114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279"/>
            <p:cNvSpPr>
              <a:spLocks noEditPoints="1"/>
            </p:cNvSpPr>
            <p:nvPr/>
          </p:nvSpPr>
          <p:spPr bwMode="auto">
            <a:xfrm>
              <a:off x="2479674" y="4217989"/>
              <a:ext cx="193675" cy="136525"/>
            </a:xfrm>
            <a:custGeom>
              <a:avLst/>
              <a:gdLst>
                <a:gd name="T0" fmla="*/ 30 w 73"/>
                <a:gd name="T1" fmla="*/ 51 h 51"/>
                <a:gd name="T2" fmla="*/ 30 w 73"/>
                <a:gd name="T3" fmla="*/ 51 h 51"/>
                <a:gd name="T4" fmla="*/ 7 w 73"/>
                <a:gd name="T5" fmla="*/ 41 h 51"/>
                <a:gd name="T6" fmla="*/ 0 w 73"/>
                <a:gd name="T7" fmla="*/ 21 h 51"/>
                <a:gd name="T8" fmla="*/ 0 w 73"/>
                <a:gd name="T9" fmla="*/ 15 h 51"/>
                <a:gd name="T10" fmla="*/ 1 w 73"/>
                <a:gd name="T11" fmla="*/ 10 h 51"/>
                <a:gd name="T12" fmla="*/ 1 w 73"/>
                <a:gd name="T13" fmla="*/ 7 h 51"/>
                <a:gd name="T14" fmla="*/ 3 w 73"/>
                <a:gd name="T15" fmla="*/ 7 h 51"/>
                <a:gd name="T16" fmla="*/ 60 w 73"/>
                <a:gd name="T17" fmla="*/ 5 h 51"/>
                <a:gd name="T18" fmla="*/ 60 w 73"/>
                <a:gd name="T19" fmla="*/ 5 h 51"/>
                <a:gd name="T20" fmla="*/ 72 w 73"/>
                <a:gd name="T21" fmla="*/ 15 h 51"/>
                <a:gd name="T22" fmla="*/ 72 w 73"/>
                <a:gd name="T23" fmla="*/ 21 h 51"/>
                <a:gd name="T24" fmla="*/ 65 w 73"/>
                <a:gd name="T25" fmla="*/ 40 h 51"/>
                <a:gd name="T26" fmla="*/ 42 w 73"/>
                <a:gd name="T27" fmla="*/ 51 h 51"/>
                <a:gd name="T28" fmla="*/ 30 w 73"/>
                <a:gd name="T29" fmla="*/ 51 h 51"/>
                <a:gd name="T30" fmla="*/ 7 w 73"/>
                <a:gd name="T31" fmla="*/ 13 h 51"/>
                <a:gd name="T32" fmla="*/ 7 w 73"/>
                <a:gd name="T33" fmla="*/ 15 h 51"/>
                <a:gd name="T34" fmla="*/ 7 w 73"/>
                <a:gd name="T35" fmla="*/ 21 h 51"/>
                <a:gd name="T36" fmla="*/ 13 w 73"/>
                <a:gd name="T37" fmla="*/ 36 h 51"/>
                <a:gd name="T38" fmla="*/ 30 w 73"/>
                <a:gd name="T39" fmla="*/ 44 h 51"/>
                <a:gd name="T40" fmla="*/ 42 w 73"/>
                <a:gd name="T41" fmla="*/ 43 h 51"/>
                <a:gd name="T42" fmla="*/ 60 w 73"/>
                <a:gd name="T43" fmla="*/ 35 h 51"/>
                <a:gd name="T44" fmla="*/ 65 w 73"/>
                <a:gd name="T45" fmla="*/ 22 h 51"/>
                <a:gd name="T46" fmla="*/ 65 w 73"/>
                <a:gd name="T47" fmla="*/ 15 h 51"/>
                <a:gd name="T48" fmla="*/ 58 w 73"/>
                <a:gd name="T49" fmla="*/ 12 h 51"/>
                <a:gd name="T50" fmla="*/ 58 w 73"/>
                <a:gd name="T51" fmla="*/ 12 h 51"/>
                <a:gd name="T52" fmla="*/ 7 w 73"/>
                <a:gd name="T53" fmla="*/ 1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3" h="51">
                  <a:moveTo>
                    <a:pt x="30" y="51"/>
                  </a:moveTo>
                  <a:cubicBezTo>
                    <a:pt x="30" y="51"/>
                    <a:pt x="30" y="51"/>
                    <a:pt x="30" y="51"/>
                  </a:cubicBezTo>
                  <a:cubicBezTo>
                    <a:pt x="21" y="51"/>
                    <a:pt x="13" y="47"/>
                    <a:pt x="7" y="41"/>
                  </a:cubicBezTo>
                  <a:cubicBezTo>
                    <a:pt x="2" y="35"/>
                    <a:pt x="0" y="28"/>
                    <a:pt x="0" y="2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0" y="11"/>
                    <a:pt x="1" y="1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1" y="1"/>
                    <a:pt x="41" y="0"/>
                    <a:pt x="60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3" y="6"/>
                    <a:pt x="72" y="9"/>
                    <a:pt x="72" y="15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73" y="28"/>
                    <a:pt x="70" y="35"/>
                    <a:pt x="65" y="40"/>
                  </a:cubicBezTo>
                  <a:cubicBezTo>
                    <a:pt x="60" y="46"/>
                    <a:pt x="51" y="50"/>
                    <a:pt x="42" y="51"/>
                  </a:cubicBezTo>
                  <a:lnTo>
                    <a:pt x="30" y="51"/>
                  </a:lnTo>
                  <a:close/>
                  <a:moveTo>
                    <a:pt x="7" y="13"/>
                  </a:moveTo>
                  <a:cubicBezTo>
                    <a:pt x="7" y="14"/>
                    <a:pt x="7" y="14"/>
                    <a:pt x="7" y="15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7"/>
                    <a:pt x="9" y="32"/>
                    <a:pt x="13" y="36"/>
                  </a:cubicBezTo>
                  <a:cubicBezTo>
                    <a:pt x="17" y="41"/>
                    <a:pt x="23" y="43"/>
                    <a:pt x="30" y="44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9" y="43"/>
                    <a:pt x="56" y="40"/>
                    <a:pt x="60" y="35"/>
                  </a:cubicBezTo>
                  <a:cubicBezTo>
                    <a:pt x="64" y="31"/>
                    <a:pt x="66" y="27"/>
                    <a:pt x="65" y="22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14"/>
                    <a:pt x="60" y="12"/>
                    <a:pt x="58" y="12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41" y="8"/>
                    <a:pt x="24" y="8"/>
                    <a:pt x="7" y="13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280"/>
            <p:cNvSpPr>
              <a:spLocks noEditPoints="1"/>
            </p:cNvSpPr>
            <p:nvPr/>
          </p:nvSpPr>
          <p:spPr bwMode="auto">
            <a:xfrm>
              <a:off x="2727324" y="4217989"/>
              <a:ext cx="193675" cy="136525"/>
            </a:xfrm>
            <a:custGeom>
              <a:avLst/>
              <a:gdLst>
                <a:gd name="T0" fmla="*/ 31 w 73"/>
                <a:gd name="T1" fmla="*/ 51 h 51"/>
                <a:gd name="T2" fmla="*/ 31 w 73"/>
                <a:gd name="T3" fmla="*/ 51 h 51"/>
                <a:gd name="T4" fmla="*/ 8 w 73"/>
                <a:gd name="T5" fmla="*/ 41 h 51"/>
                <a:gd name="T6" fmla="*/ 0 w 73"/>
                <a:gd name="T7" fmla="*/ 21 h 51"/>
                <a:gd name="T8" fmla="*/ 1 w 73"/>
                <a:gd name="T9" fmla="*/ 15 h 51"/>
                <a:gd name="T10" fmla="*/ 1 w 73"/>
                <a:gd name="T11" fmla="*/ 10 h 51"/>
                <a:gd name="T12" fmla="*/ 2 w 73"/>
                <a:gd name="T13" fmla="*/ 7 h 51"/>
                <a:gd name="T14" fmla="*/ 4 w 73"/>
                <a:gd name="T15" fmla="*/ 7 h 51"/>
                <a:gd name="T16" fmla="*/ 60 w 73"/>
                <a:gd name="T17" fmla="*/ 5 h 51"/>
                <a:gd name="T18" fmla="*/ 60 w 73"/>
                <a:gd name="T19" fmla="*/ 5 h 51"/>
                <a:gd name="T20" fmla="*/ 73 w 73"/>
                <a:gd name="T21" fmla="*/ 15 h 51"/>
                <a:gd name="T22" fmla="*/ 73 w 73"/>
                <a:gd name="T23" fmla="*/ 21 h 51"/>
                <a:gd name="T24" fmla="*/ 66 w 73"/>
                <a:gd name="T25" fmla="*/ 40 h 51"/>
                <a:gd name="T26" fmla="*/ 43 w 73"/>
                <a:gd name="T27" fmla="*/ 51 h 51"/>
                <a:gd name="T28" fmla="*/ 31 w 73"/>
                <a:gd name="T29" fmla="*/ 51 h 51"/>
                <a:gd name="T30" fmla="*/ 8 w 73"/>
                <a:gd name="T31" fmla="*/ 13 h 51"/>
                <a:gd name="T32" fmla="*/ 8 w 73"/>
                <a:gd name="T33" fmla="*/ 15 h 51"/>
                <a:gd name="T34" fmla="*/ 8 w 73"/>
                <a:gd name="T35" fmla="*/ 21 h 51"/>
                <a:gd name="T36" fmla="*/ 13 w 73"/>
                <a:gd name="T37" fmla="*/ 36 h 51"/>
                <a:gd name="T38" fmla="*/ 31 w 73"/>
                <a:gd name="T39" fmla="*/ 44 h 51"/>
                <a:gd name="T40" fmla="*/ 43 w 73"/>
                <a:gd name="T41" fmla="*/ 43 h 51"/>
                <a:gd name="T42" fmla="*/ 61 w 73"/>
                <a:gd name="T43" fmla="*/ 35 h 51"/>
                <a:gd name="T44" fmla="*/ 66 w 73"/>
                <a:gd name="T45" fmla="*/ 22 h 51"/>
                <a:gd name="T46" fmla="*/ 66 w 73"/>
                <a:gd name="T47" fmla="*/ 15 h 51"/>
                <a:gd name="T48" fmla="*/ 59 w 73"/>
                <a:gd name="T49" fmla="*/ 12 h 51"/>
                <a:gd name="T50" fmla="*/ 59 w 73"/>
                <a:gd name="T51" fmla="*/ 12 h 51"/>
                <a:gd name="T52" fmla="*/ 8 w 73"/>
                <a:gd name="T53" fmla="*/ 1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3" h="51">
                  <a:moveTo>
                    <a:pt x="31" y="51"/>
                  </a:moveTo>
                  <a:cubicBezTo>
                    <a:pt x="31" y="51"/>
                    <a:pt x="31" y="51"/>
                    <a:pt x="31" y="51"/>
                  </a:cubicBezTo>
                  <a:cubicBezTo>
                    <a:pt x="22" y="51"/>
                    <a:pt x="14" y="47"/>
                    <a:pt x="8" y="41"/>
                  </a:cubicBezTo>
                  <a:cubicBezTo>
                    <a:pt x="3" y="35"/>
                    <a:pt x="0" y="28"/>
                    <a:pt x="0" y="2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3"/>
                    <a:pt x="1" y="11"/>
                    <a:pt x="1" y="1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2" y="1"/>
                    <a:pt x="42" y="0"/>
                    <a:pt x="60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4" y="6"/>
                    <a:pt x="73" y="9"/>
                    <a:pt x="73" y="15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3" y="28"/>
                    <a:pt x="71" y="35"/>
                    <a:pt x="66" y="40"/>
                  </a:cubicBezTo>
                  <a:cubicBezTo>
                    <a:pt x="60" y="46"/>
                    <a:pt x="52" y="50"/>
                    <a:pt x="43" y="51"/>
                  </a:cubicBezTo>
                  <a:lnTo>
                    <a:pt x="31" y="51"/>
                  </a:lnTo>
                  <a:close/>
                  <a:moveTo>
                    <a:pt x="8" y="13"/>
                  </a:moveTo>
                  <a:cubicBezTo>
                    <a:pt x="8" y="14"/>
                    <a:pt x="8" y="14"/>
                    <a:pt x="8" y="15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7" y="27"/>
                    <a:pt x="9" y="32"/>
                    <a:pt x="13" y="36"/>
                  </a:cubicBezTo>
                  <a:cubicBezTo>
                    <a:pt x="18" y="41"/>
                    <a:pt x="24" y="43"/>
                    <a:pt x="31" y="44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50" y="43"/>
                    <a:pt x="56" y="40"/>
                    <a:pt x="61" y="35"/>
                  </a:cubicBezTo>
                  <a:cubicBezTo>
                    <a:pt x="64" y="31"/>
                    <a:pt x="66" y="27"/>
                    <a:pt x="66" y="22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4"/>
                    <a:pt x="61" y="12"/>
                    <a:pt x="59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42" y="8"/>
                    <a:pt x="24" y="8"/>
                    <a:pt x="8" y="13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Rectangle 281"/>
            <p:cNvSpPr>
              <a:spLocks noChangeArrowheads="1"/>
            </p:cNvSpPr>
            <p:nvPr/>
          </p:nvSpPr>
          <p:spPr bwMode="auto">
            <a:xfrm>
              <a:off x="2657474" y="4252914"/>
              <a:ext cx="82550" cy="38100"/>
            </a:xfrm>
            <a:prstGeom prst="rect">
              <a:avLst/>
            </a:pr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282"/>
            <p:cNvSpPr/>
            <p:nvPr/>
          </p:nvSpPr>
          <p:spPr bwMode="auto">
            <a:xfrm>
              <a:off x="2493962" y="4421189"/>
              <a:ext cx="411163" cy="204788"/>
            </a:xfrm>
            <a:custGeom>
              <a:avLst/>
              <a:gdLst>
                <a:gd name="T0" fmla="*/ 114 w 155"/>
                <a:gd name="T1" fmla="*/ 10 h 77"/>
                <a:gd name="T2" fmla="*/ 83 w 155"/>
                <a:gd name="T3" fmla="*/ 0 h 77"/>
                <a:gd name="T4" fmla="*/ 78 w 155"/>
                <a:gd name="T5" fmla="*/ 3 h 77"/>
                <a:gd name="T6" fmla="*/ 72 w 155"/>
                <a:gd name="T7" fmla="*/ 0 h 77"/>
                <a:gd name="T8" fmla="*/ 41 w 155"/>
                <a:gd name="T9" fmla="*/ 10 h 77"/>
                <a:gd name="T10" fmla="*/ 0 w 155"/>
                <a:gd name="T11" fmla="*/ 3 h 77"/>
                <a:gd name="T12" fmla="*/ 76 w 155"/>
                <a:gd name="T13" fmla="*/ 77 h 77"/>
                <a:gd name="T14" fmla="*/ 78 w 155"/>
                <a:gd name="T15" fmla="*/ 77 h 77"/>
                <a:gd name="T16" fmla="*/ 92 w 155"/>
                <a:gd name="T17" fmla="*/ 75 h 77"/>
                <a:gd name="T18" fmla="*/ 155 w 155"/>
                <a:gd name="T19" fmla="*/ 3 h 77"/>
                <a:gd name="T20" fmla="*/ 114 w 155"/>
                <a:gd name="T21" fmla="*/ 1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5" h="77">
                  <a:moveTo>
                    <a:pt x="114" y="10"/>
                  </a:moveTo>
                  <a:cubicBezTo>
                    <a:pt x="110" y="5"/>
                    <a:pt x="98" y="0"/>
                    <a:pt x="83" y="0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7" y="3"/>
                    <a:pt x="72" y="0"/>
                    <a:pt x="72" y="0"/>
                  </a:cubicBezTo>
                  <a:cubicBezTo>
                    <a:pt x="57" y="0"/>
                    <a:pt x="45" y="5"/>
                    <a:pt x="41" y="10"/>
                  </a:cubicBezTo>
                  <a:cubicBezTo>
                    <a:pt x="19" y="53"/>
                    <a:pt x="10" y="15"/>
                    <a:pt x="0" y="3"/>
                  </a:cubicBezTo>
                  <a:cubicBezTo>
                    <a:pt x="17" y="42"/>
                    <a:pt x="33" y="71"/>
                    <a:pt x="76" y="77"/>
                  </a:cubicBezTo>
                  <a:cubicBezTo>
                    <a:pt x="77" y="77"/>
                    <a:pt x="77" y="77"/>
                    <a:pt x="78" y="77"/>
                  </a:cubicBezTo>
                  <a:cubicBezTo>
                    <a:pt x="78" y="77"/>
                    <a:pt x="91" y="75"/>
                    <a:pt x="92" y="75"/>
                  </a:cubicBezTo>
                  <a:cubicBezTo>
                    <a:pt x="118" y="75"/>
                    <a:pt x="138" y="42"/>
                    <a:pt x="155" y="3"/>
                  </a:cubicBezTo>
                  <a:cubicBezTo>
                    <a:pt x="145" y="15"/>
                    <a:pt x="136" y="53"/>
                    <a:pt x="114" y="10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283"/>
            <p:cNvSpPr/>
            <p:nvPr/>
          </p:nvSpPr>
          <p:spPr bwMode="auto">
            <a:xfrm>
              <a:off x="2649537" y="4471989"/>
              <a:ext cx="98425" cy="31750"/>
            </a:xfrm>
            <a:custGeom>
              <a:avLst/>
              <a:gdLst>
                <a:gd name="T0" fmla="*/ 0 w 37"/>
                <a:gd name="T1" fmla="*/ 0 h 12"/>
                <a:gd name="T2" fmla="*/ 0 w 37"/>
                <a:gd name="T3" fmla="*/ 2 h 12"/>
                <a:gd name="T4" fmla="*/ 12 w 37"/>
                <a:gd name="T5" fmla="*/ 12 h 12"/>
                <a:gd name="T6" fmla="*/ 25 w 37"/>
                <a:gd name="T7" fmla="*/ 12 h 12"/>
                <a:gd name="T8" fmla="*/ 37 w 37"/>
                <a:gd name="T9" fmla="*/ 2 h 12"/>
                <a:gd name="T10" fmla="*/ 37 w 37"/>
                <a:gd name="T11" fmla="*/ 0 h 12"/>
                <a:gd name="T12" fmla="*/ 0 w 37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2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8"/>
                    <a:pt x="5" y="12"/>
                    <a:pt x="1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32" y="12"/>
                    <a:pt x="37" y="8"/>
                    <a:pt x="37" y="2"/>
                  </a:cubicBezTo>
                  <a:cubicBezTo>
                    <a:pt x="37" y="1"/>
                    <a:pt x="37" y="0"/>
                    <a:pt x="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E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5537994" y="1081277"/>
            <a:ext cx="1116012" cy="1208088"/>
            <a:chOff x="7151687" y="2239964"/>
            <a:chExt cx="1116012" cy="1208088"/>
          </a:xfrm>
        </p:grpSpPr>
        <p:sp>
          <p:nvSpPr>
            <p:cNvPr id="139" name="Freeform 182"/>
            <p:cNvSpPr/>
            <p:nvPr/>
          </p:nvSpPr>
          <p:spPr bwMode="auto">
            <a:xfrm>
              <a:off x="7531099" y="2695576"/>
              <a:ext cx="354013" cy="355600"/>
            </a:xfrm>
            <a:custGeom>
              <a:avLst/>
              <a:gdLst>
                <a:gd name="T0" fmla="*/ 133 w 133"/>
                <a:gd name="T1" fmla="*/ 87 h 134"/>
                <a:gd name="T2" fmla="*/ 67 w 133"/>
                <a:gd name="T3" fmla="*/ 134 h 134"/>
                <a:gd name="T4" fmla="*/ 0 w 133"/>
                <a:gd name="T5" fmla="*/ 87 h 134"/>
                <a:gd name="T6" fmla="*/ 0 w 133"/>
                <a:gd name="T7" fmla="*/ 47 h 134"/>
                <a:gd name="T8" fmla="*/ 67 w 133"/>
                <a:gd name="T9" fmla="*/ 0 h 134"/>
                <a:gd name="T10" fmla="*/ 133 w 133"/>
                <a:gd name="T11" fmla="*/ 47 h 134"/>
                <a:gd name="T12" fmla="*/ 133 w 133"/>
                <a:gd name="T13" fmla="*/ 8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134">
                  <a:moveTo>
                    <a:pt x="133" y="87"/>
                  </a:moveTo>
                  <a:cubicBezTo>
                    <a:pt x="133" y="112"/>
                    <a:pt x="103" y="134"/>
                    <a:pt x="67" y="134"/>
                  </a:cubicBezTo>
                  <a:cubicBezTo>
                    <a:pt x="30" y="134"/>
                    <a:pt x="0" y="112"/>
                    <a:pt x="0" y="8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30" y="0"/>
                    <a:pt x="67" y="0"/>
                  </a:cubicBezTo>
                  <a:cubicBezTo>
                    <a:pt x="103" y="0"/>
                    <a:pt x="133" y="21"/>
                    <a:pt x="133" y="47"/>
                  </a:cubicBezTo>
                  <a:lnTo>
                    <a:pt x="133" y="87"/>
                  </a:lnTo>
                  <a:close/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183"/>
            <p:cNvSpPr/>
            <p:nvPr/>
          </p:nvSpPr>
          <p:spPr bwMode="auto">
            <a:xfrm>
              <a:off x="7693024" y="2695576"/>
              <a:ext cx="192088" cy="493713"/>
            </a:xfrm>
            <a:custGeom>
              <a:avLst/>
              <a:gdLst>
                <a:gd name="T0" fmla="*/ 72 w 72"/>
                <a:gd name="T1" fmla="*/ 120 h 186"/>
                <a:gd name="T2" fmla="*/ 36 w 72"/>
                <a:gd name="T3" fmla="*/ 186 h 186"/>
                <a:gd name="T4" fmla="*/ 0 w 72"/>
                <a:gd name="T5" fmla="*/ 120 h 186"/>
                <a:gd name="T6" fmla="*/ 0 w 72"/>
                <a:gd name="T7" fmla="*/ 65 h 186"/>
                <a:gd name="T8" fmla="*/ 36 w 72"/>
                <a:gd name="T9" fmla="*/ 0 h 186"/>
                <a:gd name="T10" fmla="*/ 72 w 72"/>
                <a:gd name="T11" fmla="*/ 65 h 186"/>
                <a:gd name="T12" fmla="*/ 72 w 72"/>
                <a:gd name="T13" fmla="*/ 12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86">
                  <a:moveTo>
                    <a:pt x="72" y="120"/>
                  </a:moveTo>
                  <a:cubicBezTo>
                    <a:pt x="72" y="156"/>
                    <a:pt x="56" y="186"/>
                    <a:pt x="36" y="186"/>
                  </a:cubicBezTo>
                  <a:cubicBezTo>
                    <a:pt x="16" y="186"/>
                    <a:pt x="0" y="156"/>
                    <a:pt x="0" y="120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29"/>
                    <a:pt x="16" y="0"/>
                    <a:pt x="36" y="0"/>
                  </a:cubicBezTo>
                  <a:cubicBezTo>
                    <a:pt x="56" y="0"/>
                    <a:pt x="72" y="29"/>
                    <a:pt x="72" y="65"/>
                  </a:cubicBezTo>
                  <a:lnTo>
                    <a:pt x="72" y="120"/>
                  </a:lnTo>
                  <a:close/>
                </a:path>
              </a:pathLst>
            </a:custGeom>
            <a:solidFill>
              <a:srgbClr val="C0B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184"/>
            <p:cNvSpPr/>
            <p:nvPr/>
          </p:nvSpPr>
          <p:spPr bwMode="auto">
            <a:xfrm>
              <a:off x="7151687" y="2897189"/>
              <a:ext cx="587375" cy="550863"/>
            </a:xfrm>
            <a:custGeom>
              <a:avLst/>
              <a:gdLst>
                <a:gd name="T0" fmla="*/ 236 w 370"/>
                <a:gd name="T1" fmla="*/ 0 h 347"/>
                <a:gd name="T2" fmla="*/ 58 w 370"/>
                <a:gd name="T3" fmla="*/ 52 h 347"/>
                <a:gd name="T4" fmla="*/ 0 w 370"/>
                <a:gd name="T5" fmla="*/ 234 h 347"/>
                <a:gd name="T6" fmla="*/ 370 w 370"/>
                <a:gd name="T7" fmla="*/ 347 h 347"/>
                <a:gd name="T8" fmla="*/ 367 w 370"/>
                <a:gd name="T9" fmla="*/ 149 h 347"/>
                <a:gd name="T10" fmla="*/ 350 w 370"/>
                <a:gd name="T11" fmla="*/ 92 h 347"/>
                <a:gd name="T12" fmla="*/ 291 w 370"/>
                <a:gd name="T13" fmla="*/ 44 h 347"/>
                <a:gd name="T14" fmla="*/ 236 w 370"/>
                <a:gd name="T1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0" h="347">
                  <a:moveTo>
                    <a:pt x="236" y="0"/>
                  </a:moveTo>
                  <a:lnTo>
                    <a:pt x="58" y="52"/>
                  </a:lnTo>
                  <a:lnTo>
                    <a:pt x="0" y="234"/>
                  </a:lnTo>
                  <a:lnTo>
                    <a:pt x="370" y="347"/>
                  </a:lnTo>
                  <a:lnTo>
                    <a:pt x="367" y="149"/>
                  </a:lnTo>
                  <a:lnTo>
                    <a:pt x="350" y="92"/>
                  </a:lnTo>
                  <a:lnTo>
                    <a:pt x="291" y="4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185"/>
            <p:cNvSpPr/>
            <p:nvPr/>
          </p:nvSpPr>
          <p:spPr bwMode="auto">
            <a:xfrm>
              <a:off x="7475537" y="2846389"/>
              <a:ext cx="260350" cy="287338"/>
            </a:xfrm>
            <a:custGeom>
              <a:avLst/>
              <a:gdLst>
                <a:gd name="T0" fmla="*/ 164 w 164"/>
                <a:gd name="T1" fmla="*/ 181 h 181"/>
                <a:gd name="T2" fmla="*/ 137 w 164"/>
                <a:gd name="T3" fmla="*/ 126 h 181"/>
                <a:gd name="T4" fmla="*/ 85 w 164"/>
                <a:gd name="T5" fmla="*/ 81 h 181"/>
                <a:gd name="T6" fmla="*/ 0 w 164"/>
                <a:gd name="T7" fmla="*/ 149 h 181"/>
                <a:gd name="T8" fmla="*/ 15 w 164"/>
                <a:gd name="T9" fmla="*/ 39 h 181"/>
                <a:gd name="T10" fmla="*/ 34 w 164"/>
                <a:gd name="T11" fmla="*/ 0 h 181"/>
                <a:gd name="T12" fmla="*/ 146 w 164"/>
                <a:gd name="T13" fmla="*/ 119 h 181"/>
                <a:gd name="T14" fmla="*/ 164 w 164"/>
                <a:gd name="T1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4" h="181">
                  <a:moveTo>
                    <a:pt x="164" y="181"/>
                  </a:moveTo>
                  <a:lnTo>
                    <a:pt x="137" y="126"/>
                  </a:lnTo>
                  <a:lnTo>
                    <a:pt x="85" y="81"/>
                  </a:lnTo>
                  <a:lnTo>
                    <a:pt x="0" y="149"/>
                  </a:lnTo>
                  <a:lnTo>
                    <a:pt x="15" y="39"/>
                  </a:lnTo>
                  <a:lnTo>
                    <a:pt x="34" y="0"/>
                  </a:lnTo>
                  <a:lnTo>
                    <a:pt x="146" y="119"/>
                  </a:lnTo>
                  <a:lnTo>
                    <a:pt x="164" y="181"/>
                  </a:lnTo>
                  <a:close/>
                </a:path>
              </a:pathLst>
            </a:custGeom>
            <a:solidFill>
              <a:srgbClr val="A6D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186"/>
            <p:cNvSpPr/>
            <p:nvPr/>
          </p:nvSpPr>
          <p:spPr bwMode="auto">
            <a:xfrm>
              <a:off x="7680324" y="2897189"/>
              <a:ext cx="587375" cy="550863"/>
            </a:xfrm>
            <a:custGeom>
              <a:avLst/>
              <a:gdLst>
                <a:gd name="T0" fmla="*/ 136 w 370"/>
                <a:gd name="T1" fmla="*/ 0 h 347"/>
                <a:gd name="T2" fmla="*/ 312 w 370"/>
                <a:gd name="T3" fmla="*/ 52 h 347"/>
                <a:gd name="T4" fmla="*/ 370 w 370"/>
                <a:gd name="T5" fmla="*/ 234 h 347"/>
                <a:gd name="T6" fmla="*/ 0 w 370"/>
                <a:gd name="T7" fmla="*/ 347 h 347"/>
                <a:gd name="T8" fmla="*/ 3 w 370"/>
                <a:gd name="T9" fmla="*/ 149 h 347"/>
                <a:gd name="T10" fmla="*/ 22 w 370"/>
                <a:gd name="T11" fmla="*/ 92 h 347"/>
                <a:gd name="T12" fmla="*/ 101 w 370"/>
                <a:gd name="T13" fmla="*/ 47 h 347"/>
                <a:gd name="T14" fmla="*/ 136 w 370"/>
                <a:gd name="T1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0" h="347">
                  <a:moveTo>
                    <a:pt x="136" y="0"/>
                  </a:moveTo>
                  <a:lnTo>
                    <a:pt x="312" y="52"/>
                  </a:lnTo>
                  <a:lnTo>
                    <a:pt x="370" y="234"/>
                  </a:lnTo>
                  <a:lnTo>
                    <a:pt x="0" y="347"/>
                  </a:lnTo>
                  <a:lnTo>
                    <a:pt x="3" y="149"/>
                  </a:lnTo>
                  <a:lnTo>
                    <a:pt x="22" y="92"/>
                  </a:lnTo>
                  <a:lnTo>
                    <a:pt x="101" y="4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187"/>
            <p:cNvSpPr/>
            <p:nvPr/>
          </p:nvSpPr>
          <p:spPr bwMode="auto">
            <a:xfrm>
              <a:off x="7494587" y="2574926"/>
              <a:ext cx="52388" cy="128588"/>
            </a:xfrm>
            <a:custGeom>
              <a:avLst/>
              <a:gdLst>
                <a:gd name="T0" fmla="*/ 20 w 20"/>
                <a:gd name="T1" fmla="*/ 37 h 48"/>
                <a:gd name="T2" fmla="*/ 10 w 20"/>
                <a:gd name="T3" fmla="*/ 48 h 48"/>
                <a:gd name="T4" fmla="*/ 0 w 20"/>
                <a:gd name="T5" fmla="*/ 37 h 48"/>
                <a:gd name="T6" fmla="*/ 0 w 20"/>
                <a:gd name="T7" fmla="*/ 10 h 48"/>
                <a:gd name="T8" fmla="*/ 10 w 20"/>
                <a:gd name="T9" fmla="*/ 0 h 48"/>
                <a:gd name="T10" fmla="*/ 20 w 20"/>
                <a:gd name="T11" fmla="*/ 10 h 48"/>
                <a:gd name="T12" fmla="*/ 20 w 20"/>
                <a:gd name="T13" fmla="*/ 3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8">
                  <a:moveTo>
                    <a:pt x="20" y="37"/>
                  </a:moveTo>
                  <a:cubicBezTo>
                    <a:pt x="20" y="43"/>
                    <a:pt x="16" y="48"/>
                    <a:pt x="10" y="48"/>
                  </a:cubicBezTo>
                  <a:cubicBezTo>
                    <a:pt x="4" y="48"/>
                    <a:pt x="0" y="43"/>
                    <a:pt x="0" y="3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6" y="0"/>
                    <a:pt x="20" y="5"/>
                    <a:pt x="20" y="10"/>
                  </a:cubicBezTo>
                  <a:lnTo>
                    <a:pt x="20" y="37"/>
                  </a:lnTo>
                  <a:close/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188"/>
            <p:cNvSpPr/>
            <p:nvPr/>
          </p:nvSpPr>
          <p:spPr bwMode="auto">
            <a:xfrm>
              <a:off x="7864474" y="2574926"/>
              <a:ext cx="55563" cy="128588"/>
            </a:xfrm>
            <a:custGeom>
              <a:avLst/>
              <a:gdLst>
                <a:gd name="T0" fmla="*/ 21 w 21"/>
                <a:gd name="T1" fmla="*/ 37 h 48"/>
                <a:gd name="T2" fmla="*/ 11 w 21"/>
                <a:gd name="T3" fmla="*/ 48 h 48"/>
                <a:gd name="T4" fmla="*/ 0 w 21"/>
                <a:gd name="T5" fmla="*/ 37 h 48"/>
                <a:gd name="T6" fmla="*/ 0 w 21"/>
                <a:gd name="T7" fmla="*/ 10 h 48"/>
                <a:gd name="T8" fmla="*/ 11 w 21"/>
                <a:gd name="T9" fmla="*/ 0 h 48"/>
                <a:gd name="T10" fmla="*/ 21 w 21"/>
                <a:gd name="T11" fmla="*/ 10 h 48"/>
                <a:gd name="T12" fmla="*/ 21 w 21"/>
                <a:gd name="T13" fmla="*/ 3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8">
                  <a:moveTo>
                    <a:pt x="21" y="37"/>
                  </a:moveTo>
                  <a:cubicBezTo>
                    <a:pt x="21" y="43"/>
                    <a:pt x="16" y="48"/>
                    <a:pt x="11" y="48"/>
                  </a:cubicBezTo>
                  <a:cubicBezTo>
                    <a:pt x="5" y="48"/>
                    <a:pt x="0" y="43"/>
                    <a:pt x="0" y="3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6" y="0"/>
                    <a:pt x="21" y="5"/>
                    <a:pt x="21" y="10"/>
                  </a:cubicBezTo>
                  <a:lnTo>
                    <a:pt x="21" y="37"/>
                  </a:lnTo>
                  <a:close/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189"/>
            <p:cNvSpPr/>
            <p:nvPr/>
          </p:nvSpPr>
          <p:spPr bwMode="auto">
            <a:xfrm>
              <a:off x="7491412" y="2370139"/>
              <a:ext cx="430213" cy="558800"/>
            </a:xfrm>
            <a:custGeom>
              <a:avLst/>
              <a:gdLst>
                <a:gd name="T0" fmla="*/ 150 w 162"/>
                <a:gd name="T1" fmla="*/ 80 h 210"/>
                <a:gd name="T2" fmla="*/ 148 w 162"/>
                <a:gd name="T3" fmla="*/ 17 h 210"/>
                <a:gd name="T4" fmla="*/ 90 w 162"/>
                <a:gd name="T5" fmla="*/ 2 h 210"/>
                <a:gd name="T6" fmla="*/ 81 w 162"/>
                <a:gd name="T7" fmla="*/ 4 h 210"/>
                <a:gd name="T8" fmla="*/ 72 w 162"/>
                <a:gd name="T9" fmla="*/ 2 h 210"/>
                <a:gd name="T10" fmla="*/ 13 w 162"/>
                <a:gd name="T11" fmla="*/ 17 h 210"/>
                <a:gd name="T12" fmla="*/ 12 w 162"/>
                <a:gd name="T13" fmla="*/ 80 h 210"/>
                <a:gd name="T14" fmla="*/ 12 w 162"/>
                <a:gd name="T15" fmla="*/ 168 h 210"/>
                <a:gd name="T16" fmla="*/ 79 w 162"/>
                <a:gd name="T17" fmla="*/ 210 h 210"/>
                <a:gd name="T18" fmla="*/ 81 w 162"/>
                <a:gd name="T19" fmla="*/ 210 h 210"/>
                <a:gd name="T20" fmla="*/ 83 w 162"/>
                <a:gd name="T21" fmla="*/ 210 h 210"/>
                <a:gd name="T22" fmla="*/ 150 w 162"/>
                <a:gd name="T23" fmla="*/ 168 h 210"/>
                <a:gd name="T24" fmla="*/ 150 w 162"/>
                <a:gd name="T25" fmla="*/ 8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210">
                  <a:moveTo>
                    <a:pt x="150" y="80"/>
                  </a:moveTo>
                  <a:cubicBezTo>
                    <a:pt x="145" y="40"/>
                    <a:pt x="148" y="17"/>
                    <a:pt x="148" y="17"/>
                  </a:cubicBezTo>
                  <a:cubicBezTo>
                    <a:pt x="148" y="17"/>
                    <a:pt x="115" y="0"/>
                    <a:pt x="90" y="2"/>
                  </a:cubicBezTo>
                  <a:cubicBezTo>
                    <a:pt x="87" y="2"/>
                    <a:pt x="84" y="3"/>
                    <a:pt x="81" y="4"/>
                  </a:cubicBezTo>
                  <a:cubicBezTo>
                    <a:pt x="78" y="3"/>
                    <a:pt x="75" y="2"/>
                    <a:pt x="72" y="2"/>
                  </a:cubicBezTo>
                  <a:cubicBezTo>
                    <a:pt x="47" y="0"/>
                    <a:pt x="13" y="17"/>
                    <a:pt x="13" y="17"/>
                  </a:cubicBezTo>
                  <a:cubicBezTo>
                    <a:pt x="13" y="17"/>
                    <a:pt x="16" y="40"/>
                    <a:pt x="12" y="80"/>
                  </a:cubicBezTo>
                  <a:cubicBezTo>
                    <a:pt x="8" y="120"/>
                    <a:pt x="0" y="155"/>
                    <a:pt x="12" y="168"/>
                  </a:cubicBezTo>
                  <a:cubicBezTo>
                    <a:pt x="25" y="181"/>
                    <a:pt x="47" y="208"/>
                    <a:pt x="79" y="210"/>
                  </a:cubicBezTo>
                  <a:cubicBezTo>
                    <a:pt x="80" y="210"/>
                    <a:pt x="80" y="210"/>
                    <a:pt x="81" y="210"/>
                  </a:cubicBezTo>
                  <a:cubicBezTo>
                    <a:pt x="81" y="210"/>
                    <a:pt x="82" y="210"/>
                    <a:pt x="83" y="210"/>
                  </a:cubicBezTo>
                  <a:cubicBezTo>
                    <a:pt x="115" y="208"/>
                    <a:pt x="137" y="181"/>
                    <a:pt x="150" y="168"/>
                  </a:cubicBezTo>
                  <a:cubicBezTo>
                    <a:pt x="162" y="155"/>
                    <a:pt x="154" y="120"/>
                    <a:pt x="150" y="80"/>
                  </a:cubicBezTo>
                  <a:close/>
                </a:path>
              </a:pathLst>
            </a:custGeom>
            <a:solidFill>
              <a:srgbClr val="F2E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190"/>
            <p:cNvSpPr/>
            <p:nvPr/>
          </p:nvSpPr>
          <p:spPr bwMode="auto">
            <a:xfrm>
              <a:off x="7712074" y="2370139"/>
              <a:ext cx="209550" cy="558800"/>
            </a:xfrm>
            <a:custGeom>
              <a:avLst/>
              <a:gdLst>
                <a:gd name="T0" fmla="*/ 65 w 79"/>
                <a:gd name="T1" fmla="*/ 17 h 210"/>
                <a:gd name="T2" fmla="*/ 7 w 79"/>
                <a:gd name="T3" fmla="*/ 2 h 210"/>
                <a:gd name="T4" fmla="*/ 0 w 79"/>
                <a:gd name="T5" fmla="*/ 3 h 210"/>
                <a:gd name="T6" fmla="*/ 0 w 79"/>
                <a:gd name="T7" fmla="*/ 210 h 210"/>
                <a:gd name="T8" fmla="*/ 67 w 79"/>
                <a:gd name="T9" fmla="*/ 168 h 210"/>
                <a:gd name="T10" fmla="*/ 67 w 79"/>
                <a:gd name="T11" fmla="*/ 80 h 210"/>
                <a:gd name="T12" fmla="*/ 65 w 79"/>
                <a:gd name="T13" fmla="*/ 1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210">
                  <a:moveTo>
                    <a:pt x="65" y="17"/>
                  </a:moveTo>
                  <a:cubicBezTo>
                    <a:pt x="65" y="17"/>
                    <a:pt x="32" y="0"/>
                    <a:pt x="7" y="2"/>
                  </a:cubicBezTo>
                  <a:cubicBezTo>
                    <a:pt x="5" y="2"/>
                    <a:pt x="2" y="3"/>
                    <a:pt x="0" y="3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32" y="208"/>
                    <a:pt x="54" y="180"/>
                    <a:pt x="67" y="168"/>
                  </a:cubicBezTo>
                  <a:cubicBezTo>
                    <a:pt x="79" y="155"/>
                    <a:pt x="71" y="120"/>
                    <a:pt x="67" y="80"/>
                  </a:cubicBezTo>
                  <a:cubicBezTo>
                    <a:pt x="62" y="40"/>
                    <a:pt x="65" y="17"/>
                    <a:pt x="65" y="17"/>
                  </a:cubicBezTo>
                  <a:close/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191"/>
            <p:cNvSpPr/>
            <p:nvPr/>
          </p:nvSpPr>
          <p:spPr bwMode="auto">
            <a:xfrm>
              <a:off x="7731124" y="2303464"/>
              <a:ext cx="169863" cy="293688"/>
            </a:xfrm>
            <a:custGeom>
              <a:avLst/>
              <a:gdLst>
                <a:gd name="T0" fmla="*/ 99 w 107"/>
                <a:gd name="T1" fmla="*/ 185 h 185"/>
                <a:gd name="T2" fmla="*/ 107 w 107"/>
                <a:gd name="T3" fmla="*/ 103 h 185"/>
                <a:gd name="T4" fmla="*/ 90 w 107"/>
                <a:gd name="T5" fmla="*/ 14 h 185"/>
                <a:gd name="T6" fmla="*/ 0 w 107"/>
                <a:gd name="T7" fmla="*/ 0 h 185"/>
                <a:gd name="T8" fmla="*/ 5 w 107"/>
                <a:gd name="T9" fmla="*/ 51 h 185"/>
                <a:gd name="T10" fmla="*/ 63 w 107"/>
                <a:gd name="T11" fmla="*/ 98 h 185"/>
                <a:gd name="T12" fmla="*/ 99 w 107"/>
                <a:gd name="T13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185">
                  <a:moveTo>
                    <a:pt x="99" y="185"/>
                  </a:moveTo>
                  <a:lnTo>
                    <a:pt x="107" y="103"/>
                  </a:lnTo>
                  <a:lnTo>
                    <a:pt x="90" y="14"/>
                  </a:lnTo>
                  <a:lnTo>
                    <a:pt x="0" y="0"/>
                  </a:lnTo>
                  <a:lnTo>
                    <a:pt x="5" y="51"/>
                  </a:lnTo>
                  <a:lnTo>
                    <a:pt x="63" y="98"/>
                  </a:lnTo>
                  <a:lnTo>
                    <a:pt x="99" y="185"/>
                  </a:ln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192"/>
            <p:cNvSpPr/>
            <p:nvPr/>
          </p:nvSpPr>
          <p:spPr bwMode="auto">
            <a:xfrm>
              <a:off x="7467599" y="2239964"/>
              <a:ext cx="271463" cy="341313"/>
            </a:xfrm>
            <a:custGeom>
              <a:avLst/>
              <a:gdLst>
                <a:gd name="T0" fmla="*/ 35 w 171"/>
                <a:gd name="T1" fmla="*/ 210 h 215"/>
                <a:gd name="T2" fmla="*/ 0 w 171"/>
                <a:gd name="T3" fmla="*/ 84 h 215"/>
                <a:gd name="T4" fmla="*/ 171 w 171"/>
                <a:gd name="T5" fmla="*/ 0 h 215"/>
                <a:gd name="T6" fmla="*/ 171 w 171"/>
                <a:gd name="T7" fmla="*/ 89 h 215"/>
                <a:gd name="T8" fmla="*/ 131 w 171"/>
                <a:gd name="T9" fmla="*/ 178 h 215"/>
                <a:gd name="T10" fmla="*/ 131 w 171"/>
                <a:gd name="T11" fmla="*/ 119 h 215"/>
                <a:gd name="T12" fmla="*/ 94 w 171"/>
                <a:gd name="T13" fmla="*/ 208 h 215"/>
                <a:gd name="T14" fmla="*/ 114 w 171"/>
                <a:gd name="T15" fmla="*/ 124 h 215"/>
                <a:gd name="T16" fmla="*/ 70 w 171"/>
                <a:gd name="T17" fmla="*/ 215 h 215"/>
                <a:gd name="T18" fmla="*/ 47 w 171"/>
                <a:gd name="T19" fmla="*/ 156 h 215"/>
                <a:gd name="T20" fmla="*/ 35 w 171"/>
                <a:gd name="T21" fmla="*/ 21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1" h="215">
                  <a:moveTo>
                    <a:pt x="35" y="210"/>
                  </a:moveTo>
                  <a:lnTo>
                    <a:pt x="0" y="84"/>
                  </a:lnTo>
                  <a:lnTo>
                    <a:pt x="171" y="0"/>
                  </a:lnTo>
                  <a:lnTo>
                    <a:pt x="171" y="89"/>
                  </a:lnTo>
                  <a:lnTo>
                    <a:pt x="131" y="178"/>
                  </a:lnTo>
                  <a:lnTo>
                    <a:pt x="131" y="119"/>
                  </a:lnTo>
                  <a:lnTo>
                    <a:pt x="94" y="208"/>
                  </a:lnTo>
                  <a:lnTo>
                    <a:pt x="114" y="124"/>
                  </a:lnTo>
                  <a:lnTo>
                    <a:pt x="70" y="215"/>
                  </a:lnTo>
                  <a:lnTo>
                    <a:pt x="47" y="156"/>
                  </a:lnTo>
                  <a:lnTo>
                    <a:pt x="35" y="210"/>
                  </a:ln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193"/>
            <p:cNvSpPr/>
            <p:nvPr/>
          </p:nvSpPr>
          <p:spPr bwMode="auto">
            <a:xfrm>
              <a:off x="7585074" y="2801939"/>
              <a:ext cx="157163" cy="150813"/>
            </a:xfrm>
            <a:custGeom>
              <a:avLst/>
              <a:gdLst>
                <a:gd name="T0" fmla="*/ 55 w 59"/>
                <a:gd name="T1" fmla="*/ 19 h 57"/>
                <a:gd name="T2" fmla="*/ 44 w 59"/>
                <a:gd name="T3" fmla="*/ 20 h 57"/>
                <a:gd name="T4" fmla="*/ 42 w 59"/>
                <a:gd name="T5" fmla="*/ 34 h 57"/>
                <a:gd name="T6" fmla="*/ 6 w 59"/>
                <a:gd name="T7" fmla="*/ 0 h 57"/>
                <a:gd name="T8" fmla="*/ 0 w 59"/>
                <a:gd name="T9" fmla="*/ 5 h 57"/>
                <a:gd name="T10" fmla="*/ 14 w 59"/>
                <a:gd name="T11" fmla="*/ 47 h 57"/>
                <a:gd name="T12" fmla="*/ 56 w 59"/>
                <a:gd name="T13" fmla="*/ 51 h 57"/>
                <a:gd name="T14" fmla="*/ 59 w 59"/>
                <a:gd name="T15" fmla="*/ 44 h 57"/>
                <a:gd name="T16" fmla="*/ 55 w 59"/>
                <a:gd name="T17" fmla="*/ 1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57">
                  <a:moveTo>
                    <a:pt x="55" y="19"/>
                  </a:moveTo>
                  <a:cubicBezTo>
                    <a:pt x="44" y="20"/>
                    <a:pt x="44" y="20"/>
                    <a:pt x="44" y="2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15" y="27"/>
                    <a:pt x="6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8"/>
                    <a:pt x="0" y="42"/>
                    <a:pt x="14" y="47"/>
                  </a:cubicBezTo>
                  <a:cubicBezTo>
                    <a:pt x="48" y="57"/>
                    <a:pt x="56" y="51"/>
                    <a:pt x="56" y="51"/>
                  </a:cubicBezTo>
                  <a:cubicBezTo>
                    <a:pt x="59" y="44"/>
                    <a:pt x="59" y="44"/>
                    <a:pt x="59" y="44"/>
                  </a:cubicBezTo>
                  <a:lnTo>
                    <a:pt x="55" y="19"/>
                  </a:ln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194"/>
            <p:cNvSpPr/>
            <p:nvPr/>
          </p:nvSpPr>
          <p:spPr bwMode="auto">
            <a:xfrm>
              <a:off x="7688262" y="2801939"/>
              <a:ext cx="157163" cy="150813"/>
            </a:xfrm>
            <a:custGeom>
              <a:avLst/>
              <a:gdLst>
                <a:gd name="T0" fmla="*/ 4 w 59"/>
                <a:gd name="T1" fmla="*/ 19 h 57"/>
                <a:gd name="T2" fmla="*/ 15 w 59"/>
                <a:gd name="T3" fmla="*/ 20 h 57"/>
                <a:gd name="T4" fmla="*/ 17 w 59"/>
                <a:gd name="T5" fmla="*/ 34 h 57"/>
                <a:gd name="T6" fmla="*/ 53 w 59"/>
                <a:gd name="T7" fmla="*/ 0 h 57"/>
                <a:gd name="T8" fmla="*/ 59 w 59"/>
                <a:gd name="T9" fmla="*/ 5 h 57"/>
                <a:gd name="T10" fmla="*/ 45 w 59"/>
                <a:gd name="T11" fmla="*/ 47 h 57"/>
                <a:gd name="T12" fmla="*/ 7 w 59"/>
                <a:gd name="T13" fmla="*/ 51 h 57"/>
                <a:gd name="T14" fmla="*/ 0 w 59"/>
                <a:gd name="T15" fmla="*/ 44 h 57"/>
                <a:gd name="T16" fmla="*/ 4 w 59"/>
                <a:gd name="T17" fmla="*/ 1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57">
                  <a:moveTo>
                    <a:pt x="4" y="19"/>
                  </a:moveTo>
                  <a:cubicBezTo>
                    <a:pt x="15" y="20"/>
                    <a:pt x="15" y="20"/>
                    <a:pt x="15" y="20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44" y="27"/>
                    <a:pt x="53" y="0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18"/>
                    <a:pt x="58" y="42"/>
                    <a:pt x="45" y="47"/>
                  </a:cubicBezTo>
                  <a:cubicBezTo>
                    <a:pt x="11" y="57"/>
                    <a:pt x="7" y="51"/>
                    <a:pt x="7" y="51"/>
                  </a:cubicBezTo>
                  <a:cubicBezTo>
                    <a:pt x="0" y="44"/>
                    <a:pt x="0" y="44"/>
                    <a:pt x="0" y="44"/>
                  </a:cubicBezTo>
                  <a:lnTo>
                    <a:pt x="4" y="19"/>
                  </a:ln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195"/>
            <p:cNvSpPr/>
            <p:nvPr/>
          </p:nvSpPr>
          <p:spPr bwMode="auto">
            <a:xfrm>
              <a:off x="7589837" y="2743201"/>
              <a:ext cx="109538" cy="39688"/>
            </a:xfrm>
            <a:custGeom>
              <a:avLst/>
              <a:gdLst>
                <a:gd name="T0" fmla="*/ 69 w 69"/>
                <a:gd name="T1" fmla="*/ 12 h 25"/>
                <a:gd name="T2" fmla="*/ 2 w 69"/>
                <a:gd name="T3" fmla="*/ 25 h 25"/>
                <a:gd name="T4" fmla="*/ 0 w 69"/>
                <a:gd name="T5" fmla="*/ 13 h 25"/>
                <a:gd name="T6" fmla="*/ 67 w 69"/>
                <a:gd name="T7" fmla="*/ 0 h 25"/>
                <a:gd name="T8" fmla="*/ 69 w 69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25">
                  <a:moveTo>
                    <a:pt x="69" y="12"/>
                  </a:moveTo>
                  <a:lnTo>
                    <a:pt x="2" y="25"/>
                  </a:lnTo>
                  <a:lnTo>
                    <a:pt x="0" y="13"/>
                  </a:lnTo>
                  <a:lnTo>
                    <a:pt x="67" y="0"/>
                  </a:lnTo>
                  <a:lnTo>
                    <a:pt x="69" y="12"/>
                  </a:ln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196"/>
            <p:cNvSpPr/>
            <p:nvPr/>
          </p:nvSpPr>
          <p:spPr bwMode="auto">
            <a:xfrm>
              <a:off x="7723187" y="2743201"/>
              <a:ext cx="111125" cy="39688"/>
            </a:xfrm>
            <a:custGeom>
              <a:avLst/>
              <a:gdLst>
                <a:gd name="T0" fmla="*/ 70 w 70"/>
                <a:gd name="T1" fmla="*/ 13 h 25"/>
                <a:gd name="T2" fmla="*/ 3 w 70"/>
                <a:gd name="T3" fmla="*/ 0 h 25"/>
                <a:gd name="T4" fmla="*/ 0 w 70"/>
                <a:gd name="T5" fmla="*/ 12 h 25"/>
                <a:gd name="T6" fmla="*/ 67 w 70"/>
                <a:gd name="T7" fmla="*/ 25 h 25"/>
                <a:gd name="T8" fmla="*/ 70 w 70"/>
                <a:gd name="T9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25">
                  <a:moveTo>
                    <a:pt x="70" y="13"/>
                  </a:moveTo>
                  <a:lnTo>
                    <a:pt x="3" y="0"/>
                  </a:lnTo>
                  <a:lnTo>
                    <a:pt x="0" y="12"/>
                  </a:lnTo>
                  <a:lnTo>
                    <a:pt x="67" y="25"/>
                  </a:lnTo>
                  <a:lnTo>
                    <a:pt x="70" y="13"/>
                  </a:ln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197"/>
            <p:cNvSpPr/>
            <p:nvPr/>
          </p:nvSpPr>
          <p:spPr bwMode="auto">
            <a:xfrm>
              <a:off x="7680324" y="3030539"/>
              <a:ext cx="58738" cy="417513"/>
            </a:xfrm>
            <a:custGeom>
              <a:avLst/>
              <a:gdLst>
                <a:gd name="T0" fmla="*/ 22 w 22"/>
                <a:gd name="T1" fmla="*/ 146 h 157"/>
                <a:gd name="T2" fmla="*/ 22 w 22"/>
                <a:gd name="T3" fmla="*/ 0 h 157"/>
                <a:gd name="T4" fmla="*/ 13 w 22"/>
                <a:gd name="T5" fmla="*/ 5 h 157"/>
                <a:gd name="T6" fmla="*/ 2 w 22"/>
                <a:gd name="T7" fmla="*/ 39 h 157"/>
                <a:gd name="T8" fmla="*/ 0 w 22"/>
                <a:gd name="T9" fmla="*/ 157 h 157"/>
                <a:gd name="T10" fmla="*/ 21 w 22"/>
                <a:gd name="T11" fmla="*/ 150 h 157"/>
                <a:gd name="T12" fmla="*/ 22 w 22"/>
                <a:gd name="T13" fmla="*/ 14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7">
                  <a:moveTo>
                    <a:pt x="22" y="146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21" y="149"/>
                    <a:pt x="22" y="147"/>
                    <a:pt x="22" y="1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198"/>
            <p:cNvSpPr/>
            <p:nvPr/>
          </p:nvSpPr>
          <p:spPr bwMode="auto">
            <a:xfrm>
              <a:off x="7685087" y="2849564"/>
              <a:ext cx="220663" cy="288925"/>
            </a:xfrm>
            <a:custGeom>
              <a:avLst/>
              <a:gdLst>
                <a:gd name="T0" fmla="*/ 0 w 139"/>
                <a:gd name="T1" fmla="*/ 182 h 182"/>
                <a:gd name="T2" fmla="*/ 25 w 139"/>
                <a:gd name="T3" fmla="*/ 124 h 182"/>
                <a:gd name="T4" fmla="*/ 77 w 139"/>
                <a:gd name="T5" fmla="*/ 92 h 182"/>
                <a:gd name="T6" fmla="*/ 128 w 139"/>
                <a:gd name="T7" fmla="*/ 132 h 182"/>
                <a:gd name="T8" fmla="*/ 139 w 139"/>
                <a:gd name="T9" fmla="*/ 33 h 182"/>
                <a:gd name="T10" fmla="*/ 133 w 139"/>
                <a:gd name="T11" fmla="*/ 0 h 182"/>
                <a:gd name="T12" fmla="*/ 19 w 139"/>
                <a:gd name="T13" fmla="*/ 117 h 182"/>
                <a:gd name="T14" fmla="*/ 0 w 139"/>
                <a:gd name="T1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" h="182">
                  <a:moveTo>
                    <a:pt x="0" y="182"/>
                  </a:moveTo>
                  <a:lnTo>
                    <a:pt x="25" y="124"/>
                  </a:lnTo>
                  <a:lnTo>
                    <a:pt x="77" y="92"/>
                  </a:lnTo>
                  <a:lnTo>
                    <a:pt x="128" y="132"/>
                  </a:lnTo>
                  <a:lnTo>
                    <a:pt x="139" y="33"/>
                  </a:lnTo>
                  <a:lnTo>
                    <a:pt x="133" y="0"/>
                  </a:lnTo>
                  <a:lnTo>
                    <a:pt x="19" y="117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rgbClr val="A6D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164" name="连接符: 肘形 163"/>
          <p:cNvCxnSpPr>
            <a:cxnSpLocks/>
          </p:cNvCxnSpPr>
          <p:nvPr/>
        </p:nvCxnSpPr>
        <p:spPr>
          <a:xfrm>
            <a:off x="6113967" y="2518593"/>
            <a:ext cx="3093877" cy="196493"/>
          </a:xfrm>
          <a:prstGeom prst="bentConnector3">
            <a:avLst>
              <a:gd name="adj1" fmla="val 99259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连接符: 肘形 165"/>
          <p:cNvCxnSpPr>
            <a:cxnSpLocks/>
          </p:cNvCxnSpPr>
          <p:nvPr/>
        </p:nvCxnSpPr>
        <p:spPr>
          <a:xfrm rot="10800000" flipV="1">
            <a:off x="2857501" y="2537344"/>
            <a:ext cx="3255963" cy="150351"/>
          </a:xfrm>
          <a:prstGeom prst="bentConnector3">
            <a:avLst>
              <a:gd name="adj1" fmla="val 99732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连接符: 肘形 178"/>
          <p:cNvCxnSpPr>
            <a:cxnSpLocks/>
          </p:cNvCxnSpPr>
          <p:nvPr/>
        </p:nvCxnSpPr>
        <p:spPr>
          <a:xfrm>
            <a:off x="7705767" y="2735724"/>
            <a:ext cx="3065476" cy="266623"/>
          </a:xfrm>
          <a:prstGeom prst="bentConnector3">
            <a:avLst>
              <a:gd name="adj1" fmla="val 99715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连接符: 肘形 184"/>
          <p:cNvCxnSpPr>
            <a:cxnSpLocks/>
          </p:cNvCxnSpPr>
          <p:nvPr/>
        </p:nvCxnSpPr>
        <p:spPr>
          <a:xfrm rot="10800000" flipV="1">
            <a:off x="1406821" y="2718393"/>
            <a:ext cx="3211060" cy="236332"/>
          </a:xfrm>
          <a:prstGeom prst="bentConnector3">
            <a:avLst>
              <a:gd name="adj1" fmla="val 99959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cxnSpLocks/>
          </p:cNvCxnSpPr>
          <p:nvPr/>
        </p:nvCxnSpPr>
        <p:spPr>
          <a:xfrm>
            <a:off x="6096000" y="2346514"/>
            <a:ext cx="0" cy="17761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文本框 198"/>
          <p:cNvSpPr txBox="1"/>
          <p:nvPr/>
        </p:nvSpPr>
        <p:spPr>
          <a:xfrm>
            <a:off x="6906440" y="1100982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项目经理</a:t>
            </a:r>
          </a:p>
        </p:txBody>
      </p:sp>
      <p:cxnSp>
        <p:nvCxnSpPr>
          <p:cNvPr id="208" name="直接连接符 207"/>
          <p:cNvCxnSpPr>
            <a:cxnSpLocks/>
          </p:cNvCxnSpPr>
          <p:nvPr/>
        </p:nvCxnSpPr>
        <p:spPr>
          <a:xfrm>
            <a:off x="7691459" y="2723024"/>
            <a:ext cx="6206" cy="27932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cxnSpLocks/>
          </p:cNvCxnSpPr>
          <p:nvPr/>
        </p:nvCxnSpPr>
        <p:spPr>
          <a:xfrm>
            <a:off x="4612182" y="2693972"/>
            <a:ext cx="10298" cy="24170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/>
          <p:cNvSpPr txBox="1"/>
          <p:nvPr/>
        </p:nvSpPr>
        <p:spPr>
          <a:xfrm>
            <a:off x="2571972" y="3203397"/>
            <a:ext cx="615553" cy="12610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技术组</a:t>
            </a:r>
          </a:p>
        </p:txBody>
      </p:sp>
      <p:sp>
        <p:nvSpPr>
          <p:cNvPr id="225" name="文本框 224"/>
          <p:cNvSpPr txBox="1"/>
          <p:nvPr/>
        </p:nvSpPr>
        <p:spPr>
          <a:xfrm>
            <a:off x="8836217" y="3172050"/>
            <a:ext cx="615553" cy="19595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客户关系组</a:t>
            </a:r>
          </a:p>
        </p:txBody>
      </p:sp>
      <p:sp>
        <p:nvSpPr>
          <p:cNvPr id="226" name="文本框 225"/>
          <p:cNvSpPr txBox="1"/>
          <p:nvPr/>
        </p:nvSpPr>
        <p:spPr>
          <a:xfrm>
            <a:off x="6944540" y="1680498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Spencer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7" name="文本框 226"/>
          <p:cNvSpPr txBox="1"/>
          <p:nvPr/>
        </p:nvSpPr>
        <p:spPr>
          <a:xfrm>
            <a:off x="749125" y="4731484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Stanley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3889867" y="4731484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Eric TATLAR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9" name="文本框 228"/>
          <p:cNvSpPr txBox="1"/>
          <p:nvPr/>
        </p:nvSpPr>
        <p:spPr>
          <a:xfrm>
            <a:off x="7219177" y="4731484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Emily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0" name="文本框 229"/>
          <p:cNvSpPr txBox="1"/>
          <p:nvPr/>
        </p:nvSpPr>
        <p:spPr>
          <a:xfrm>
            <a:off x="10391004" y="4731484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Harvey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18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  <p:bldP spid="199" grpId="0"/>
      <p:bldP spid="223" grpId="0"/>
      <p:bldP spid="225" grpId="0"/>
      <p:bldP spid="226" grpId="0"/>
      <p:bldP spid="227" grpId="0"/>
      <p:bldP spid="228" grpId="0"/>
      <p:bldP spid="2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48413" y="36497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404040"/>
                </a:solidFill>
                <a:latin typeface="+mn-ea"/>
              </a:rPr>
              <a:t>团队管理</a:t>
            </a:r>
            <a:endParaRPr lang="en-US" altLang="zh-CN" sz="3200" b="1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8413" y="949705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404040"/>
                </a:solidFill>
              </a:rPr>
              <a:t>团队文化建设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32600" y="209550"/>
            <a:ext cx="1135895" cy="113589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6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37309" y="361998"/>
            <a:ext cx="443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7766FF"/>
                </a:solidFill>
              </a:rPr>
              <a:t>5</a:t>
            </a:r>
            <a:endParaRPr lang="zh-CN" altLang="en-US" sz="4800" dirty="0">
              <a:solidFill>
                <a:srgbClr val="7766FF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131" y="0"/>
            <a:ext cx="8886825" cy="5962650"/>
          </a:xfrm>
          <a:prstGeom prst="rect">
            <a:avLst/>
          </a:prstGeom>
          <a:effectLst>
            <a:outerShdw blurRad="152400" dist="38100" dir="36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595" y="3636230"/>
            <a:ext cx="7358297" cy="3120987"/>
          </a:xfrm>
          <a:prstGeom prst="rect">
            <a:avLst/>
          </a:prstGeom>
          <a:effectLst>
            <a:outerShdw blurRad="152400" dist="38100" dir="36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组合 14"/>
          <p:cNvGrpSpPr/>
          <p:nvPr/>
        </p:nvGrpSpPr>
        <p:grpSpPr>
          <a:xfrm>
            <a:off x="4734825" y="1192995"/>
            <a:ext cx="7242603" cy="5564222"/>
            <a:chOff x="3574554" y="758757"/>
            <a:chExt cx="7242603" cy="5564222"/>
          </a:xfrm>
        </p:grpSpPr>
        <p:sp>
          <p:nvSpPr>
            <p:cNvPr id="14" name="矩形 13"/>
            <p:cNvSpPr/>
            <p:nvPr/>
          </p:nvSpPr>
          <p:spPr>
            <a:xfrm>
              <a:off x="3574554" y="758757"/>
              <a:ext cx="7242603" cy="5564222"/>
            </a:xfrm>
            <a:prstGeom prst="rect">
              <a:avLst/>
            </a:prstGeom>
            <a:solidFill>
              <a:srgbClr val="7766FF"/>
            </a:solidFill>
            <a:ln>
              <a:noFill/>
            </a:ln>
            <a:effectLst>
              <a:outerShdw blurRad="152400" dist="38100" dir="36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188" y="949705"/>
              <a:ext cx="6858000" cy="5143500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90885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>
            <a:spLocks/>
          </p:cNvSpPr>
          <p:nvPr/>
        </p:nvSpPr>
        <p:spPr>
          <a:xfrm>
            <a:off x="5582191" y="2593225"/>
            <a:ext cx="4925084" cy="98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PART 6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35470" y="3452402"/>
            <a:ext cx="6756530" cy="1325563"/>
          </a:xfrm>
        </p:spPr>
        <p:txBody>
          <a:bodyPr>
            <a:normAutofit/>
          </a:bodyPr>
          <a:lstStyle/>
          <a:p>
            <a:r>
              <a:rPr lang="zh-CN" altLang="en-US" sz="6000" b="1" dirty="0">
                <a:solidFill>
                  <a:srgbClr val="7766FF"/>
                </a:solidFill>
                <a:latin typeface="+mn-ea"/>
                <a:ea typeface="+mn-ea"/>
              </a:rPr>
              <a:t>项目发展</a:t>
            </a:r>
          </a:p>
        </p:txBody>
      </p:sp>
      <p:sp>
        <p:nvSpPr>
          <p:cNvPr id="37" name="矩形 36"/>
          <p:cNvSpPr/>
          <p:nvPr/>
        </p:nvSpPr>
        <p:spPr>
          <a:xfrm>
            <a:off x="-454631" y="1489396"/>
            <a:ext cx="4907687" cy="45397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10259186" y="6195802"/>
            <a:ext cx="563093" cy="56309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2020044" y="6186402"/>
            <a:ext cx="430672" cy="430672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椭圆 20"/>
          <p:cNvSpPr/>
          <p:nvPr/>
        </p:nvSpPr>
        <p:spPr>
          <a:xfrm>
            <a:off x="11139791" y="6551380"/>
            <a:ext cx="415029" cy="415029"/>
          </a:xfrm>
          <a:prstGeom prst="ellipse">
            <a:avLst/>
          </a:prstGeom>
          <a:solidFill>
            <a:srgbClr val="7766FF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311174" y="209324"/>
            <a:ext cx="307748" cy="307748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3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96719" y="-146237"/>
            <a:ext cx="509435" cy="509435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6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椭圆 27"/>
          <p:cNvSpPr/>
          <p:nvPr/>
        </p:nvSpPr>
        <p:spPr>
          <a:xfrm>
            <a:off x="238221" y="754326"/>
            <a:ext cx="226827" cy="226827"/>
          </a:xfrm>
          <a:prstGeom prst="ellipse">
            <a:avLst/>
          </a:prstGeom>
          <a:solidFill>
            <a:srgbClr val="7766FF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0" name="直接连接符 29"/>
          <p:cNvCxnSpPr>
            <a:cxnSpLocks/>
          </p:cNvCxnSpPr>
          <p:nvPr/>
        </p:nvCxnSpPr>
        <p:spPr>
          <a:xfrm>
            <a:off x="4903702" y="2967789"/>
            <a:ext cx="0" cy="137962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11042251" y="479803"/>
            <a:ext cx="1707591" cy="170759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2" name="同心圆 6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192148" y="2956496"/>
            <a:ext cx="1810262" cy="1615503"/>
            <a:chOff x="10620375" y="4508500"/>
            <a:chExt cx="460375" cy="410845"/>
          </a:xfrm>
          <a:solidFill>
            <a:srgbClr val="7766FF"/>
          </a:solidFill>
        </p:grpSpPr>
        <p:sp>
          <p:nvSpPr>
            <p:cNvPr id="44" name="Freeform 123"/>
            <p:cNvSpPr>
              <a:spLocks noEditPoints="1"/>
            </p:cNvSpPr>
            <p:nvPr/>
          </p:nvSpPr>
          <p:spPr bwMode="auto">
            <a:xfrm>
              <a:off x="10620375" y="4508500"/>
              <a:ext cx="460375" cy="410845"/>
            </a:xfrm>
            <a:custGeom>
              <a:avLst/>
              <a:gdLst>
                <a:gd name="T0" fmla="*/ 214 w 221"/>
                <a:gd name="T1" fmla="*/ 0 h 197"/>
                <a:gd name="T2" fmla="*/ 7 w 221"/>
                <a:gd name="T3" fmla="*/ 0 h 197"/>
                <a:gd name="T4" fmla="*/ 0 w 221"/>
                <a:gd name="T5" fmla="*/ 8 h 197"/>
                <a:gd name="T6" fmla="*/ 0 w 221"/>
                <a:gd name="T7" fmla="*/ 190 h 197"/>
                <a:gd name="T8" fmla="*/ 7 w 221"/>
                <a:gd name="T9" fmla="*/ 197 h 197"/>
                <a:gd name="T10" fmla="*/ 214 w 221"/>
                <a:gd name="T11" fmla="*/ 197 h 197"/>
                <a:gd name="T12" fmla="*/ 221 w 221"/>
                <a:gd name="T13" fmla="*/ 190 h 197"/>
                <a:gd name="T14" fmla="*/ 221 w 221"/>
                <a:gd name="T15" fmla="*/ 8 h 197"/>
                <a:gd name="T16" fmla="*/ 214 w 221"/>
                <a:gd name="T17" fmla="*/ 0 h 197"/>
                <a:gd name="T18" fmla="*/ 170 w 221"/>
                <a:gd name="T19" fmla="*/ 16 h 197"/>
                <a:gd name="T20" fmla="*/ 180 w 221"/>
                <a:gd name="T21" fmla="*/ 25 h 197"/>
                <a:gd name="T22" fmla="*/ 170 w 221"/>
                <a:gd name="T23" fmla="*/ 34 h 197"/>
                <a:gd name="T24" fmla="*/ 161 w 221"/>
                <a:gd name="T25" fmla="*/ 25 h 197"/>
                <a:gd name="T26" fmla="*/ 170 w 221"/>
                <a:gd name="T27" fmla="*/ 16 h 197"/>
                <a:gd name="T28" fmla="*/ 143 w 221"/>
                <a:gd name="T29" fmla="*/ 16 h 197"/>
                <a:gd name="T30" fmla="*/ 152 w 221"/>
                <a:gd name="T31" fmla="*/ 25 h 197"/>
                <a:gd name="T32" fmla="*/ 143 w 221"/>
                <a:gd name="T33" fmla="*/ 34 h 197"/>
                <a:gd name="T34" fmla="*/ 133 w 221"/>
                <a:gd name="T35" fmla="*/ 25 h 197"/>
                <a:gd name="T36" fmla="*/ 143 w 221"/>
                <a:gd name="T37" fmla="*/ 16 h 197"/>
                <a:gd name="T38" fmla="*/ 207 w 221"/>
                <a:gd name="T39" fmla="*/ 183 h 197"/>
                <a:gd name="T40" fmla="*/ 14 w 221"/>
                <a:gd name="T41" fmla="*/ 183 h 197"/>
                <a:gd name="T42" fmla="*/ 14 w 221"/>
                <a:gd name="T43" fmla="*/ 50 h 197"/>
                <a:gd name="T44" fmla="*/ 207 w 221"/>
                <a:gd name="T45" fmla="*/ 50 h 197"/>
                <a:gd name="T46" fmla="*/ 207 w 221"/>
                <a:gd name="T47" fmla="*/ 183 h 197"/>
                <a:gd name="T48" fmla="*/ 198 w 221"/>
                <a:gd name="T49" fmla="*/ 34 h 197"/>
                <a:gd name="T50" fmla="*/ 188 w 221"/>
                <a:gd name="T51" fmla="*/ 25 h 197"/>
                <a:gd name="T52" fmla="*/ 198 w 221"/>
                <a:gd name="T53" fmla="*/ 16 h 197"/>
                <a:gd name="T54" fmla="*/ 207 w 221"/>
                <a:gd name="T55" fmla="*/ 25 h 197"/>
                <a:gd name="T56" fmla="*/ 198 w 221"/>
                <a:gd name="T57" fmla="*/ 34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1" h="197">
                  <a:moveTo>
                    <a:pt x="21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194"/>
                    <a:pt x="3" y="197"/>
                    <a:pt x="7" y="197"/>
                  </a:cubicBezTo>
                  <a:cubicBezTo>
                    <a:pt x="214" y="197"/>
                    <a:pt x="214" y="197"/>
                    <a:pt x="214" y="197"/>
                  </a:cubicBezTo>
                  <a:cubicBezTo>
                    <a:pt x="218" y="197"/>
                    <a:pt x="221" y="194"/>
                    <a:pt x="221" y="190"/>
                  </a:cubicBezTo>
                  <a:cubicBezTo>
                    <a:pt x="221" y="8"/>
                    <a:pt x="221" y="8"/>
                    <a:pt x="221" y="8"/>
                  </a:cubicBezTo>
                  <a:cubicBezTo>
                    <a:pt x="221" y="4"/>
                    <a:pt x="218" y="0"/>
                    <a:pt x="214" y="0"/>
                  </a:cubicBezTo>
                  <a:close/>
                  <a:moveTo>
                    <a:pt x="170" y="16"/>
                  </a:moveTo>
                  <a:cubicBezTo>
                    <a:pt x="175" y="16"/>
                    <a:pt x="180" y="20"/>
                    <a:pt x="180" y="25"/>
                  </a:cubicBezTo>
                  <a:cubicBezTo>
                    <a:pt x="180" y="30"/>
                    <a:pt x="175" y="34"/>
                    <a:pt x="170" y="34"/>
                  </a:cubicBezTo>
                  <a:cubicBezTo>
                    <a:pt x="165" y="34"/>
                    <a:pt x="161" y="30"/>
                    <a:pt x="161" y="25"/>
                  </a:cubicBezTo>
                  <a:cubicBezTo>
                    <a:pt x="161" y="20"/>
                    <a:pt x="165" y="16"/>
                    <a:pt x="170" y="16"/>
                  </a:cubicBezTo>
                  <a:close/>
                  <a:moveTo>
                    <a:pt x="143" y="16"/>
                  </a:moveTo>
                  <a:cubicBezTo>
                    <a:pt x="148" y="16"/>
                    <a:pt x="152" y="20"/>
                    <a:pt x="152" y="25"/>
                  </a:cubicBezTo>
                  <a:cubicBezTo>
                    <a:pt x="152" y="30"/>
                    <a:pt x="148" y="34"/>
                    <a:pt x="143" y="34"/>
                  </a:cubicBezTo>
                  <a:cubicBezTo>
                    <a:pt x="137" y="34"/>
                    <a:pt x="133" y="30"/>
                    <a:pt x="133" y="25"/>
                  </a:cubicBezTo>
                  <a:cubicBezTo>
                    <a:pt x="133" y="20"/>
                    <a:pt x="137" y="16"/>
                    <a:pt x="143" y="16"/>
                  </a:cubicBezTo>
                  <a:close/>
                  <a:moveTo>
                    <a:pt x="207" y="183"/>
                  </a:moveTo>
                  <a:cubicBezTo>
                    <a:pt x="14" y="183"/>
                    <a:pt x="14" y="183"/>
                    <a:pt x="14" y="183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207" y="50"/>
                    <a:pt x="207" y="50"/>
                    <a:pt x="207" y="50"/>
                  </a:cubicBezTo>
                  <a:lnTo>
                    <a:pt x="207" y="183"/>
                  </a:lnTo>
                  <a:close/>
                  <a:moveTo>
                    <a:pt x="198" y="34"/>
                  </a:moveTo>
                  <a:cubicBezTo>
                    <a:pt x="193" y="34"/>
                    <a:pt x="188" y="30"/>
                    <a:pt x="188" y="25"/>
                  </a:cubicBezTo>
                  <a:cubicBezTo>
                    <a:pt x="188" y="20"/>
                    <a:pt x="193" y="16"/>
                    <a:pt x="198" y="16"/>
                  </a:cubicBezTo>
                  <a:cubicBezTo>
                    <a:pt x="203" y="16"/>
                    <a:pt x="207" y="20"/>
                    <a:pt x="207" y="25"/>
                  </a:cubicBezTo>
                  <a:cubicBezTo>
                    <a:pt x="207" y="30"/>
                    <a:pt x="203" y="34"/>
                    <a:pt x="198" y="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5" name="Freeform 124"/>
            <p:cNvSpPr/>
            <p:nvPr/>
          </p:nvSpPr>
          <p:spPr bwMode="auto">
            <a:xfrm>
              <a:off x="10744835" y="4857750"/>
              <a:ext cx="29845" cy="43180"/>
            </a:xfrm>
            <a:custGeom>
              <a:avLst/>
              <a:gdLst>
                <a:gd name="T0" fmla="*/ 18 w 18"/>
                <a:gd name="T1" fmla="*/ 26 h 26"/>
                <a:gd name="T2" fmla="*/ 0 w 18"/>
                <a:gd name="T3" fmla="*/ 26 h 26"/>
                <a:gd name="T4" fmla="*/ 0 w 18"/>
                <a:gd name="T5" fmla="*/ 0 h 26"/>
                <a:gd name="T6" fmla="*/ 18 w 18"/>
                <a:gd name="T7" fmla="*/ 0 h 26"/>
                <a:gd name="T8" fmla="*/ 18 w 18"/>
                <a:gd name="T9" fmla="*/ 26 h 26"/>
                <a:gd name="T10" fmla="*/ 18 w 18"/>
                <a:gd name="T1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6">
                  <a:moveTo>
                    <a:pt x="18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26"/>
                  </a:lnTo>
                  <a:lnTo>
                    <a:pt x="18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5"/>
            <p:cNvSpPr/>
            <p:nvPr/>
          </p:nvSpPr>
          <p:spPr bwMode="auto">
            <a:xfrm>
              <a:off x="10806430" y="4857750"/>
              <a:ext cx="28575" cy="43180"/>
            </a:xfrm>
            <a:custGeom>
              <a:avLst/>
              <a:gdLst>
                <a:gd name="T0" fmla="*/ 17 w 17"/>
                <a:gd name="T1" fmla="*/ 26 h 26"/>
                <a:gd name="T2" fmla="*/ 0 w 17"/>
                <a:gd name="T3" fmla="*/ 26 h 26"/>
                <a:gd name="T4" fmla="*/ 0 w 17"/>
                <a:gd name="T5" fmla="*/ 0 h 26"/>
                <a:gd name="T6" fmla="*/ 17 w 17"/>
                <a:gd name="T7" fmla="*/ 0 h 26"/>
                <a:gd name="T8" fmla="*/ 17 w 17"/>
                <a:gd name="T9" fmla="*/ 26 h 26"/>
                <a:gd name="T10" fmla="*/ 17 w 17"/>
                <a:gd name="T1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26">
                  <a:moveTo>
                    <a:pt x="17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26"/>
                  </a:lnTo>
                  <a:lnTo>
                    <a:pt x="17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26"/>
            <p:cNvSpPr/>
            <p:nvPr/>
          </p:nvSpPr>
          <p:spPr bwMode="auto">
            <a:xfrm>
              <a:off x="10866120" y="4857750"/>
              <a:ext cx="29845" cy="43180"/>
            </a:xfrm>
            <a:custGeom>
              <a:avLst/>
              <a:gdLst>
                <a:gd name="T0" fmla="*/ 18 w 18"/>
                <a:gd name="T1" fmla="*/ 26 h 26"/>
                <a:gd name="T2" fmla="*/ 0 w 18"/>
                <a:gd name="T3" fmla="*/ 26 h 26"/>
                <a:gd name="T4" fmla="*/ 0 w 18"/>
                <a:gd name="T5" fmla="*/ 0 h 26"/>
                <a:gd name="T6" fmla="*/ 18 w 18"/>
                <a:gd name="T7" fmla="*/ 0 h 26"/>
                <a:gd name="T8" fmla="*/ 18 w 18"/>
                <a:gd name="T9" fmla="*/ 26 h 26"/>
                <a:gd name="T10" fmla="*/ 18 w 18"/>
                <a:gd name="T1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6">
                  <a:moveTo>
                    <a:pt x="18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26"/>
                  </a:lnTo>
                  <a:lnTo>
                    <a:pt x="18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27"/>
            <p:cNvSpPr/>
            <p:nvPr/>
          </p:nvSpPr>
          <p:spPr bwMode="auto">
            <a:xfrm>
              <a:off x="10929620" y="4857750"/>
              <a:ext cx="28575" cy="43180"/>
            </a:xfrm>
            <a:custGeom>
              <a:avLst/>
              <a:gdLst>
                <a:gd name="T0" fmla="*/ 17 w 17"/>
                <a:gd name="T1" fmla="*/ 26 h 26"/>
                <a:gd name="T2" fmla="*/ 0 w 17"/>
                <a:gd name="T3" fmla="*/ 26 h 26"/>
                <a:gd name="T4" fmla="*/ 0 w 17"/>
                <a:gd name="T5" fmla="*/ 0 h 26"/>
                <a:gd name="T6" fmla="*/ 17 w 17"/>
                <a:gd name="T7" fmla="*/ 0 h 26"/>
                <a:gd name="T8" fmla="*/ 17 w 17"/>
                <a:gd name="T9" fmla="*/ 26 h 26"/>
                <a:gd name="T10" fmla="*/ 17 w 17"/>
                <a:gd name="T1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26">
                  <a:moveTo>
                    <a:pt x="17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26"/>
                  </a:lnTo>
                  <a:lnTo>
                    <a:pt x="17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28"/>
            <p:cNvSpPr/>
            <p:nvPr/>
          </p:nvSpPr>
          <p:spPr bwMode="auto">
            <a:xfrm>
              <a:off x="10989310" y="4857750"/>
              <a:ext cx="29845" cy="43180"/>
            </a:xfrm>
            <a:custGeom>
              <a:avLst/>
              <a:gdLst>
                <a:gd name="T0" fmla="*/ 18 w 18"/>
                <a:gd name="T1" fmla="*/ 26 h 26"/>
                <a:gd name="T2" fmla="*/ 0 w 18"/>
                <a:gd name="T3" fmla="*/ 26 h 26"/>
                <a:gd name="T4" fmla="*/ 0 w 18"/>
                <a:gd name="T5" fmla="*/ 0 h 26"/>
                <a:gd name="T6" fmla="*/ 18 w 18"/>
                <a:gd name="T7" fmla="*/ 0 h 26"/>
                <a:gd name="T8" fmla="*/ 18 w 18"/>
                <a:gd name="T9" fmla="*/ 26 h 26"/>
                <a:gd name="T10" fmla="*/ 18 w 18"/>
                <a:gd name="T1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6">
                  <a:moveTo>
                    <a:pt x="18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26"/>
                  </a:lnTo>
                  <a:lnTo>
                    <a:pt x="18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29"/>
            <p:cNvSpPr/>
            <p:nvPr/>
          </p:nvSpPr>
          <p:spPr bwMode="auto">
            <a:xfrm>
              <a:off x="10633710" y="4759325"/>
              <a:ext cx="45085" cy="28575"/>
            </a:xfrm>
            <a:custGeom>
              <a:avLst/>
              <a:gdLst>
                <a:gd name="T0" fmla="*/ 27 w 27"/>
                <a:gd name="T1" fmla="*/ 17 h 17"/>
                <a:gd name="T2" fmla="*/ 0 w 27"/>
                <a:gd name="T3" fmla="*/ 17 h 17"/>
                <a:gd name="T4" fmla="*/ 0 w 27"/>
                <a:gd name="T5" fmla="*/ 0 h 17"/>
                <a:gd name="T6" fmla="*/ 27 w 27"/>
                <a:gd name="T7" fmla="*/ 0 h 17"/>
                <a:gd name="T8" fmla="*/ 27 w 27"/>
                <a:gd name="T9" fmla="*/ 17 h 17"/>
                <a:gd name="T10" fmla="*/ 27 w 27"/>
                <a:gd name="T1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17">
                  <a:moveTo>
                    <a:pt x="27" y="17"/>
                  </a:moveTo>
                  <a:lnTo>
                    <a:pt x="0" y="17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17"/>
                  </a:lnTo>
                  <a:lnTo>
                    <a:pt x="27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" name="Freeform 130"/>
            <p:cNvSpPr/>
            <p:nvPr/>
          </p:nvSpPr>
          <p:spPr bwMode="auto">
            <a:xfrm>
              <a:off x="10633710" y="4697730"/>
              <a:ext cx="45085" cy="29845"/>
            </a:xfrm>
            <a:custGeom>
              <a:avLst/>
              <a:gdLst>
                <a:gd name="T0" fmla="*/ 27 w 27"/>
                <a:gd name="T1" fmla="*/ 18 h 18"/>
                <a:gd name="T2" fmla="*/ 0 w 27"/>
                <a:gd name="T3" fmla="*/ 18 h 18"/>
                <a:gd name="T4" fmla="*/ 0 w 27"/>
                <a:gd name="T5" fmla="*/ 0 h 18"/>
                <a:gd name="T6" fmla="*/ 27 w 27"/>
                <a:gd name="T7" fmla="*/ 0 h 18"/>
                <a:gd name="T8" fmla="*/ 27 w 27"/>
                <a:gd name="T9" fmla="*/ 18 h 18"/>
                <a:gd name="T10" fmla="*/ 27 w 27"/>
                <a:gd name="T1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18">
                  <a:moveTo>
                    <a:pt x="27" y="18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18"/>
                  </a:lnTo>
                  <a:lnTo>
                    <a:pt x="27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31"/>
            <p:cNvSpPr/>
            <p:nvPr/>
          </p:nvSpPr>
          <p:spPr bwMode="auto">
            <a:xfrm>
              <a:off x="10633710" y="4638040"/>
              <a:ext cx="45085" cy="29845"/>
            </a:xfrm>
            <a:custGeom>
              <a:avLst/>
              <a:gdLst>
                <a:gd name="T0" fmla="*/ 27 w 27"/>
                <a:gd name="T1" fmla="*/ 18 h 18"/>
                <a:gd name="T2" fmla="*/ 0 w 27"/>
                <a:gd name="T3" fmla="*/ 18 h 18"/>
                <a:gd name="T4" fmla="*/ 0 w 27"/>
                <a:gd name="T5" fmla="*/ 0 h 18"/>
                <a:gd name="T6" fmla="*/ 27 w 27"/>
                <a:gd name="T7" fmla="*/ 0 h 18"/>
                <a:gd name="T8" fmla="*/ 27 w 27"/>
                <a:gd name="T9" fmla="*/ 18 h 18"/>
                <a:gd name="T10" fmla="*/ 27 w 27"/>
                <a:gd name="T1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18">
                  <a:moveTo>
                    <a:pt x="27" y="18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18"/>
                  </a:lnTo>
                  <a:lnTo>
                    <a:pt x="27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32"/>
            <p:cNvSpPr/>
            <p:nvPr/>
          </p:nvSpPr>
          <p:spPr bwMode="auto">
            <a:xfrm>
              <a:off x="10626725" y="4651375"/>
              <a:ext cx="379095" cy="264160"/>
            </a:xfrm>
            <a:custGeom>
              <a:avLst/>
              <a:gdLst>
                <a:gd name="T0" fmla="*/ 16 w 228"/>
                <a:gd name="T1" fmla="*/ 159 h 159"/>
                <a:gd name="T2" fmla="*/ 0 w 228"/>
                <a:gd name="T3" fmla="*/ 145 h 159"/>
                <a:gd name="T4" fmla="*/ 79 w 228"/>
                <a:gd name="T5" fmla="*/ 45 h 159"/>
                <a:gd name="T6" fmla="*/ 142 w 228"/>
                <a:gd name="T7" fmla="*/ 82 h 159"/>
                <a:gd name="T8" fmla="*/ 212 w 228"/>
                <a:gd name="T9" fmla="*/ 0 h 159"/>
                <a:gd name="T10" fmla="*/ 228 w 228"/>
                <a:gd name="T11" fmla="*/ 12 h 159"/>
                <a:gd name="T12" fmla="*/ 145 w 228"/>
                <a:gd name="T13" fmla="*/ 110 h 159"/>
                <a:gd name="T14" fmla="*/ 84 w 228"/>
                <a:gd name="T15" fmla="*/ 72 h 159"/>
                <a:gd name="T16" fmla="*/ 16 w 228"/>
                <a:gd name="T17" fmla="*/ 159 h 159"/>
                <a:gd name="T18" fmla="*/ 16 w 228"/>
                <a:gd name="T1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8" h="159">
                  <a:moveTo>
                    <a:pt x="16" y="159"/>
                  </a:moveTo>
                  <a:lnTo>
                    <a:pt x="0" y="145"/>
                  </a:lnTo>
                  <a:lnTo>
                    <a:pt x="79" y="45"/>
                  </a:lnTo>
                  <a:lnTo>
                    <a:pt x="142" y="82"/>
                  </a:lnTo>
                  <a:lnTo>
                    <a:pt x="212" y="0"/>
                  </a:lnTo>
                  <a:lnTo>
                    <a:pt x="228" y="12"/>
                  </a:lnTo>
                  <a:lnTo>
                    <a:pt x="145" y="110"/>
                  </a:lnTo>
                  <a:lnTo>
                    <a:pt x="84" y="72"/>
                  </a:lnTo>
                  <a:lnTo>
                    <a:pt x="16" y="159"/>
                  </a:lnTo>
                  <a:lnTo>
                    <a:pt x="16" y="159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" name="Freeform 133"/>
            <p:cNvSpPr/>
            <p:nvPr/>
          </p:nvSpPr>
          <p:spPr bwMode="auto">
            <a:xfrm>
              <a:off x="10957560" y="4641215"/>
              <a:ext cx="58420" cy="59690"/>
            </a:xfrm>
            <a:custGeom>
              <a:avLst/>
              <a:gdLst>
                <a:gd name="T0" fmla="*/ 0 w 35"/>
                <a:gd name="T1" fmla="*/ 0 h 36"/>
                <a:gd name="T2" fmla="*/ 35 w 35"/>
                <a:gd name="T3" fmla="*/ 0 h 36"/>
                <a:gd name="T4" fmla="*/ 35 w 35"/>
                <a:gd name="T5" fmla="*/ 36 h 36"/>
                <a:gd name="T6" fmla="*/ 0 w 35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6">
                  <a:moveTo>
                    <a:pt x="0" y="0"/>
                  </a:moveTo>
                  <a:lnTo>
                    <a:pt x="35" y="0"/>
                  </a:lnTo>
                  <a:lnTo>
                    <a:pt x="35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8054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  <p:bldP spid="21" grpId="0" animBg="1"/>
      <p:bldP spid="2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48413" y="36497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404040"/>
                </a:solidFill>
                <a:latin typeface="+mn-ea"/>
              </a:rPr>
              <a:t>项目发展</a:t>
            </a:r>
            <a:endParaRPr lang="en-US" altLang="zh-CN" sz="3200" b="1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8413" y="949705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404040"/>
                </a:solidFill>
              </a:rPr>
              <a:t>未来可拓展空间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32600" y="209550"/>
            <a:ext cx="1135895" cy="113589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6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37309" y="361998"/>
            <a:ext cx="443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7766FF"/>
                </a:solidFill>
              </a:rPr>
              <a:t>6</a:t>
            </a:r>
            <a:endParaRPr lang="zh-CN" altLang="en-US" sz="4800" dirty="0">
              <a:solidFill>
                <a:srgbClr val="7766FF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939362" y="435038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>
                <a:solidFill>
                  <a:srgbClr val="7766FF"/>
                </a:solidFill>
                <a:latin typeface="微软雅黑" pitchFamily="34" charset="-122"/>
                <a:ea typeface="微软雅黑" pitchFamily="34" charset="-122"/>
              </a:rPr>
              <a:t>提前发现问题</a:t>
            </a:r>
          </a:p>
        </p:txBody>
      </p:sp>
      <p:sp>
        <p:nvSpPr>
          <p:cNvPr id="11" name="TextBox 3"/>
          <p:cNvSpPr txBox="1"/>
          <p:nvPr/>
        </p:nvSpPr>
        <p:spPr>
          <a:xfrm>
            <a:off x="8192809" y="4402773"/>
            <a:ext cx="2720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800" b="1" dirty="0">
                <a:solidFill>
                  <a:srgbClr val="7766FF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2800" b="1" dirty="0">
                <a:solidFill>
                  <a:srgbClr val="7766FF"/>
                </a:solidFill>
                <a:latin typeface="微软雅黑" pitchFamily="34" charset="-122"/>
                <a:ea typeface="微软雅黑" pitchFamily="34" charset="-122"/>
              </a:rPr>
              <a:t>种类可拓展</a:t>
            </a:r>
          </a:p>
        </p:txBody>
      </p:sp>
      <p:sp>
        <p:nvSpPr>
          <p:cNvPr id="12" name="椭圆 34"/>
          <p:cNvSpPr/>
          <p:nvPr/>
        </p:nvSpPr>
        <p:spPr>
          <a:xfrm rot="16200000">
            <a:off x="4562551" y="4051614"/>
            <a:ext cx="916299" cy="1178414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7766FF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 rot="5400000">
            <a:off x="7212758" y="4080893"/>
            <a:ext cx="902720" cy="1172844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等腰三角形 42"/>
            <p:cNvSpPr/>
            <p:nvPr/>
          </p:nvSpPr>
          <p:spPr>
            <a:xfrm>
              <a:off x="4044926" y="2251925"/>
              <a:ext cx="1054143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TextBox 14"/>
          <p:cNvSpPr txBox="1"/>
          <p:nvPr/>
        </p:nvSpPr>
        <p:spPr>
          <a:xfrm>
            <a:off x="862144" y="4955318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/>
            <a:r>
              <a:rPr lang="zh-CN" altLang="zh-CN" dirty="0">
                <a:solidFill>
                  <a:prstClr val="black"/>
                </a:solidFill>
              </a:rPr>
              <a:t>根据问题提出跟进执行的建议，</a:t>
            </a:r>
            <a:endParaRPr lang="en-US" altLang="zh-CN" dirty="0">
              <a:solidFill>
                <a:prstClr val="black"/>
              </a:solidFill>
            </a:endParaRPr>
          </a:p>
          <a:p>
            <a:pPr lvl="0" algn="r"/>
            <a:r>
              <a:rPr lang="zh-CN" altLang="zh-CN" dirty="0">
                <a:solidFill>
                  <a:prstClr val="black"/>
                </a:solidFill>
              </a:rPr>
              <a:t>不局限于问题的反馈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50540" y="5118675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zh-CN" dirty="0">
                <a:solidFill>
                  <a:prstClr val="black"/>
                </a:solidFill>
              </a:rPr>
              <a:t>将</a:t>
            </a:r>
            <a:r>
              <a:rPr lang="en-US" altLang="zh-CN" dirty="0">
                <a:solidFill>
                  <a:prstClr val="black"/>
                </a:solidFill>
              </a:rPr>
              <a:t>APP</a:t>
            </a:r>
            <a:r>
              <a:rPr lang="zh-CN" altLang="zh-CN" dirty="0">
                <a:solidFill>
                  <a:prstClr val="black"/>
                </a:solidFill>
              </a:rPr>
              <a:t>延伸到多个类别，</a:t>
            </a:r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zh-CN" altLang="zh-CN" dirty="0">
                <a:solidFill>
                  <a:prstClr val="black"/>
                </a:solidFill>
              </a:rPr>
              <a:t>通过机器学习获取各个类别的词库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0091" y="254632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>
                <a:solidFill>
                  <a:srgbClr val="7766FF"/>
                </a:solidFill>
                <a:latin typeface="微软雅黑" pitchFamily="34" charset="-122"/>
                <a:ea typeface="微软雅黑" pitchFamily="34" charset="-122"/>
              </a:rPr>
              <a:t>语种与用户群体拓展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11703" y="2577851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b="1" dirty="0">
                <a:solidFill>
                  <a:srgbClr val="7766FF"/>
                </a:solidFill>
                <a:latin typeface="微软雅黑" pitchFamily="34" charset="-122"/>
                <a:ea typeface="微软雅黑" pitchFamily="34" charset="-122"/>
              </a:rPr>
              <a:t>论坛评论情感分析</a:t>
            </a:r>
          </a:p>
        </p:txBody>
      </p:sp>
      <p:sp>
        <p:nvSpPr>
          <p:cNvPr id="20" name="椭圆 34"/>
          <p:cNvSpPr/>
          <p:nvPr/>
        </p:nvSpPr>
        <p:spPr>
          <a:xfrm rot="5400000">
            <a:off x="6738020" y="2254944"/>
            <a:ext cx="916298" cy="1178413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7766FF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 rot="16200000">
            <a:off x="4112101" y="2243161"/>
            <a:ext cx="902720" cy="1172844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2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等腰三角形 42"/>
            <p:cNvSpPr/>
            <p:nvPr/>
          </p:nvSpPr>
          <p:spPr>
            <a:xfrm>
              <a:off x="4044928" y="2251923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5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828149" y="320195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dirty="0">
                <a:solidFill>
                  <a:prstClr val="black"/>
                </a:solidFill>
              </a:rPr>
              <a:t>深入的情感分析，</a:t>
            </a:r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zh-CN" altLang="en-US" dirty="0">
                <a:solidFill>
                  <a:prstClr val="black"/>
                </a:solidFill>
              </a:rPr>
              <a:t>将评论分类</a:t>
            </a:r>
            <a:endParaRPr lang="zh-CN" altLang="zh-CN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76766" y="3142893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/>
            <a:r>
              <a:rPr lang="zh-CN" altLang="zh-CN" dirty="0">
                <a:solidFill>
                  <a:prstClr val="black"/>
                </a:solidFill>
              </a:rPr>
              <a:t>扩大语言分析范围，</a:t>
            </a:r>
            <a:endParaRPr lang="en-US" altLang="zh-CN" dirty="0">
              <a:solidFill>
                <a:prstClr val="black"/>
              </a:solidFill>
            </a:endParaRPr>
          </a:p>
          <a:p>
            <a:pPr lvl="0" algn="r"/>
            <a:r>
              <a:rPr lang="zh-CN" altLang="en-US" dirty="0">
                <a:solidFill>
                  <a:prstClr val="black"/>
                </a:solidFill>
              </a:rPr>
              <a:t>扩大使用群体</a:t>
            </a:r>
            <a:endParaRPr lang="zh-CN" altLang="zh-CN" dirty="0">
              <a:solidFill>
                <a:prstClr val="black"/>
              </a:solidFill>
            </a:endParaRPr>
          </a:p>
        </p:txBody>
      </p:sp>
      <p:sp>
        <p:nvSpPr>
          <p:cNvPr id="26" name="KSO_Shape"/>
          <p:cNvSpPr>
            <a:spLocks/>
          </p:cNvSpPr>
          <p:nvPr/>
        </p:nvSpPr>
        <p:spPr bwMode="auto">
          <a:xfrm>
            <a:off x="4432605" y="2610168"/>
            <a:ext cx="553496" cy="470470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rgbClr val="7766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27" name="KSO_Shape"/>
          <p:cNvSpPr>
            <a:spLocks/>
          </p:cNvSpPr>
          <p:nvPr/>
        </p:nvSpPr>
        <p:spPr bwMode="auto">
          <a:xfrm>
            <a:off x="4918810" y="4373906"/>
            <a:ext cx="520754" cy="521623"/>
          </a:xfrm>
          <a:custGeom>
            <a:avLst/>
            <a:gdLst>
              <a:gd name="T0" fmla="*/ 923363 w 1752600"/>
              <a:gd name="T1" fmla="*/ 1417153 h 1754188"/>
              <a:gd name="T2" fmla="*/ 958587 w 1752600"/>
              <a:gd name="T3" fmla="*/ 1476612 h 1754188"/>
              <a:gd name="T4" fmla="*/ 945181 w 1752600"/>
              <a:gd name="T5" fmla="*/ 1530763 h 1754188"/>
              <a:gd name="T6" fmla="*/ 886299 w 1752600"/>
              <a:gd name="T7" fmla="*/ 1566067 h 1754188"/>
              <a:gd name="T8" fmla="*/ 832675 w 1752600"/>
              <a:gd name="T9" fmla="*/ 1552795 h 1754188"/>
              <a:gd name="T10" fmla="*/ 797714 w 1752600"/>
              <a:gd name="T11" fmla="*/ 1493335 h 1754188"/>
              <a:gd name="T12" fmla="*/ 810857 w 1752600"/>
              <a:gd name="T13" fmla="*/ 1439185 h 1754188"/>
              <a:gd name="T14" fmla="*/ 869739 w 1752600"/>
              <a:gd name="T15" fmla="*/ 1403616 h 1754188"/>
              <a:gd name="T16" fmla="*/ 1526266 w 1752600"/>
              <a:gd name="T17" fmla="*/ 809406 h 1754188"/>
              <a:gd name="T18" fmla="*/ 1561836 w 1752600"/>
              <a:gd name="T19" fmla="*/ 868866 h 1754188"/>
              <a:gd name="T20" fmla="*/ 1548298 w 1752600"/>
              <a:gd name="T21" fmla="*/ 923016 h 1754188"/>
              <a:gd name="T22" fmla="*/ 1488839 w 1752600"/>
              <a:gd name="T23" fmla="*/ 958586 h 1754188"/>
              <a:gd name="T24" fmla="*/ 1434954 w 1752600"/>
              <a:gd name="T25" fmla="*/ 945048 h 1754188"/>
              <a:gd name="T26" fmla="*/ 1399385 w 1752600"/>
              <a:gd name="T27" fmla="*/ 885589 h 1754188"/>
              <a:gd name="T28" fmla="*/ 1412922 w 1752600"/>
              <a:gd name="T29" fmla="*/ 831438 h 1754188"/>
              <a:gd name="T30" fmla="*/ 1472116 w 1752600"/>
              <a:gd name="T31" fmla="*/ 795869 h 1754188"/>
              <a:gd name="T32" fmla="*/ 931422 w 1752600"/>
              <a:gd name="T33" fmla="*/ 210375 h 1754188"/>
              <a:gd name="T34" fmla="*/ 985331 w 1752600"/>
              <a:gd name="T35" fmla="*/ 812351 h 1754188"/>
              <a:gd name="T36" fmla="*/ 997223 w 1752600"/>
              <a:gd name="T37" fmla="*/ 915108 h 1754188"/>
              <a:gd name="T38" fmla="*/ 946749 w 1752600"/>
              <a:gd name="T39" fmla="*/ 982906 h 1754188"/>
              <a:gd name="T40" fmla="*/ 857693 w 1752600"/>
              <a:gd name="T41" fmla="*/ 1003564 h 1754188"/>
              <a:gd name="T42" fmla="*/ 763351 w 1752600"/>
              <a:gd name="T43" fmla="*/ 937354 h 1754188"/>
              <a:gd name="T44" fmla="*/ 353480 w 1752600"/>
              <a:gd name="T45" fmla="*/ 893921 h 1754188"/>
              <a:gd name="T46" fmla="*/ 383342 w 1752600"/>
              <a:gd name="T47" fmla="*/ 820296 h 1754188"/>
              <a:gd name="T48" fmla="*/ 815147 w 1752600"/>
              <a:gd name="T49" fmla="*/ 764945 h 1754188"/>
              <a:gd name="T50" fmla="*/ 858486 w 1752600"/>
              <a:gd name="T51" fmla="*/ 180713 h 1754188"/>
              <a:gd name="T52" fmla="*/ 670516 w 1752600"/>
              <a:gd name="T53" fmla="*/ 152975 h 1754188"/>
              <a:gd name="T54" fmla="*/ 441192 w 1752600"/>
              <a:gd name="T55" fmla="*/ 263340 h 1754188"/>
              <a:gd name="T56" fmla="*/ 263181 w 1752600"/>
              <a:gd name="T57" fmla="*/ 441458 h 1754188"/>
              <a:gd name="T58" fmla="*/ 152883 w 1752600"/>
              <a:gd name="T59" fmla="*/ 670921 h 1754188"/>
              <a:gd name="T60" fmla="*/ 126168 w 1752600"/>
              <a:gd name="T61" fmla="*/ 934791 h 1754188"/>
              <a:gd name="T62" fmla="*/ 190707 w 1752600"/>
              <a:gd name="T63" fmla="*/ 1186485 h 1754188"/>
              <a:gd name="T64" fmla="*/ 332216 w 1752600"/>
              <a:gd name="T65" fmla="*/ 1396099 h 1754188"/>
              <a:gd name="T66" fmla="*/ 534297 w 1752600"/>
              <a:gd name="T67" fmla="*/ 1547221 h 1754188"/>
              <a:gd name="T68" fmla="*/ 780550 w 1752600"/>
              <a:gd name="T69" fmla="*/ 1623709 h 1754188"/>
              <a:gd name="T70" fmla="*/ 1045847 w 1752600"/>
              <a:gd name="T71" fmla="*/ 1610476 h 1754188"/>
              <a:gd name="T72" fmla="*/ 1281255 w 1752600"/>
              <a:gd name="T73" fmla="*/ 1511227 h 1754188"/>
              <a:gd name="T74" fmla="*/ 1467730 w 1752600"/>
              <a:gd name="T75" fmla="*/ 1341578 h 1754188"/>
              <a:gd name="T76" fmla="*/ 1588873 w 1752600"/>
              <a:gd name="T77" fmla="*/ 1118202 h 1754188"/>
              <a:gd name="T78" fmla="*/ 1628019 w 1752600"/>
              <a:gd name="T79" fmla="*/ 857509 h 1754188"/>
              <a:gd name="T80" fmla="*/ 1576176 w 1752600"/>
              <a:gd name="T81" fmla="*/ 601315 h 1754188"/>
              <a:gd name="T82" fmla="*/ 1444718 w 1752600"/>
              <a:gd name="T83" fmla="*/ 384820 h 1754188"/>
              <a:gd name="T84" fmla="*/ 1250573 w 1752600"/>
              <a:gd name="T85" fmla="*/ 224170 h 1754188"/>
              <a:gd name="T86" fmla="*/ 1009345 w 1752600"/>
              <a:gd name="T87" fmla="*/ 136037 h 1754188"/>
              <a:gd name="T88" fmla="*/ 987656 w 1752600"/>
              <a:gd name="T89" fmla="*/ 7146 h 1754188"/>
              <a:gd name="T90" fmla="*/ 1274907 w 1752600"/>
              <a:gd name="T91" fmla="*/ 96337 h 1754188"/>
              <a:gd name="T92" fmla="*/ 1510315 w 1752600"/>
              <a:gd name="T93" fmla="*/ 272074 h 1754188"/>
              <a:gd name="T94" fmla="*/ 1675101 w 1752600"/>
              <a:gd name="T95" fmla="*/ 516358 h 1754188"/>
              <a:gd name="T96" fmla="*/ 1749955 w 1752600"/>
              <a:gd name="T97" fmla="*/ 809605 h 1754188"/>
              <a:gd name="T98" fmla="*/ 1719273 w 1752600"/>
              <a:gd name="T99" fmla="*/ 1116879 h 1754188"/>
              <a:gd name="T100" fmla="*/ 1590724 w 1752600"/>
              <a:gd name="T101" fmla="*/ 1384453 h 1754188"/>
              <a:gd name="T102" fmla="*/ 1383353 w 1752600"/>
              <a:gd name="T103" fmla="*/ 1591949 h 1754188"/>
              <a:gd name="T104" fmla="*/ 1115940 w 1752600"/>
              <a:gd name="T105" fmla="*/ 1720576 h 1754188"/>
              <a:gd name="T106" fmla="*/ 809116 w 1752600"/>
              <a:gd name="T107" fmla="*/ 1751277 h 1754188"/>
              <a:gd name="T108" fmla="*/ 516046 w 1752600"/>
              <a:gd name="T109" fmla="*/ 1676377 h 1754188"/>
              <a:gd name="T110" fmla="*/ 271909 w 1752600"/>
              <a:gd name="T111" fmla="*/ 1511492 h 1754188"/>
              <a:gd name="T112" fmla="*/ 95750 w 1752600"/>
              <a:gd name="T113" fmla="*/ 1275941 h 1754188"/>
              <a:gd name="T114" fmla="*/ 6877 w 1752600"/>
              <a:gd name="T115" fmla="*/ 988782 h 1754188"/>
              <a:gd name="T116" fmla="*/ 22483 w 1752600"/>
              <a:gd name="T117" fmla="*/ 679126 h 1754188"/>
              <a:gd name="T118" fmla="*/ 138071 w 1752600"/>
              <a:gd name="T119" fmla="*/ 404935 h 1754188"/>
              <a:gd name="T120" fmla="*/ 335655 w 1752600"/>
              <a:gd name="T121" fmla="*/ 187117 h 1754188"/>
              <a:gd name="T122" fmla="*/ 595662 w 1752600"/>
              <a:gd name="T123" fmla="*/ 46051 h 1754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52600" h="1754188">
                <a:moveTo>
                  <a:pt x="873945" y="1403350"/>
                </a:moveTo>
                <a:lnTo>
                  <a:pt x="877888" y="1403350"/>
                </a:lnTo>
                <a:lnTo>
                  <a:pt x="882356" y="1403350"/>
                </a:lnTo>
                <a:lnTo>
                  <a:pt x="886299" y="1403616"/>
                </a:lnTo>
                <a:lnTo>
                  <a:pt x="890505" y="1404146"/>
                </a:lnTo>
                <a:lnTo>
                  <a:pt x="894448" y="1404943"/>
                </a:lnTo>
                <a:lnTo>
                  <a:pt x="898128" y="1405739"/>
                </a:lnTo>
                <a:lnTo>
                  <a:pt x="901808" y="1406801"/>
                </a:lnTo>
                <a:lnTo>
                  <a:pt x="906014" y="1408393"/>
                </a:lnTo>
                <a:lnTo>
                  <a:pt x="909432" y="1409455"/>
                </a:lnTo>
                <a:lnTo>
                  <a:pt x="913112" y="1411048"/>
                </a:lnTo>
                <a:lnTo>
                  <a:pt x="916529" y="1412906"/>
                </a:lnTo>
                <a:lnTo>
                  <a:pt x="919946" y="1415030"/>
                </a:lnTo>
                <a:lnTo>
                  <a:pt x="923363" y="1417153"/>
                </a:lnTo>
                <a:lnTo>
                  <a:pt x="929672" y="1421931"/>
                </a:lnTo>
                <a:lnTo>
                  <a:pt x="935192" y="1427240"/>
                </a:lnTo>
                <a:lnTo>
                  <a:pt x="940450" y="1432814"/>
                </a:lnTo>
                <a:lnTo>
                  <a:pt x="945181" y="1439185"/>
                </a:lnTo>
                <a:lnTo>
                  <a:pt x="947284" y="1442636"/>
                </a:lnTo>
                <a:lnTo>
                  <a:pt x="949124" y="1446086"/>
                </a:lnTo>
                <a:lnTo>
                  <a:pt x="951227" y="1449537"/>
                </a:lnTo>
                <a:lnTo>
                  <a:pt x="952804" y="1452988"/>
                </a:lnTo>
                <a:lnTo>
                  <a:pt x="953856" y="1456704"/>
                </a:lnTo>
                <a:lnTo>
                  <a:pt x="955433" y="1460420"/>
                </a:lnTo>
                <a:lnTo>
                  <a:pt x="956484" y="1464667"/>
                </a:lnTo>
                <a:lnTo>
                  <a:pt x="957273" y="1468384"/>
                </a:lnTo>
                <a:lnTo>
                  <a:pt x="958062" y="1472365"/>
                </a:lnTo>
                <a:lnTo>
                  <a:pt x="958587" y="1476612"/>
                </a:lnTo>
                <a:lnTo>
                  <a:pt x="958850" y="1480594"/>
                </a:lnTo>
                <a:lnTo>
                  <a:pt x="958850" y="1485107"/>
                </a:lnTo>
                <a:lnTo>
                  <a:pt x="958850" y="1489088"/>
                </a:lnTo>
                <a:lnTo>
                  <a:pt x="958587" y="1493335"/>
                </a:lnTo>
                <a:lnTo>
                  <a:pt x="958062" y="1497317"/>
                </a:lnTo>
                <a:lnTo>
                  <a:pt x="957273" y="1501299"/>
                </a:lnTo>
                <a:lnTo>
                  <a:pt x="956484" y="1505546"/>
                </a:lnTo>
                <a:lnTo>
                  <a:pt x="955433" y="1509262"/>
                </a:lnTo>
                <a:lnTo>
                  <a:pt x="953856" y="1512978"/>
                </a:lnTo>
                <a:lnTo>
                  <a:pt x="952804" y="1516694"/>
                </a:lnTo>
                <a:lnTo>
                  <a:pt x="951227" y="1520145"/>
                </a:lnTo>
                <a:lnTo>
                  <a:pt x="949124" y="1524127"/>
                </a:lnTo>
                <a:lnTo>
                  <a:pt x="947284" y="1527312"/>
                </a:lnTo>
                <a:lnTo>
                  <a:pt x="945181" y="1530763"/>
                </a:lnTo>
                <a:lnTo>
                  <a:pt x="940450" y="1536868"/>
                </a:lnTo>
                <a:lnTo>
                  <a:pt x="935192" y="1542973"/>
                </a:lnTo>
                <a:lnTo>
                  <a:pt x="929672" y="1548017"/>
                </a:lnTo>
                <a:lnTo>
                  <a:pt x="923363" y="1552795"/>
                </a:lnTo>
                <a:lnTo>
                  <a:pt x="919946" y="1554918"/>
                </a:lnTo>
                <a:lnTo>
                  <a:pt x="916529" y="1556776"/>
                </a:lnTo>
                <a:lnTo>
                  <a:pt x="913112" y="1558634"/>
                </a:lnTo>
                <a:lnTo>
                  <a:pt x="909432" y="1560227"/>
                </a:lnTo>
                <a:lnTo>
                  <a:pt x="906014" y="1561820"/>
                </a:lnTo>
                <a:lnTo>
                  <a:pt x="901808" y="1563147"/>
                </a:lnTo>
                <a:lnTo>
                  <a:pt x="898128" y="1564209"/>
                </a:lnTo>
                <a:lnTo>
                  <a:pt x="894448" y="1565005"/>
                </a:lnTo>
                <a:lnTo>
                  <a:pt x="890505" y="1565801"/>
                </a:lnTo>
                <a:lnTo>
                  <a:pt x="886299" y="1566067"/>
                </a:lnTo>
                <a:lnTo>
                  <a:pt x="882356" y="1566598"/>
                </a:lnTo>
                <a:lnTo>
                  <a:pt x="877888" y="1566863"/>
                </a:lnTo>
                <a:lnTo>
                  <a:pt x="873945" y="1566598"/>
                </a:lnTo>
                <a:lnTo>
                  <a:pt x="869739" y="1566067"/>
                </a:lnTo>
                <a:lnTo>
                  <a:pt x="865796" y="1565801"/>
                </a:lnTo>
                <a:lnTo>
                  <a:pt x="861853" y="1565005"/>
                </a:lnTo>
                <a:lnTo>
                  <a:pt x="857647" y="1564209"/>
                </a:lnTo>
                <a:lnTo>
                  <a:pt x="853967" y="1563147"/>
                </a:lnTo>
                <a:lnTo>
                  <a:pt x="850287" y="1561820"/>
                </a:lnTo>
                <a:lnTo>
                  <a:pt x="846607" y="1560227"/>
                </a:lnTo>
                <a:lnTo>
                  <a:pt x="842664" y="1558634"/>
                </a:lnTo>
                <a:lnTo>
                  <a:pt x="839247" y="1556776"/>
                </a:lnTo>
                <a:lnTo>
                  <a:pt x="835829" y="1554918"/>
                </a:lnTo>
                <a:lnTo>
                  <a:pt x="832675" y="1552795"/>
                </a:lnTo>
                <a:lnTo>
                  <a:pt x="826629" y="1548017"/>
                </a:lnTo>
                <a:lnTo>
                  <a:pt x="820583" y="1542973"/>
                </a:lnTo>
                <a:lnTo>
                  <a:pt x="815589" y="1536868"/>
                </a:lnTo>
                <a:lnTo>
                  <a:pt x="810857" y="1530763"/>
                </a:lnTo>
                <a:lnTo>
                  <a:pt x="808754" y="1527312"/>
                </a:lnTo>
                <a:lnTo>
                  <a:pt x="806914" y="1524127"/>
                </a:lnTo>
                <a:lnTo>
                  <a:pt x="805074" y="1520145"/>
                </a:lnTo>
                <a:lnTo>
                  <a:pt x="803497" y="1516694"/>
                </a:lnTo>
                <a:lnTo>
                  <a:pt x="801920" y="1512978"/>
                </a:lnTo>
                <a:lnTo>
                  <a:pt x="800605" y="1509262"/>
                </a:lnTo>
                <a:lnTo>
                  <a:pt x="799554" y="1505546"/>
                </a:lnTo>
                <a:lnTo>
                  <a:pt x="798765" y="1501299"/>
                </a:lnTo>
                <a:lnTo>
                  <a:pt x="797977" y="1497317"/>
                </a:lnTo>
                <a:lnTo>
                  <a:pt x="797714" y="1493335"/>
                </a:lnTo>
                <a:lnTo>
                  <a:pt x="797188" y="1489088"/>
                </a:lnTo>
                <a:lnTo>
                  <a:pt x="796925" y="1485107"/>
                </a:lnTo>
                <a:lnTo>
                  <a:pt x="797188" y="1480594"/>
                </a:lnTo>
                <a:lnTo>
                  <a:pt x="797714" y="1476612"/>
                </a:lnTo>
                <a:lnTo>
                  <a:pt x="797977" y="1472365"/>
                </a:lnTo>
                <a:lnTo>
                  <a:pt x="798765" y="1468384"/>
                </a:lnTo>
                <a:lnTo>
                  <a:pt x="799554" y="1464667"/>
                </a:lnTo>
                <a:lnTo>
                  <a:pt x="800605" y="1460420"/>
                </a:lnTo>
                <a:lnTo>
                  <a:pt x="801920" y="1456704"/>
                </a:lnTo>
                <a:lnTo>
                  <a:pt x="803497" y="1452988"/>
                </a:lnTo>
                <a:lnTo>
                  <a:pt x="805074" y="1449537"/>
                </a:lnTo>
                <a:lnTo>
                  <a:pt x="806914" y="1446086"/>
                </a:lnTo>
                <a:lnTo>
                  <a:pt x="808754" y="1442636"/>
                </a:lnTo>
                <a:lnTo>
                  <a:pt x="810857" y="1439185"/>
                </a:lnTo>
                <a:lnTo>
                  <a:pt x="815589" y="1432814"/>
                </a:lnTo>
                <a:lnTo>
                  <a:pt x="820583" y="1427240"/>
                </a:lnTo>
                <a:lnTo>
                  <a:pt x="826629" y="1421931"/>
                </a:lnTo>
                <a:lnTo>
                  <a:pt x="832675" y="1417153"/>
                </a:lnTo>
                <a:lnTo>
                  <a:pt x="835829" y="1415030"/>
                </a:lnTo>
                <a:lnTo>
                  <a:pt x="839247" y="1412906"/>
                </a:lnTo>
                <a:lnTo>
                  <a:pt x="842664" y="1411048"/>
                </a:lnTo>
                <a:lnTo>
                  <a:pt x="846607" y="1409455"/>
                </a:lnTo>
                <a:lnTo>
                  <a:pt x="850287" y="1408393"/>
                </a:lnTo>
                <a:lnTo>
                  <a:pt x="853967" y="1406801"/>
                </a:lnTo>
                <a:lnTo>
                  <a:pt x="857647" y="1405739"/>
                </a:lnTo>
                <a:lnTo>
                  <a:pt x="861853" y="1404943"/>
                </a:lnTo>
                <a:lnTo>
                  <a:pt x="865796" y="1404146"/>
                </a:lnTo>
                <a:lnTo>
                  <a:pt x="869739" y="1403616"/>
                </a:lnTo>
                <a:lnTo>
                  <a:pt x="873945" y="1403350"/>
                </a:lnTo>
                <a:close/>
                <a:moveTo>
                  <a:pt x="1480345" y="795338"/>
                </a:moveTo>
                <a:lnTo>
                  <a:pt x="1484857" y="795603"/>
                </a:lnTo>
                <a:lnTo>
                  <a:pt x="1488839" y="795869"/>
                </a:lnTo>
                <a:lnTo>
                  <a:pt x="1493086" y="796134"/>
                </a:lnTo>
                <a:lnTo>
                  <a:pt x="1497068" y="797196"/>
                </a:lnTo>
                <a:lnTo>
                  <a:pt x="1500784" y="797727"/>
                </a:lnTo>
                <a:lnTo>
                  <a:pt x="1505031" y="799054"/>
                </a:lnTo>
                <a:lnTo>
                  <a:pt x="1508747" y="800381"/>
                </a:lnTo>
                <a:lnTo>
                  <a:pt x="1512198" y="801974"/>
                </a:lnTo>
                <a:lnTo>
                  <a:pt x="1515914" y="803567"/>
                </a:lnTo>
                <a:lnTo>
                  <a:pt x="1519365" y="805425"/>
                </a:lnTo>
                <a:lnTo>
                  <a:pt x="1522816" y="807283"/>
                </a:lnTo>
                <a:lnTo>
                  <a:pt x="1526266" y="809406"/>
                </a:lnTo>
                <a:lnTo>
                  <a:pt x="1532637" y="814184"/>
                </a:lnTo>
                <a:lnTo>
                  <a:pt x="1538211" y="819228"/>
                </a:lnTo>
                <a:lnTo>
                  <a:pt x="1543520" y="825068"/>
                </a:lnTo>
                <a:lnTo>
                  <a:pt x="1548298" y="831438"/>
                </a:lnTo>
                <a:lnTo>
                  <a:pt x="1550422" y="834624"/>
                </a:lnTo>
                <a:lnTo>
                  <a:pt x="1552545" y="838074"/>
                </a:lnTo>
                <a:lnTo>
                  <a:pt x="1554403" y="841791"/>
                </a:lnTo>
                <a:lnTo>
                  <a:pt x="1555996" y="845241"/>
                </a:lnTo>
                <a:lnTo>
                  <a:pt x="1557589" y="848958"/>
                </a:lnTo>
                <a:lnTo>
                  <a:pt x="1558650" y="852939"/>
                </a:lnTo>
                <a:lnTo>
                  <a:pt x="1559712" y="856655"/>
                </a:lnTo>
                <a:lnTo>
                  <a:pt x="1560509" y="860637"/>
                </a:lnTo>
                <a:lnTo>
                  <a:pt x="1561305" y="864884"/>
                </a:lnTo>
                <a:lnTo>
                  <a:pt x="1561836" y="868866"/>
                </a:lnTo>
                <a:lnTo>
                  <a:pt x="1562101" y="872847"/>
                </a:lnTo>
                <a:lnTo>
                  <a:pt x="1562101" y="877094"/>
                </a:lnTo>
                <a:lnTo>
                  <a:pt x="1562101" y="881342"/>
                </a:lnTo>
                <a:lnTo>
                  <a:pt x="1561836" y="885589"/>
                </a:lnTo>
                <a:lnTo>
                  <a:pt x="1561305" y="889570"/>
                </a:lnTo>
                <a:lnTo>
                  <a:pt x="1560509" y="893817"/>
                </a:lnTo>
                <a:lnTo>
                  <a:pt x="1559712" y="897534"/>
                </a:lnTo>
                <a:lnTo>
                  <a:pt x="1558650" y="901515"/>
                </a:lnTo>
                <a:lnTo>
                  <a:pt x="1557589" y="905497"/>
                </a:lnTo>
                <a:lnTo>
                  <a:pt x="1555996" y="908948"/>
                </a:lnTo>
                <a:lnTo>
                  <a:pt x="1554403" y="912664"/>
                </a:lnTo>
                <a:lnTo>
                  <a:pt x="1552545" y="916115"/>
                </a:lnTo>
                <a:lnTo>
                  <a:pt x="1550422" y="919565"/>
                </a:lnTo>
                <a:lnTo>
                  <a:pt x="1548298" y="923016"/>
                </a:lnTo>
                <a:lnTo>
                  <a:pt x="1543520" y="929387"/>
                </a:lnTo>
                <a:lnTo>
                  <a:pt x="1538211" y="934961"/>
                </a:lnTo>
                <a:lnTo>
                  <a:pt x="1532637" y="940270"/>
                </a:lnTo>
                <a:lnTo>
                  <a:pt x="1526266" y="945048"/>
                </a:lnTo>
                <a:lnTo>
                  <a:pt x="1522816" y="947171"/>
                </a:lnTo>
                <a:lnTo>
                  <a:pt x="1519365" y="949030"/>
                </a:lnTo>
                <a:lnTo>
                  <a:pt x="1515914" y="950888"/>
                </a:lnTo>
                <a:lnTo>
                  <a:pt x="1512198" y="952480"/>
                </a:lnTo>
                <a:lnTo>
                  <a:pt x="1508747" y="953808"/>
                </a:lnTo>
                <a:lnTo>
                  <a:pt x="1505031" y="955400"/>
                </a:lnTo>
                <a:lnTo>
                  <a:pt x="1500784" y="956197"/>
                </a:lnTo>
                <a:lnTo>
                  <a:pt x="1497068" y="957258"/>
                </a:lnTo>
                <a:lnTo>
                  <a:pt x="1493086" y="957789"/>
                </a:lnTo>
                <a:lnTo>
                  <a:pt x="1488839" y="958586"/>
                </a:lnTo>
                <a:lnTo>
                  <a:pt x="1484857" y="958851"/>
                </a:lnTo>
                <a:lnTo>
                  <a:pt x="1480345" y="958851"/>
                </a:lnTo>
                <a:lnTo>
                  <a:pt x="1476363" y="958851"/>
                </a:lnTo>
                <a:lnTo>
                  <a:pt x="1472116" y="958586"/>
                </a:lnTo>
                <a:lnTo>
                  <a:pt x="1468134" y="957789"/>
                </a:lnTo>
                <a:lnTo>
                  <a:pt x="1464153" y="957258"/>
                </a:lnTo>
                <a:lnTo>
                  <a:pt x="1459906" y="956197"/>
                </a:lnTo>
                <a:lnTo>
                  <a:pt x="1456189" y="955400"/>
                </a:lnTo>
                <a:lnTo>
                  <a:pt x="1452473" y="953808"/>
                </a:lnTo>
                <a:lnTo>
                  <a:pt x="1448757" y="952480"/>
                </a:lnTo>
                <a:lnTo>
                  <a:pt x="1445306" y="950888"/>
                </a:lnTo>
                <a:lnTo>
                  <a:pt x="1441325" y="949030"/>
                </a:lnTo>
                <a:lnTo>
                  <a:pt x="1437874" y="947171"/>
                </a:lnTo>
                <a:lnTo>
                  <a:pt x="1434954" y="945048"/>
                </a:lnTo>
                <a:lnTo>
                  <a:pt x="1428583" y="940270"/>
                </a:lnTo>
                <a:lnTo>
                  <a:pt x="1422478" y="934961"/>
                </a:lnTo>
                <a:lnTo>
                  <a:pt x="1417435" y="929387"/>
                </a:lnTo>
                <a:lnTo>
                  <a:pt x="1412922" y="923016"/>
                </a:lnTo>
                <a:lnTo>
                  <a:pt x="1410533" y="919565"/>
                </a:lnTo>
                <a:lnTo>
                  <a:pt x="1408675" y="916115"/>
                </a:lnTo>
                <a:lnTo>
                  <a:pt x="1406817" y="912664"/>
                </a:lnTo>
                <a:lnTo>
                  <a:pt x="1405224" y="908948"/>
                </a:lnTo>
                <a:lnTo>
                  <a:pt x="1403632" y="905497"/>
                </a:lnTo>
                <a:lnTo>
                  <a:pt x="1402304" y="901515"/>
                </a:lnTo>
                <a:lnTo>
                  <a:pt x="1401243" y="897534"/>
                </a:lnTo>
                <a:lnTo>
                  <a:pt x="1400446" y="893817"/>
                </a:lnTo>
                <a:lnTo>
                  <a:pt x="1399650" y="889570"/>
                </a:lnTo>
                <a:lnTo>
                  <a:pt x="1399385" y="885589"/>
                </a:lnTo>
                <a:lnTo>
                  <a:pt x="1398854" y="881342"/>
                </a:lnTo>
                <a:lnTo>
                  <a:pt x="1398588" y="877094"/>
                </a:lnTo>
                <a:lnTo>
                  <a:pt x="1398854" y="872847"/>
                </a:lnTo>
                <a:lnTo>
                  <a:pt x="1399385" y="868866"/>
                </a:lnTo>
                <a:lnTo>
                  <a:pt x="1399650" y="864884"/>
                </a:lnTo>
                <a:lnTo>
                  <a:pt x="1400446" y="860637"/>
                </a:lnTo>
                <a:lnTo>
                  <a:pt x="1401243" y="856655"/>
                </a:lnTo>
                <a:lnTo>
                  <a:pt x="1402304" y="852939"/>
                </a:lnTo>
                <a:lnTo>
                  <a:pt x="1403632" y="848958"/>
                </a:lnTo>
                <a:lnTo>
                  <a:pt x="1405224" y="845241"/>
                </a:lnTo>
                <a:lnTo>
                  <a:pt x="1406817" y="841791"/>
                </a:lnTo>
                <a:lnTo>
                  <a:pt x="1408675" y="838074"/>
                </a:lnTo>
                <a:lnTo>
                  <a:pt x="1410533" y="834624"/>
                </a:lnTo>
                <a:lnTo>
                  <a:pt x="1412922" y="831438"/>
                </a:lnTo>
                <a:lnTo>
                  <a:pt x="1417435" y="825068"/>
                </a:lnTo>
                <a:lnTo>
                  <a:pt x="1422478" y="819228"/>
                </a:lnTo>
                <a:lnTo>
                  <a:pt x="1428583" y="814184"/>
                </a:lnTo>
                <a:lnTo>
                  <a:pt x="1434954" y="809406"/>
                </a:lnTo>
                <a:lnTo>
                  <a:pt x="1437874" y="807283"/>
                </a:lnTo>
                <a:lnTo>
                  <a:pt x="1441325" y="805425"/>
                </a:lnTo>
                <a:lnTo>
                  <a:pt x="1445306" y="803567"/>
                </a:lnTo>
                <a:lnTo>
                  <a:pt x="1448757" y="801974"/>
                </a:lnTo>
                <a:lnTo>
                  <a:pt x="1452473" y="800381"/>
                </a:lnTo>
                <a:lnTo>
                  <a:pt x="1456189" y="799054"/>
                </a:lnTo>
                <a:lnTo>
                  <a:pt x="1459906" y="797727"/>
                </a:lnTo>
                <a:lnTo>
                  <a:pt x="1464153" y="797196"/>
                </a:lnTo>
                <a:lnTo>
                  <a:pt x="1468134" y="796134"/>
                </a:lnTo>
                <a:lnTo>
                  <a:pt x="1472116" y="795869"/>
                </a:lnTo>
                <a:lnTo>
                  <a:pt x="1476363" y="795603"/>
                </a:lnTo>
                <a:lnTo>
                  <a:pt x="1480345" y="795338"/>
                </a:lnTo>
                <a:close/>
                <a:moveTo>
                  <a:pt x="876984" y="177800"/>
                </a:moveTo>
                <a:lnTo>
                  <a:pt x="883326" y="178065"/>
                </a:lnTo>
                <a:lnTo>
                  <a:pt x="889669" y="179124"/>
                </a:lnTo>
                <a:lnTo>
                  <a:pt x="895482" y="180713"/>
                </a:lnTo>
                <a:lnTo>
                  <a:pt x="901032" y="182832"/>
                </a:lnTo>
                <a:lnTo>
                  <a:pt x="906581" y="185215"/>
                </a:lnTo>
                <a:lnTo>
                  <a:pt x="911867" y="188393"/>
                </a:lnTo>
                <a:lnTo>
                  <a:pt x="916359" y="191836"/>
                </a:lnTo>
                <a:lnTo>
                  <a:pt x="920851" y="196074"/>
                </a:lnTo>
                <a:lnTo>
                  <a:pt x="924815" y="200311"/>
                </a:lnTo>
                <a:lnTo>
                  <a:pt x="928251" y="205078"/>
                </a:lnTo>
                <a:lnTo>
                  <a:pt x="931422" y="210375"/>
                </a:lnTo>
                <a:lnTo>
                  <a:pt x="934065" y="215672"/>
                </a:lnTo>
                <a:lnTo>
                  <a:pt x="936179" y="221498"/>
                </a:lnTo>
                <a:lnTo>
                  <a:pt x="937764" y="227325"/>
                </a:lnTo>
                <a:lnTo>
                  <a:pt x="938821" y="233681"/>
                </a:lnTo>
                <a:lnTo>
                  <a:pt x="939086" y="240037"/>
                </a:lnTo>
                <a:lnTo>
                  <a:pt x="939086" y="766534"/>
                </a:lnTo>
                <a:lnTo>
                  <a:pt x="945956" y="770772"/>
                </a:lnTo>
                <a:lnTo>
                  <a:pt x="952827" y="775539"/>
                </a:lnTo>
                <a:lnTo>
                  <a:pt x="959169" y="780835"/>
                </a:lnTo>
                <a:lnTo>
                  <a:pt x="964983" y="786397"/>
                </a:lnTo>
                <a:lnTo>
                  <a:pt x="971061" y="792488"/>
                </a:lnTo>
                <a:lnTo>
                  <a:pt x="976082" y="798844"/>
                </a:lnTo>
                <a:lnTo>
                  <a:pt x="980839" y="805465"/>
                </a:lnTo>
                <a:lnTo>
                  <a:pt x="985331" y="812351"/>
                </a:lnTo>
                <a:lnTo>
                  <a:pt x="989295" y="819502"/>
                </a:lnTo>
                <a:lnTo>
                  <a:pt x="992995" y="826917"/>
                </a:lnTo>
                <a:lnTo>
                  <a:pt x="995902" y="834862"/>
                </a:lnTo>
                <a:lnTo>
                  <a:pt x="998545" y="843072"/>
                </a:lnTo>
                <a:lnTo>
                  <a:pt x="1000394" y="851282"/>
                </a:lnTo>
                <a:lnTo>
                  <a:pt x="1001980" y="859757"/>
                </a:lnTo>
                <a:lnTo>
                  <a:pt x="1002773" y="868497"/>
                </a:lnTo>
                <a:lnTo>
                  <a:pt x="1003301" y="877236"/>
                </a:lnTo>
                <a:lnTo>
                  <a:pt x="1002773" y="883857"/>
                </a:lnTo>
                <a:lnTo>
                  <a:pt x="1002244" y="889948"/>
                </a:lnTo>
                <a:lnTo>
                  <a:pt x="1001716" y="896569"/>
                </a:lnTo>
                <a:lnTo>
                  <a:pt x="1000394" y="902925"/>
                </a:lnTo>
                <a:lnTo>
                  <a:pt x="999073" y="909017"/>
                </a:lnTo>
                <a:lnTo>
                  <a:pt x="997223" y="915108"/>
                </a:lnTo>
                <a:lnTo>
                  <a:pt x="995373" y="921199"/>
                </a:lnTo>
                <a:lnTo>
                  <a:pt x="993259" y="926761"/>
                </a:lnTo>
                <a:lnTo>
                  <a:pt x="990352" y="932322"/>
                </a:lnTo>
                <a:lnTo>
                  <a:pt x="987445" y="938149"/>
                </a:lnTo>
                <a:lnTo>
                  <a:pt x="984803" y="943446"/>
                </a:lnTo>
                <a:lnTo>
                  <a:pt x="981367" y="948478"/>
                </a:lnTo>
                <a:lnTo>
                  <a:pt x="977932" y="953509"/>
                </a:lnTo>
                <a:lnTo>
                  <a:pt x="973968" y="958541"/>
                </a:lnTo>
                <a:lnTo>
                  <a:pt x="970004" y="962779"/>
                </a:lnTo>
                <a:lnTo>
                  <a:pt x="965512" y="967281"/>
                </a:lnTo>
                <a:lnTo>
                  <a:pt x="961284" y="971783"/>
                </a:lnTo>
                <a:lnTo>
                  <a:pt x="956527" y="975756"/>
                </a:lnTo>
                <a:lnTo>
                  <a:pt x="951770" y="979464"/>
                </a:lnTo>
                <a:lnTo>
                  <a:pt x="946749" y="982906"/>
                </a:lnTo>
                <a:lnTo>
                  <a:pt x="941728" y="986349"/>
                </a:lnTo>
                <a:lnTo>
                  <a:pt x="936443" y="989527"/>
                </a:lnTo>
                <a:lnTo>
                  <a:pt x="930893" y="992441"/>
                </a:lnTo>
                <a:lnTo>
                  <a:pt x="925344" y="994824"/>
                </a:lnTo>
                <a:lnTo>
                  <a:pt x="919530" y="996943"/>
                </a:lnTo>
                <a:lnTo>
                  <a:pt x="913716" y="999062"/>
                </a:lnTo>
                <a:lnTo>
                  <a:pt x="907374" y="1000915"/>
                </a:lnTo>
                <a:lnTo>
                  <a:pt x="901560" y="1001975"/>
                </a:lnTo>
                <a:lnTo>
                  <a:pt x="895218" y="1003299"/>
                </a:lnTo>
                <a:lnTo>
                  <a:pt x="888611" y="1004358"/>
                </a:lnTo>
                <a:lnTo>
                  <a:pt x="882269" y="1004623"/>
                </a:lnTo>
                <a:lnTo>
                  <a:pt x="875663" y="1004888"/>
                </a:lnTo>
                <a:lnTo>
                  <a:pt x="866678" y="1004623"/>
                </a:lnTo>
                <a:lnTo>
                  <a:pt x="857693" y="1003564"/>
                </a:lnTo>
                <a:lnTo>
                  <a:pt x="849236" y="1001975"/>
                </a:lnTo>
                <a:lnTo>
                  <a:pt x="840780" y="999856"/>
                </a:lnTo>
                <a:lnTo>
                  <a:pt x="832324" y="997473"/>
                </a:lnTo>
                <a:lnTo>
                  <a:pt x="824396" y="994030"/>
                </a:lnTo>
                <a:lnTo>
                  <a:pt x="816732" y="990587"/>
                </a:lnTo>
                <a:lnTo>
                  <a:pt x="809333" y="986084"/>
                </a:lnTo>
                <a:lnTo>
                  <a:pt x="802198" y="981317"/>
                </a:lnTo>
                <a:lnTo>
                  <a:pt x="795591" y="976286"/>
                </a:lnTo>
                <a:lnTo>
                  <a:pt x="788984" y="970724"/>
                </a:lnTo>
                <a:lnTo>
                  <a:pt x="783170" y="964633"/>
                </a:lnTo>
                <a:lnTo>
                  <a:pt x="777357" y="958541"/>
                </a:lnTo>
                <a:lnTo>
                  <a:pt x="772600" y="951920"/>
                </a:lnTo>
                <a:lnTo>
                  <a:pt x="767843" y="944770"/>
                </a:lnTo>
                <a:lnTo>
                  <a:pt x="763351" y="937354"/>
                </a:lnTo>
                <a:lnTo>
                  <a:pt x="413204" y="937354"/>
                </a:lnTo>
                <a:lnTo>
                  <a:pt x="406597" y="937090"/>
                </a:lnTo>
                <a:lnTo>
                  <a:pt x="400519" y="936295"/>
                </a:lnTo>
                <a:lnTo>
                  <a:pt x="394705" y="934706"/>
                </a:lnTo>
                <a:lnTo>
                  <a:pt x="388627" y="932322"/>
                </a:lnTo>
                <a:lnTo>
                  <a:pt x="383342" y="929939"/>
                </a:lnTo>
                <a:lnTo>
                  <a:pt x="378321" y="926761"/>
                </a:lnTo>
                <a:lnTo>
                  <a:pt x="373564" y="923053"/>
                </a:lnTo>
                <a:lnTo>
                  <a:pt x="368808" y="919345"/>
                </a:lnTo>
                <a:lnTo>
                  <a:pt x="365108" y="914843"/>
                </a:lnTo>
                <a:lnTo>
                  <a:pt x="361408" y="909811"/>
                </a:lnTo>
                <a:lnTo>
                  <a:pt x="358237" y="904779"/>
                </a:lnTo>
                <a:lnTo>
                  <a:pt x="355859" y="899483"/>
                </a:lnTo>
                <a:lnTo>
                  <a:pt x="353480" y="893921"/>
                </a:lnTo>
                <a:lnTo>
                  <a:pt x="352159" y="887830"/>
                </a:lnTo>
                <a:lnTo>
                  <a:pt x="351102" y="881474"/>
                </a:lnTo>
                <a:lnTo>
                  <a:pt x="350838" y="875382"/>
                </a:lnTo>
                <a:lnTo>
                  <a:pt x="351102" y="868761"/>
                </a:lnTo>
                <a:lnTo>
                  <a:pt x="352159" y="862670"/>
                </a:lnTo>
                <a:lnTo>
                  <a:pt x="353480" y="856844"/>
                </a:lnTo>
                <a:lnTo>
                  <a:pt x="355859" y="850752"/>
                </a:lnTo>
                <a:lnTo>
                  <a:pt x="358237" y="845456"/>
                </a:lnTo>
                <a:lnTo>
                  <a:pt x="361408" y="840424"/>
                </a:lnTo>
                <a:lnTo>
                  <a:pt x="365108" y="835392"/>
                </a:lnTo>
                <a:lnTo>
                  <a:pt x="368808" y="831154"/>
                </a:lnTo>
                <a:lnTo>
                  <a:pt x="373564" y="827447"/>
                </a:lnTo>
                <a:lnTo>
                  <a:pt x="378321" y="823474"/>
                </a:lnTo>
                <a:lnTo>
                  <a:pt x="383342" y="820296"/>
                </a:lnTo>
                <a:lnTo>
                  <a:pt x="388627" y="817913"/>
                </a:lnTo>
                <a:lnTo>
                  <a:pt x="394705" y="815794"/>
                </a:lnTo>
                <a:lnTo>
                  <a:pt x="400519" y="814205"/>
                </a:lnTo>
                <a:lnTo>
                  <a:pt x="406597" y="813146"/>
                </a:lnTo>
                <a:lnTo>
                  <a:pt x="413204" y="812881"/>
                </a:lnTo>
                <a:lnTo>
                  <a:pt x="765465" y="812881"/>
                </a:lnTo>
                <a:lnTo>
                  <a:pt x="770222" y="805730"/>
                </a:lnTo>
                <a:lnTo>
                  <a:pt x="775507" y="798579"/>
                </a:lnTo>
                <a:lnTo>
                  <a:pt x="780792" y="791959"/>
                </a:lnTo>
                <a:lnTo>
                  <a:pt x="786870" y="785602"/>
                </a:lnTo>
                <a:lnTo>
                  <a:pt x="793477" y="779511"/>
                </a:lnTo>
                <a:lnTo>
                  <a:pt x="800348" y="774214"/>
                </a:lnTo>
                <a:lnTo>
                  <a:pt x="807483" y="769183"/>
                </a:lnTo>
                <a:lnTo>
                  <a:pt x="815147" y="764945"/>
                </a:lnTo>
                <a:lnTo>
                  <a:pt x="815147" y="240037"/>
                </a:lnTo>
                <a:lnTo>
                  <a:pt x="815411" y="233681"/>
                </a:lnTo>
                <a:lnTo>
                  <a:pt x="816204" y="227325"/>
                </a:lnTo>
                <a:lnTo>
                  <a:pt x="817789" y="221498"/>
                </a:lnTo>
                <a:lnTo>
                  <a:pt x="819639" y="215672"/>
                </a:lnTo>
                <a:lnTo>
                  <a:pt x="822546" y="210375"/>
                </a:lnTo>
                <a:lnTo>
                  <a:pt x="825717" y="205078"/>
                </a:lnTo>
                <a:lnTo>
                  <a:pt x="829153" y="200311"/>
                </a:lnTo>
                <a:lnTo>
                  <a:pt x="833116" y="196074"/>
                </a:lnTo>
                <a:lnTo>
                  <a:pt x="837609" y="191836"/>
                </a:lnTo>
                <a:lnTo>
                  <a:pt x="842366" y="188393"/>
                </a:lnTo>
                <a:lnTo>
                  <a:pt x="847387" y="185215"/>
                </a:lnTo>
                <a:lnTo>
                  <a:pt x="852936" y="182832"/>
                </a:lnTo>
                <a:lnTo>
                  <a:pt x="858486" y="180713"/>
                </a:lnTo>
                <a:lnTo>
                  <a:pt x="864564" y="179124"/>
                </a:lnTo>
                <a:lnTo>
                  <a:pt x="870642" y="178065"/>
                </a:lnTo>
                <a:lnTo>
                  <a:pt x="876984" y="177800"/>
                </a:lnTo>
                <a:close/>
                <a:moveTo>
                  <a:pt x="856991" y="124392"/>
                </a:moveTo>
                <a:lnTo>
                  <a:pt x="837683" y="125450"/>
                </a:lnTo>
                <a:lnTo>
                  <a:pt x="818374" y="126774"/>
                </a:lnTo>
                <a:lnTo>
                  <a:pt x="799594" y="128362"/>
                </a:lnTo>
                <a:lnTo>
                  <a:pt x="780550" y="130479"/>
                </a:lnTo>
                <a:lnTo>
                  <a:pt x="762034" y="132861"/>
                </a:lnTo>
                <a:lnTo>
                  <a:pt x="743255" y="136037"/>
                </a:lnTo>
                <a:lnTo>
                  <a:pt x="725004" y="139478"/>
                </a:lnTo>
                <a:lnTo>
                  <a:pt x="706489" y="143712"/>
                </a:lnTo>
                <a:lnTo>
                  <a:pt x="688502" y="147947"/>
                </a:lnTo>
                <a:lnTo>
                  <a:pt x="670516" y="152975"/>
                </a:lnTo>
                <a:lnTo>
                  <a:pt x="653059" y="158269"/>
                </a:lnTo>
                <a:lnTo>
                  <a:pt x="635337" y="164091"/>
                </a:lnTo>
                <a:lnTo>
                  <a:pt x="617880" y="169914"/>
                </a:lnTo>
                <a:lnTo>
                  <a:pt x="600687" y="176530"/>
                </a:lnTo>
                <a:lnTo>
                  <a:pt x="583759" y="183412"/>
                </a:lnTo>
                <a:lnTo>
                  <a:pt x="567095" y="191087"/>
                </a:lnTo>
                <a:lnTo>
                  <a:pt x="550432" y="198762"/>
                </a:lnTo>
                <a:lnTo>
                  <a:pt x="534297" y="206967"/>
                </a:lnTo>
                <a:lnTo>
                  <a:pt x="517898" y="215436"/>
                </a:lnTo>
                <a:lnTo>
                  <a:pt x="502292" y="224170"/>
                </a:lnTo>
                <a:lnTo>
                  <a:pt x="486686" y="233698"/>
                </a:lnTo>
                <a:lnTo>
                  <a:pt x="471345" y="242961"/>
                </a:lnTo>
                <a:lnTo>
                  <a:pt x="456268" y="253018"/>
                </a:lnTo>
                <a:lnTo>
                  <a:pt x="441192" y="263340"/>
                </a:lnTo>
                <a:lnTo>
                  <a:pt x="426379" y="274191"/>
                </a:lnTo>
                <a:lnTo>
                  <a:pt x="412361" y="285042"/>
                </a:lnTo>
                <a:lnTo>
                  <a:pt x="398342" y="296423"/>
                </a:lnTo>
                <a:lnTo>
                  <a:pt x="384588" y="308333"/>
                </a:lnTo>
                <a:lnTo>
                  <a:pt x="371098" y="320243"/>
                </a:lnTo>
                <a:lnTo>
                  <a:pt x="357608" y="332417"/>
                </a:lnTo>
                <a:lnTo>
                  <a:pt x="344648" y="344856"/>
                </a:lnTo>
                <a:lnTo>
                  <a:pt x="332216" y="358089"/>
                </a:lnTo>
                <a:lnTo>
                  <a:pt x="319784" y="371323"/>
                </a:lnTo>
                <a:lnTo>
                  <a:pt x="307617" y="384820"/>
                </a:lnTo>
                <a:lnTo>
                  <a:pt x="295979" y="398583"/>
                </a:lnTo>
                <a:lnTo>
                  <a:pt x="284870" y="412610"/>
                </a:lnTo>
                <a:lnTo>
                  <a:pt x="273761" y="427167"/>
                </a:lnTo>
                <a:lnTo>
                  <a:pt x="263181" y="441458"/>
                </a:lnTo>
                <a:lnTo>
                  <a:pt x="252865" y="456544"/>
                </a:lnTo>
                <a:lnTo>
                  <a:pt x="242814" y="471630"/>
                </a:lnTo>
                <a:lnTo>
                  <a:pt x="233027" y="486980"/>
                </a:lnTo>
                <a:lnTo>
                  <a:pt x="224034" y="502596"/>
                </a:lnTo>
                <a:lnTo>
                  <a:pt x="215041" y="518740"/>
                </a:lnTo>
                <a:lnTo>
                  <a:pt x="206577" y="534620"/>
                </a:lnTo>
                <a:lnTo>
                  <a:pt x="198377" y="551029"/>
                </a:lnTo>
                <a:lnTo>
                  <a:pt x="190707" y="567438"/>
                </a:lnTo>
                <a:lnTo>
                  <a:pt x="183301" y="584112"/>
                </a:lnTo>
                <a:lnTo>
                  <a:pt x="176424" y="601315"/>
                </a:lnTo>
                <a:lnTo>
                  <a:pt x="169811" y="618253"/>
                </a:lnTo>
                <a:lnTo>
                  <a:pt x="163992" y="635986"/>
                </a:lnTo>
                <a:lnTo>
                  <a:pt x="157908" y="653454"/>
                </a:lnTo>
                <a:lnTo>
                  <a:pt x="152883" y="670921"/>
                </a:lnTo>
                <a:lnTo>
                  <a:pt x="147857" y="689183"/>
                </a:lnTo>
                <a:lnTo>
                  <a:pt x="143625" y="707180"/>
                </a:lnTo>
                <a:lnTo>
                  <a:pt x="139393" y="725707"/>
                </a:lnTo>
                <a:lnTo>
                  <a:pt x="135955" y="743704"/>
                </a:lnTo>
                <a:lnTo>
                  <a:pt x="132781" y="762495"/>
                </a:lnTo>
                <a:lnTo>
                  <a:pt x="130400" y="781551"/>
                </a:lnTo>
                <a:lnTo>
                  <a:pt x="128019" y="800342"/>
                </a:lnTo>
                <a:lnTo>
                  <a:pt x="126168" y="819133"/>
                </a:lnTo>
                <a:lnTo>
                  <a:pt x="125110" y="838189"/>
                </a:lnTo>
                <a:lnTo>
                  <a:pt x="124316" y="857509"/>
                </a:lnTo>
                <a:lnTo>
                  <a:pt x="124052" y="877094"/>
                </a:lnTo>
                <a:lnTo>
                  <a:pt x="124316" y="896414"/>
                </a:lnTo>
                <a:lnTo>
                  <a:pt x="125110" y="915735"/>
                </a:lnTo>
                <a:lnTo>
                  <a:pt x="126168" y="934791"/>
                </a:lnTo>
                <a:lnTo>
                  <a:pt x="128019" y="953846"/>
                </a:lnTo>
                <a:lnTo>
                  <a:pt x="130400" y="972637"/>
                </a:lnTo>
                <a:lnTo>
                  <a:pt x="132781" y="991428"/>
                </a:lnTo>
                <a:lnTo>
                  <a:pt x="135955" y="1009955"/>
                </a:lnTo>
                <a:lnTo>
                  <a:pt x="139393" y="1028481"/>
                </a:lnTo>
                <a:lnTo>
                  <a:pt x="143625" y="1046743"/>
                </a:lnTo>
                <a:lnTo>
                  <a:pt x="147857" y="1065005"/>
                </a:lnTo>
                <a:lnTo>
                  <a:pt x="152883" y="1082737"/>
                </a:lnTo>
                <a:lnTo>
                  <a:pt x="157908" y="1100734"/>
                </a:lnTo>
                <a:lnTo>
                  <a:pt x="163992" y="1118202"/>
                </a:lnTo>
                <a:lnTo>
                  <a:pt x="169811" y="1135405"/>
                </a:lnTo>
                <a:lnTo>
                  <a:pt x="176424" y="1152608"/>
                </a:lnTo>
                <a:lnTo>
                  <a:pt x="183301" y="1169547"/>
                </a:lnTo>
                <a:lnTo>
                  <a:pt x="190707" y="1186485"/>
                </a:lnTo>
                <a:lnTo>
                  <a:pt x="198377" y="1203159"/>
                </a:lnTo>
                <a:lnTo>
                  <a:pt x="206577" y="1219568"/>
                </a:lnTo>
                <a:lnTo>
                  <a:pt x="215041" y="1235448"/>
                </a:lnTo>
                <a:lnTo>
                  <a:pt x="224034" y="1251592"/>
                </a:lnTo>
                <a:lnTo>
                  <a:pt x="233027" y="1267208"/>
                </a:lnTo>
                <a:lnTo>
                  <a:pt x="242814" y="1282558"/>
                </a:lnTo>
                <a:lnTo>
                  <a:pt x="252865" y="1297644"/>
                </a:lnTo>
                <a:lnTo>
                  <a:pt x="263181" y="1312200"/>
                </a:lnTo>
                <a:lnTo>
                  <a:pt x="273761" y="1327021"/>
                </a:lnTo>
                <a:lnTo>
                  <a:pt x="284870" y="1341578"/>
                </a:lnTo>
                <a:lnTo>
                  <a:pt x="295979" y="1355605"/>
                </a:lnTo>
                <a:lnTo>
                  <a:pt x="307617" y="1369368"/>
                </a:lnTo>
                <a:lnTo>
                  <a:pt x="319784" y="1382865"/>
                </a:lnTo>
                <a:lnTo>
                  <a:pt x="332216" y="1396099"/>
                </a:lnTo>
                <a:lnTo>
                  <a:pt x="344648" y="1408803"/>
                </a:lnTo>
                <a:lnTo>
                  <a:pt x="357608" y="1421771"/>
                </a:lnTo>
                <a:lnTo>
                  <a:pt x="371098" y="1433946"/>
                </a:lnTo>
                <a:lnTo>
                  <a:pt x="384588" y="1445855"/>
                </a:lnTo>
                <a:lnTo>
                  <a:pt x="398342" y="1457501"/>
                </a:lnTo>
                <a:lnTo>
                  <a:pt x="412361" y="1469146"/>
                </a:lnTo>
                <a:lnTo>
                  <a:pt x="426379" y="1479997"/>
                </a:lnTo>
                <a:lnTo>
                  <a:pt x="441192" y="1490848"/>
                </a:lnTo>
                <a:lnTo>
                  <a:pt x="456268" y="1501170"/>
                </a:lnTo>
                <a:lnTo>
                  <a:pt x="471345" y="1511227"/>
                </a:lnTo>
                <a:lnTo>
                  <a:pt x="486686" y="1520490"/>
                </a:lnTo>
                <a:lnTo>
                  <a:pt x="502292" y="1530018"/>
                </a:lnTo>
                <a:lnTo>
                  <a:pt x="517898" y="1538752"/>
                </a:lnTo>
                <a:lnTo>
                  <a:pt x="534297" y="1547221"/>
                </a:lnTo>
                <a:lnTo>
                  <a:pt x="550432" y="1555426"/>
                </a:lnTo>
                <a:lnTo>
                  <a:pt x="567095" y="1563101"/>
                </a:lnTo>
                <a:lnTo>
                  <a:pt x="583759" y="1570512"/>
                </a:lnTo>
                <a:lnTo>
                  <a:pt x="600687" y="1577393"/>
                </a:lnTo>
                <a:lnTo>
                  <a:pt x="617880" y="1583745"/>
                </a:lnTo>
                <a:lnTo>
                  <a:pt x="635337" y="1590097"/>
                </a:lnTo>
                <a:lnTo>
                  <a:pt x="653059" y="1595655"/>
                </a:lnTo>
                <a:lnTo>
                  <a:pt x="670516" y="1601213"/>
                </a:lnTo>
                <a:lnTo>
                  <a:pt x="688502" y="1605712"/>
                </a:lnTo>
                <a:lnTo>
                  <a:pt x="706489" y="1610476"/>
                </a:lnTo>
                <a:lnTo>
                  <a:pt x="725004" y="1614181"/>
                </a:lnTo>
                <a:lnTo>
                  <a:pt x="743255" y="1618151"/>
                </a:lnTo>
                <a:lnTo>
                  <a:pt x="762034" y="1620798"/>
                </a:lnTo>
                <a:lnTo>
                  <a:pt x="780550" y="1623709"/>
                </a:lnTo>
                <a:lnTo>
                  <a:pt x="799594" y="1625826"/>
                </a:lnTo>
                <a:lnTo>
                  <a:pt x="818374" y="1627414"/>
                </a:lnTo>
                <a:lnTo>
                  <a:pt x="837683" y="1628738"/>
                </a:lnTo>
                <a:lnTo>
                  <a:pt x="856991" y="1629267"/>
                </a:lnTo>
                <a:lnTo>
                  <a:pt x="876300" y="1629532"/>
                </a:lnTo>
                <a:lnTo>
                  <a:pt x="895873" y="1629267"/>
                </a:lnTo>
                <a:lnTo>
                  <a:pt x="914918" y="1628738"/>
                </a:lnTo>
                <a:lnTo>
                  <a:pt x="933962" y="1627414"/>
                </a:lnTo>
                <a:lnTo>
                  <a:pt x="953271" y="1625826"/>
                </a:lnTo>
                <a:lnTo>
                  <a:pt x="972050" y="1623709"/>
                </a:lnTo>
                <a:lnTo>
                  <a:pt x="990830" y="1620798"/>
                </a:lnTo>
                <a:lnTo>
                  <a:pt x="1009345" y="1618151"/>
                </a:lnTo>
                <a:lnTo>
                  <a:pt x="1027861" y="1614181"/>
                </a:lnTo>
                <a:lnTo>
                  <a:pt x="1045847" y="1610476"/>
                </a:lnTo>
                <a:lnTo>
                  <a:pt x="1064098" y="1605712"/>
                </a:lnTo>
                <a:lnTo>
                  <a:pt x="1082084" y="1601213"/>
                </a:lnTo>
                <a:lnTo>
                  <a:pt x="1099806" y="1595655"/>
                </a:lnTo>
                <a:lnTo>
                  <a:pt x="1117263" y="1590097"/>
                </a:lnTo>
                <a:lnTo>
                  <a:pt x="1134720" y="1583745"/>
                </a:lnTo>
                <a:lnTo>
                  <a:pt x="1151913" y="1577393"/>
                </a:lnTo>
                <a:lnTo>
                  <a:pt x="1168841" y="1570512"/>
                </a:lnTo>
                <a:lnTo>
                  <a:pt x="1185769" y="1563101"/>
                </a:lnTo>
                <a:lnTo>
                  <a:pt x="1201904" y="1555426"/>
                </a:lnTo>
                <a:lnTo>
                  <a:pt x="1218568" y="1547221"/>
                </a:lnTo>
                <a:lnTo>
                  <a:pt x="1234702" y="1538752"/>
                </a:lnTo>
                <a:lnTo>
                  <a:pt x="1250573" y="1530018"/>
                </a:lnTo>
                <a:lnTo>
                  <a:pt x="1265914" y="1520490"/>
                </a:lnTo>
                <a:lnTo>
                  <a:pt x="1281255" y="1511227"/>
                </a:lnTo>
                <a:lnTo>
                  <a:pt x="1296596" y="1501170"/>
                </a:lnTo>
                <a:lnTo>
                  <a:pt x="1311408" y="1490848"/>
                </a:lnTo>
                <a:lnTo>
                  <a:pt x="1325956" y="1479997"/>
                </a:lnTo>
                <a:lnTo>
                  <a:pt x="1340504" y="1469146"/>
                </a:lnTo>
                <a:lnTo>
                  <a:pt x="1354522" y="1457501"/>
                </a:lnTo>
                <a:lnTo>
                  <a:pt x="1368277" y="1445855"/>
                </a:lnTo>
                <a:lnTo>
                  <a:pt x="1381766" y="1433946"/>
                </a:lnTo>
                <a:lnTo>
                  <a:pt x="1394991" y="1421771"/>
                </a:lnTo>
                <a:lnTo>
                  <a:pt x="1407952" y="1408803"/>
                </a:lnTo>
                <a:lnTo>
                  <a:pt x="1420384" y="1396099"/>
                </a:lnTo>
                <a:lnTo>
                  <a:pt x="1432815" y="1382865"/>
                </a:lnTo>
                <a:lnTo>
                  <a:pt x="1444718" y="1369368"/>
                </a:lnTo>
                <a:lnTo>
                  <a:pt x="1456356" y="1355605"/>
                </a:lnTo>
                <a:lnTo>
                  <a:pt x="1467730" y="1341578"/>
                </a:lnTo>
                <a:lnTo>
                  <a:pt x="1479104" y="1327021"/>
                </a:lnTo>
                <a:lnTo>
                  <a:pt x="1489684" y="1312200"/>
                </a:lnTo>
                <a:lnTo>
                  <a:pt x="1499735" y="1297644"/>
                </a:lnTo>
                <a:lnTo>
                  <a:pt x="1509786" y="1282558"/>
                </a:lnTo>
                <a:lnTo>
                  <a:pt x="1519308" y="1267208"/>
                </a:lnTo>
                <a:lnTo>
                  <a:pt x="1528830" y="1251592"/>
                </a:lnTo>
                <a:lnTo>
                  <a:pt x="1537559" y="1235448"/>
                </a:lnTo>
                <a:lnTo>
                  <a:pt x="1546023" y="1219568"/>
                </a:lnTo>
                <a:lnTo>
                  <a:pt x="1554223" y="1203159"/>
                </a:lnTo>
                <a:lnTo>
                  <a:pt x="1561893" y="1186485"/>
                </a:lnTo>
                <a:lnTo>
                  <a:pt x="1569299" y="1169547"/>
                </a:lnTo>
                <a:lnTo>
                  <a:pt x="1576176" y="1152608"/>
                </a:lnTo>
                <a:lnTo>
                  <a:pt x="1582789" y="1135405"/>
                </a:lnTo>
                <a:lnTo>
                  <a:pt x="1588873" y="1118202"/>
                </a:lnTo>
                <a:lnTo>
                  <a:pt x="1594692" y="1100734"/>
                </a:lnTo>
                <a:lnTo>
                  <a:pt x="1599982" y="1082737"/>
                </a:lnTo>
                <a:lnTo>
                  <a:pt x="1604743" y="1065005"/>
                </a:lnTo>
                <a:lnTo>
                  <a:pt x="1608975" y="1046743"/>
                </a:lnTo>
                <a:lnTo>
                  <a:pt x="1613207" y="1028481"/>
                </a:lnTo>
                <a:lnTo>
                  <a:pt x="1616645" y="1009955"/>
                </a:lnTo>
                <a:lnTo>
                  <a:pt x="1619555" y="991428"/>
                </a:lnTo>
                <a:lnTo>
                  <a:pt x="1622464" y="972637"/>
                </a:lnTo>
                <a:lnTo>
                  <a:pt x="1624581" y="953846"/>
                </a:lnTo>
                <a:lnTo>
                  <a:pt x="1626168" y="934791"/>
                </a:lnTo>
                <a:lnTo>
                  <a:pt x="1627490" y="915735"/>
                </a:lnTo>
                <a:lnTo>
                  <a:pt x="1628019" y="896414"/>
                </a:lnTo>
                <a:lnTo>
                  <a:pt x="1628548" y="877094"/>
                </a:lnTo>
                <a:lnTo>
                  <a:pt x="1628019" y="857509"/>
                </a:lnTo>
                <a:lnTo>
                  <a:pt x="1627490" y="838189"/>
                </a:lnTo>
                <a:lnTo>
                  <a:pt x="1626168" y="819133"/>
                </a:lnTo>
                <a:lnTo>
                  <a:pt x="1624581" y="800342"/>
                </a:lnTo>
                <a:lnTo>
                  <a:pt x="1622464" y="781551"/>
                </a:lnTo>
                <a:lnTo>
                  <a:pt x="1619555" y="762495"/>
                </a:lnTo>
                <a:lnTo>
                  <a:pt x="1616645" y="743704"/>
                </a:lnTo>
                <a:lnTo>
                  <a:pt x="1613207" y="725707"/>
                </a:lnTo>
                <a:lnTo>
                  <a:pt x="1608975" y="707180"/>
                </a:lnTo>
                <a:lnTo>
                  <a:pt x="1604743" y="689183"/>
                </a:lnTo>
                <a:lnTo>
                  <a:pt x="1599982" y="670921"/>
                </a:lnTo>
                <a:lnTo>
                  <a:pt x="1594692" y="653454"/>
                </a:lnTo>
                <a:lnTo>
                  <a:pt x="1588873" y="635986"/>
                </a:lnTo>
                <a:lnTo>
                  <a:pt x="1582789" y="618253"/>
                </a:lnTo>
                <a:lnTo>
                  <a:pt x="1576176" y="601315"/>
                </a:lnTo>
                <a:lnTo>
                  <a:pt x="1569299" y="584112"/>
                </a:lnTo>
                <a:lnTo>
                  <a:pt x="1561893" y="567438"/>
                </a:lnTo>
                <a:lnTo>
                  <a:pt x="1554223" y="551029"/>
                </a:lnTo>
                <a:lnTo>
                  <a:pt x="1546023" y="534620"/>
                </a:lnTo>
                <a:lnTo>
                  <a:pt x="1537559" y="518740"/>
                </a:lnTo>
                <a:lnTo>
                  <a:pt x="1528830" y="502596"/>
                </a:lnTo>
                <a:lnTo>
                  <a:pt x="1519308" y="486980"/>
                </a:lnTo>
                <a:lnTo>
                  <a:pt x="1509786" y="471630"/>
                </a:lnTo>
                <a:lnTo>
                  <a:pt x="1499735" y="456544"/>
                </a:lnTo>
                <a:lnTo>
                  <a:pt x="1489684" y="441458"/>
                </a:lnTo>
                <a:lnTo>
                  <a:pt x="1479104" y="427167"/>
                </a:lnTo>
                <a:lnTo>
                  <a:pt x="1467730" y="412610"/>
                </a:lnTo>
                <a:lnTo>
                  <a:pt x="1456356" y="398583"/>
                </a:lnTo>
                <a:lnTo>
                  <a:pt x="1444718" y="384820"/>
                </a:lnTo>
                <a:lnTo>
                  <a:pt x="1432815" y="371323"/>
                </a:lnTo>
                <a:lnTo>
                  <a:pt x="1420384" y="358089"/>
                </a:lnTo>
                <a:lnTo>
                  <a:pt x="1407952" y="344856"/>
                </a:lnTo>
                <a:lnTo>
                  <a:pt x="1394991" y="332417"/>
                </a:lnTo>
                <a:lnTo>
                  <a:pt x="1381766" y="320243"/>
                </a:lnTo>
                <a:lnTo>
                  <a:pt x="1368277" y="308333"/>
                </a:lnTo>
                <a:lnTo>
                  <a:pt x="1354522" y="296423"/>
                </a:lnTo>
                <a:lnTo>
                  <a:pt x="1340504" y="285042"/>
                </a:lnTo>
                <a:lnTo>
                  <a:pt x="1325956" y="274191"/>
                </a:lnTo>
                <a:lnTo>
                  <a:pt x="1311408" y="263340"/>
                </a:lnTo>
                <a:lnTo>
                  <a:pt x="1296596" y="253018"/>
                </a:lnTo>
                <a:lnTo>
                  <a:pt x="1281255" y="242961"/>
                </a:lnTo>
                <a:lnTo>
                  <a:pt x="1265914" y="233698"/>
                </a:lnTo>
                <a:lnTo>
                  <a:pt x="1250573" y="224170"/>
                </a:lnTo>
                <a:lnTo>
                  <a:pt x="1234702" y="215436"/>
                </a:lnTo>
                <a:lnTo>
                  <a:pt x="1218568" y="206967"/>
                </a:lnTo>
                <a:lnTo>
                  <a:pt x="1201904" y="198762"/>
                </a:lnTo>
                <a:lnTo>
                  <a:pt x="1185769" y="191087"/>
                </a:lnTo>
                <a:lnTo>
                  <a:pt x="1168841" y="183412"/>
                </a:lnTo>
                <a:lnTo>
                  <a:pt x="1151913" y="176530"/>
                </a:lnTo>
                <a:lnTo>
                  <a:pt x="1134720" y="169914"/>
                </a:lnTo>
                <a:lnTo>
                  <a:pt x="1117263" y="164091"/>
                </a:lnTo>
                <a:lnTo>
                  <a:pt x="1099806" y="158269"/>
                </a:lnTo>
                <a:lnTo>
                  <a:pt x="1082084" y="152975"/>
                </a:lnTo>
                <a:lnTo>
                  <a:pt x="1064098" y="147947"/>
                </a:lnTo>
                <a:lnTo>
                  <a:pt x="1045847" y="143712"/>
                </a:lnTo>
                <a:lnTo>
                  <a:pt x="1027861" y="139478"/>
                </a:lnTo>
                <a:lnTo>
                  <a:pt x="1009345" y="136037"/>
                </a:lnTo>
                <a:lnTo>
                  <a:pt x="990830" y="132861"/>
                </a:lnTo>
                <a:lnTo>
                  <a:pt x="972050" y="130479"/>
                </a:lnTo>
                <a:lnTo>
                  <a:pt x="953271" y="128362"/>
                </a:lnTo>
                <a:lnTo>
                  <a:pt x="933962" y="126774"/>
                </a:lnTo>
                <a:lnTo>
                  <a:pt x="914918" y="125450"/>
                </a:lnTo>
                <a:lnTo>
                  <a:pt x="895873" y="124392"/>
                </a:lnTo>
                <a:lnTo>
                  <a:pt x="876300" y="124392"/>
                </a:lnTo>
                <a:lnTo>
                  <a:pt x="856991" y="124392"/>
                </a:lnTo>
                <a:close/>
                <a:moveTo>
                  <a:pt x="876300" y="0"/>
                </a:moveTo>
                <a:lnTo>
                  <a:pt x="899048" y="265"/>
                </a:lnTo>
                <a:lnTo>
                  <a:pt x="921266" y="1323"/>
                </a:lnTo>
                <a:lnTo>
                  <a:pt x="943749" y="2382"/>
                </a:lnTo>
                <a:lnTo>
                  <a:pt x="965702" y="4764"/>
                </a:lnTo>
                <a:lnTo>
                  <a:pt x="987656" y="7146"/>
                </a:lnTo>
                <a:lnTo>
                  <a:pt x="1009610" y="10057"/>
                </a:lnTo>
                <a:lnTo>
                  <a:pt x="1031299" y="13763"/>
                </a:lnTo>
                <a:lnTo>
                  <a:pt x="1052724" y="17997"/>
                </a:lnTo>
                <a:lnTo>
                  <a:pt x="1074149" y="22496"/>
                </a:lnTo>
                <a:lnTo>
                  <a:pt x="1095045" y="27525"/>
                </a:lnTo>
                <a:lnTo>
                  <a:pt x="1115940" y="33348"/>
                </a:lnTo>
                <a:lnTo>
                  <a:pt x="1136572" y="39435"/>
                </a:lnTo>
                <a:lnTo>
                  <a:pt x="1157203" y="46051"/>
                </a:lnTo>
                <a:lnTo>
                  <a:pt x="1177305" y="53197"/>
                </a:lnTo>
                <a:lnTo>
                  <a:pt x="1197407" y="60873"/>
                </a:lnTo>
                <a:lnTo>
                  <a:pt x="1216981" y="69077"/>
                </a:lnTo>
                <a:lnTo>
                  <a:pt x="1236818" y="77811"/>
                </a:lnTo>
                <a:lnTo>
                  <a:pt x="1255863" y="86545"/>
                </a:lnTo>
                <a:lnTo>
                  <a:pt x="1274907" y="96337"/>
                </a:lnTo>
                <a:lnTo>
                  <a:pt x="1293687" y="105865"/>
                </a:lnTo>
                <a:lnTo>
                  <a:pt x="1312202" y="116452"/>
                </a:lnTo>
                <a:lnTo>
                  <a:pt x="1330453" y="127303"/>
                </a:lnTo>
                <a:lnTo>
                  <a:pt x="1348439" y="138154"/>
                </a:lnTo>
                <a:lnTo>
                  <a:pt x="1365896" y="149799"/>
                </a:lnTo>
                <a:lnTo>
                  <a:pt x="1383353" y="162239"/>
                </a:lnTo>
                <a:lnTo>
                  <a:pt x="1400282" y="174413"/>
                </a:lnTo>
                <a:lnTo>
                  <a:pt x="1416945" y="187117"/>
                </a:lnTo>
                <a:lnTo>
                  <a:pt x="1433609" y="200615"/>
                </a:lnTo>
                <a:lnTo>
                  <a:pt x="1449479" y="214113"/>
                </a:lnTo>
                <a:lnTo>
                  <a:pt x="1465085" y="228404"/>
                </a:lnTo>
                <a:lnTo>
                  <a:pt x="1480426" y="242432"/>
                </a:lnTo>
                <a:lnTo>
                  <a:pt x="1495503" y="257253"/>
                </a:lnTo>
                <a:lnTo>
                  <a:pt x="1510315" y="272074"/>
                </a:lnTo>
                <a:lnTo>
                  <a:pt x="1524863" y="287424"/>
                </a:lnTo>
                <a:lnTo>
                  <a:pt x="1538881" y="303569"/>
                </a:lnTo>
                <a:lnTo>
                  <a:pt x="1552371" y="319449"/>
                </a:lnTo>
                <a:lnTo>
                  <a:pt x="1565596" y="335858"/>
                </a:lnTo>
                <a:lnTo>
                  <a:pt x="1578292" y="352796"/>
                </a:lnTo>
                <a:lnTo>
                  <a:pt x="1590724" y="369735"/>
                </a:lnTo>
                <a:lnTo>
                  <a:pt x="1602627" y="386938"/>
                </a:lnTo>
                <a:lnTo>
                  <a:pt x="1614265" y="404935"/>
                </a:lnTo>
                <a:lnTo>
                  <a:pt x="1625639" y="422667"/>
                </a:lnTo>
                <a:lnTo>
                  <a:pt x="1636219" y="440929"/>
                </a:lnTo>
                <a:lnTo>
                  <a:pt x="1646534" y="459455"/>
                </a:lnTo>
                <a:lnTo>
                  <a:pt x="1656585" y="478247"/>
                </a:lnTo>
                <a:lnTo>
                  <a:pt x="1666108" y="497038"/>
                </a:lnTo>
                <a:lnTo>
                  <a:pt x="1675101" y="516358"/>
                </a:lnTo>
                <a:lnTo>
                  <a:pt x="1683565" y="535943"/>
                </a:lnTo>
                <a:lnTo>
                  <a:pt x="1691764" y="555528"/>
                </a:lnTo>
                <a:lnTo>
                  <a:pt x="1699170" y="575643"/>
                </a:lnTo>
                <a:lnTo>
                  <a:pt x="1706577" y="596022"/>
                </a:lnTo>
                <a:lnTo>
                  <a:pt x="1712925" y="616401"/>
                </a:lnTo>
                <a:lnTo>
                  <a:pt x="1719273" y="637309"/>
                </a:lnTo>
                <a:lnTo>
                  <a:pt x="1725092" y="658218"/>
                </a:lnTo>
                <a:lnTo>
                  <a:pt x="1730382" y="679126"/>
                </a:lnTo>
                <a:lnTo>
                  <a:pt x="1734614" y="700564"/>
                </a:lnTo>
                <a:lnTo>
                  <a:pt x="1739111" y="721737"/>
                </a:lnTo>
                <a:lnTo>
                  <a:pt x="1742549" y="743439"/>
                </a:lnTo>
                <a:lnTo>
                  <a:pt x="1745723" y="765406"/>
                </a:lnTo>
                <a:lnTo>
                  <a:pt x="1748104" y="787373"/>
                </a:lnTo>
                <a:lnTo>
                  <a:pt x="1749955" y="809605"/>
                </a:lnTo>
                <a:lnTo>
                  <a:pt x="1751542" y="831837"/>
                </a:lnTo>
                <a:lnTo>
                  <a:pt x="1752336" y="854598"/>
                </a:lnTo>
                <a:lnTo>
                  <a:pt x="1752600" y="877094"/>
                </a:lnTo>
                <a:lnTo>
                  <a:pt x="1752336" y="899590"/>
                </a:lnTo>
                <a:lnTo>
                  <a:pt x="1751542" y="922351"/>
                </a:lnTo>
                <a:lnTo>
                  <a:pt x="1749955" y="944583"/>
                </a:lnTo>
                <a:lnTo>
                  <a:pt x="1748104" y="966550"/>
                </a:lnTo>
                <a:lnTo>
                  <a:pt x="1745723" y="988782"/>
                </a:lnTo>
                <a:lnTo>
                  <a:pt x="1742549" y="1010220"/>
                </a:lnTo>
                <a:lnTo>
                  <a:pt x="1739111" y="1031922"/>
                </a:lnTo>
                <a:lnTo>
                  <a:pt x="1734614" y="1053624"/>
                </a:lnTo>
                <a:lnTo>
                  <a:pt x="1730382" y="1075062"/>
                </a:lnTo>
                <a:lnTo>
                  <a:pt x="1725092" y="1095970"/>
                </a:lnTo>
                <a:lnTo>
                  <a:pt x="1719273" y="1116879"/>
                </a:lnTo>
                <a:lnTo>
                  <a:pt x="1712925" y="1137523"/>
                </a:lnTo>
                <a:lnTo>
                  <a:pt x="1706577" y="1157902"/>
                </a:lnTo>
                <a:lnTo>
                  <a:pt x="1699170" y="1178016"/>
                </a:lnTo>
                <a:lnTo>
                  <a:pt x="1691764" y="1198130"/>
                </a:lnTo>
                <a:lnTo>
                  <a:pt x="1683565" y="1217980"/>
                </a:lnTo>
                <a:lnTo>
                  <a:pt x="1675101" y="1237565"/>
                </a:lnTo>
                <a:lnTo>
                  <a:pt x="1666108" y="1256886"/>
                </a:lnTo>
                <a:lnTo>
                  <a:pt x="1656585" y="1275941"/>
                </a:lnTo>
                <a:lnTo>
                  <a:pt x="1646534" y="1294733"/>
                </a:lnTo>
                <a:lnTo>
                  <a:pt x="1636219" y="1313259"/>
                </a:lnTo>
                <a:lnTo>
                  <a:pt x="1625639" y="1331521"/>
                </a:lnTo>
                <a:lnTo>
                  <a:pt x="1614265" y="1349253"/>
                </a:lnTo>
                <a:lnTo>
                  <a:pt x="1602627" y="1366986"/>
                </a:lnTo>
                <a:lnTo>
                  <a:pt x="1590724" y="1384453"/>
                </a:lnTo>
                <a:lnTo>
                  <a:pt x="1578292" y="1401392"/>
                </a:lnTo>
                <a:lnTo>
                  <a:pt x="1565596" y="1418066"/>
                </a:lnTo>
                <a:lnTo>
                  <a:pt x="1552371" y="1434475"/>
                </a:lnTo>
                <a:lnTo>
                  <a:pt x="1538881" y="1450619"/>
                </a:lnTo>
                <a:lnTo>
                  <a:pt x="1524863" y="1466234"/>
                </a:lnTo>
                <a:lnTo>
                  <a:pt x="1510315" y="1481585"/>
                </a:lnTo>
                <a:lnTo>
                  <a:pt x="1495503" y="1496671"/>
                </a:lnTo>
                <a:lnTo>
                  <a:pt x="1480426" y="1511492"/>
                </a:lnTo>
                <a:lnTo>
                  <a:pt x="1465085" y="1525784"/>
                </a:lnTo>
                <a:lnTo>
                  <a:pt x="1449479" y="1540075"/>
                </a:lnTo>
                <a:lnTo>
                  <a:pt x="1433609" y="1553573"/>
                </a:lnTo>
                <a:lnTo>
                  <a:pt x="1416945" y="1566542"/>
                </a:lnTo>
                <a:lnTo>
                  <a:pt x="1400282" y="1579510"/>
                </a:lnTo>
                <a:lnTo>
                  <a:pt x="1383353" y="1591949"/>
                </a:lnTo>
                <a:lnTo>
                  <a:pt x="1365896" y="1603859"/>
                </a:lnTo>
                <a:lnTo>
                  <a:pt x="1348439" y="1615505"/>
                </a:lnTo>
                <a:lnTo>
                  <a:pt x="1330453" y="1626885"/>
                </a:lnTo>
                <a:lnTo>
                  <a:pt x="1312202" y="1637472"/>
                </a:lnTo>
                <a:lnTo>
                  <a:pt x="1293687" y="1647793"/>
                </a:lnTo>
                <a:lnTo>
                  <a:pt x="1274907" y="1657851"/>
                </a:lnTo>
                <a:lnTo>
                  <a:pt x="1255863" y="1667379"/>
                </a:lnTo>
                <a:lnTo>
                  <a:pt x="1236818" y="1676377"/>
                </a:lnTo>
                <a:lnTo>
                  <a:pt x="1216981" y="1684846"/>
                </a:lnTo>
                <a:lnTo>
                  <a:pt x="1197407" y="1693051"/>
                </a:lnTo>
                <a:lnTo>
                  <a:pt x="1177305" y="1700726"/>
                </a:lnTo>
                <a:lnTo>
                  <a:pt x="1157203" y="1707607"/>
                </a:lnTo>
                <a:lnTo>
                  <a:pt x="1136572" y="1714753"/>
                </a:lnTo>
                <a:lnTo>
                  <a:pt x="1115940" y="1720576"/>
                </a:lnTo>
                <a:lnTo>
                  <a:pt x="1095045" y="1726134"/>
                </a:lnTo>
                <a:lnTo>
                  <a:pt x="1074149" y="1731427"/>
                </a:lnTo>
                <a:lnTo>
                  <a:pt x="1052724" y="1736191"/>
                </a:lnTo>
                <a:lnTo>
                  <a:pt x="1031299" y="1740426"/>
                </a:lnTo>
                <a:lnTo>
                  <a:pt x="1009610" y="1743866"/>
                </a:lnTo>
                <a:lnTo>
                  <a:pt x="987656" y="1747042"/>
                </a:lnTo>
                <a:lnTo>
                  <a:pt x="965702" y="1749424"/>
                </a:lnTo>
                <a:lnTo>
                  <a:pt x="943749" y="1751277"/>
                </a:lnTo>
                <a:lnTo>
                  <a:pt x="921266" y="1752865"/>
                </a:lnTo>
                <a:lnTo>
                  <a:pt x="899048" y="1753923"/>
                </a:lnTo>
                <a:lnTo>
                  <a:pt x="876300" y="1754188"/>
                </a:lnTo>
                <a:lnTo>
                  <a:pt x="853817" y="1753923"/>
                </a:lnTo>
                <a:lnTo>
                  <a:pt x="831335" y="1752865"/>
                </a:lnTo>
                <a:lnTo>
                  <a:pt x="809116" y="1751277"/>
                </a:lnTo>
                <a:lnTo>
                  <a:pt x="786898" y="1749424"/>
                </a:lnTo>
                <a:lnTo>
                  <a:pt x="764944" y="1747042"/>
                </a:lnTo>
                <a:lnTo>
                  <a:pt x="742990" y="1743866"/>
                </a:lnTo>
                <a:lnTo>
                  <a:pt x="721301" y="1740426"/>
                </a:lnTo>
                <a:lnTo>
                  <a:pt x="699876" y="1736191"/>
                </a:lnTo>
                <a:lnTo>
                  <a:pt x="678716" y="1731427"/>
                </a:lnTo>
                <a:lnTo>
                  <a:pt x="657820" y="1726134"/>
                </a:lnTo>
                <a:lnTo>
                  <a:pt x="636660" y="1720576"/>
                </a:lnTo>
                <a:lnTo>
                  <a:pt x="616028" y="1714753"/>
                </a:lnTo>
                <a:lnTo>
                  <a:pt x="595662" y="1707607"/>
                </a:lnTo>
                <a:lnTo>
                  <a:pt x="575295" y="1700726"/>
                </a:lnTo>
                <a:lnTo>
                  <a:pt x="555193" y="1693051"/>
                </a:lnTo>
                <a:lnTo>
                  <a:pt x="535619" y="1684846"/>
                </a:lnTo>
                <a:lnTo>
                  <a:pt x="516046" y="1676377"/>
                </a:lnTo>
                <a:lnTo>
                  <a:pt x="496737" y="1667379"/>
                </a:lnTo>
                <a:lnTo>
                  <a:pt x="477958" y="1657851"/>
                </a:lnTo>
                <a:lnTo>
                  <a:pt x="458913" y="1647793"/>
                </a:lnTo>
                <a:lnTo>
                  <a:pt x="440663" y="1637472"/>
                </a:lnTo>
                <a:lnTo>
                  <a:pt x="422412" y="1626885"/>
                </a:lnTo>
                <a:lnTo>
                  <a:pt x="404161" y="1615505"/>
                </a:lnTo>
                <a:lnTo>
                  <a:pt x="386704" y="1603859"/>
                </a:lnTo>
                <a:lnTo>
                  <a:pt x="369511" y="1591949"/>
                </a:lnTo>
                <a:lnTo>
                  <a:pt x="352318" y="1579510"/>
                </a:lnTo>
                <a:lnTo>
                  <a:pt x="335655" y="1566542"/>
                </a:lnTo>
                <a:lnTo>
                  <a:pt x="319255" y="1553573"/>
                </a:lnTo>
                <a:lnTo>
                  <a:pt x="303121" y="1540075"/>
                </a:lnTo>
                <a:lnTo>
                  <a:pt x="287251" y="1525784"/>
                </a:lnTo>
                <a:lnTo>
                  <a:pt x="271909" y="1511492"/>
                </a:lnTo>
                <a:lnTo>
                  <a:pt x="256833" y="1496671"/>
                </a:lnTo>
                <a:lnTo>
                  <a:pt x="242285" y="1481585"/>
                </a:lnTo>
                <a:lnTo>
                  <a:pt x="227737" y="1466234"/>
                </a:lnTo>
                <a:lnTo>
                  <a:pt x="213983" y="1450619"/>
                </a:lnTo>
                <a:lnTo>
                  <a:pt x="200229" y="1434475"/>
                </a:lnTo>
                <a:lnTo>
                  <a:pt x="187004" y="1418066"/>
                </a:lnTo>
                <a:lnTo>
                  <a:pt x="174308" y="1401392"/>
                </a:lnTo>
                <a:lnTo>
                  <a:pt x="161876" y="1384453"/>
                </a:lnTo>
                <a:lnTo>
                  <a:pt x="149709" y="1366986"/>
                </a:lnTo>
                <a:lnTo>
                  <a:pt x="138071" y="1349253"/>
                </a:lnTo>
                <a:lnTo>
                  <a:pt x="126961" y="1331521"/>
                </a:lnTo>
                <a:lnTo>
                  <a:pt x="116117" y="1313259"/>
                </a:lnTo>
                <a:lnTo>
                  <a:pt x="105801" y="1294733"/>
                </a:lnTo>
                <a:lnTo>
                  <a:pt x="95750" y="1275941"/>
                </a:lnTo>
                <a:lnTo>
                  <a:pt x="86492" y="1256886"/>
                </a:lnTo>
                <a:lnTo>
                  <a:pt x="77499" y="1237565"/>
                </a:lnTo>
                <a:lnTo>
                  <a:pt x="69035" y="1217980"/>
                </a:lnTo>
                <a:lnTo>
                  <a:pt x="60836" y="1198130"/>
                </a:lnTo>
                <a:lnTo>
                  <a:pt x="53165" y="1178016"/>
                </a:lnTo>
                <a:lnTo>
                  <a:pt x="46023" y="1157902"/>
                </a:lnTo>
                <a:lnTo>
                  <a:pt x="39411" y="1137523"/>
                </a:lnTo>
                <a:lnTo>
                  <a:pt x="33327" y="1116879"/>
                </a:lnTo>
                <a:lnTo>
                  <a:pt x="27508" y="1095970"/>
                </a:lnTo>
                <a:lnTo>
                  <a:pt x="22483" y="1075062"/>
                </a:lnTo>
                <a:lnTo>
                  <a:pt x="17721" y="1053624"/>
                </a:lnTo>
                <a:lnTo>
                  <a:pt x="13754" y="1031922"/>
                </a:lnTo>
                <a:lnTo>
                  <a:pt x="10051" y="1010220"/>
                </a:lnTo>
                <a:lnTo>
                  <a:pt x="6877" y="988782"/>
                </a:lnTo>
                <a:lnTo>
                  <a:pt x="4496" y="966550"/>
                </a:lnTo>
                <a:lnTo>
                  <a:pt x="2380" y="944583"/>
                </a:lnTo>
                <a:lnTo>
                  <a:pt x="1322" y="922351"/>
                </a:lnTo>
                <a:lnTo>
                  <a:pt x="264" y="899590"/>
                </a:lnTo>
                <a:lnTo>
                  <a:pt x="0" y="877094"/>
                </a:lnTo>
                <a:lnTo>
                  <a:pt x="264" y="854598"/>
                </a:lnTo>
                <a:lnTo>
                  <a:pt x="1322" y="831837"/>
                </a:lnTo>
                <a:lnTo>
                  <a:pt x="2380" y="809605"/>
                </a:lnTo>
                <a:lnTo>
                  <a:pt x="4496" y="787373"/>
                </a:lnTo>
                <a:lnTo>
                  <a:pt x="6877" y="765406"/>
                </a:lnTo>
                <a:lnTo>
                  <a:pt x="10051" y="743439"/>
                </a:lnTo>
                <a:lnTo>
                  <a:pt x="13754" y="721737"/>
                </a:lnTo>
                <a:lnTo>
                  <a:pt x="17721" y="700564"/>
                </a:lnTo>
                <a:lnTo>
                  <a:pt x="22483" y="679126"/>
                </a:lnTo>
                <a:lnTo>
                  <a:pt x="27508" y="658218"/>
                </a:lnTo>
                <a:lnTo>
                  <a:pt x="33327" y="637309"/>
                </a:lnTo>
                <a:lnTo>
                  <a:pt x="39411" y="616401"/>
                </a:lnTo>
                <a:lnTo>
                  <a:pt x="46023" y="596022"/>
                </a:lnTo>
                <a:lnTo>
                  <a:pt x="53165" y="575643"/>
                </a:lnTo>
                <a:lnTo>
                  <a:pt x="60836" y="555528"/>
                </a:lnTo>
                <a:lnTo>
                  <a:pt x="69035" y="535943"/>
                </a:lnTo>
                <a:lnTo>
                  <a:pt x="77499" y="516358"/>
                </a:lnTo>
                <a:lnTo>
                  <a:pt x="86492" y="497038"/>
                </a:lnTo>
                <a:lnTo>
                  <a:pt x="95750" y="478247"/>
                </a:lnTo>
                <a:lnTo>
                  <a:pt x="105801" y="459455"/>
                </a:lnTo>
                <a:lnTo>
                  <a:pt x="116117" y="440929"/>
                </a:lnTo>
                <a:lnTo>
                  <a:pt x="126961" y="422667"/>
                </a:lnTo>
                <a:lnTo>
                  <a:pt x="138071" y="404935"/>
                </a:lnTo>
                <a:lnTo>
                  <a:pt x="149709" y="386938"/>
                </a:lnTo>
                <a:lnTo>
                  <a:pt x="161876" y="369735"/>
                </a:lnTo>
                <a:lnTo>
                  <a:pt x="174308" y="352796"/>
                </a:lnTo>
                <a:lnTo>
                  <a:pt x="187004" y="335858"/>
                </a:lnTo>
                <a:lnTo>
                  <a:pt x="200229" y="319449"/>
                </a:lnTo>
                <a:lnTo>
                  <a:pt x="213983" y="303569"/>
                </a:lnTo>
                <a:lnTo>
                  <a:pt x="227737" y="287424"/>
                </a:lnTo>
                <a:lnTo>
                  <a:pt x="242285" y="272074"/>
                </a:lnTo>
                <a:lnTo>
                  <a:pt x="256833" y="257253"/>
                </a:lnTo>
                <a:lnTo>
                  <a:pt x="271909" y="242432"/>
                </a:lnTo>
                <a:lnTo>
                  <a:pt x="287251" y="228404"/>
                </a:lnTo>
                <a:lnTo>
                  <a:pt x="303121" y="214113"/>
                </a:lnTo>
                <a:lnTo>
                  <a:pt x="319255" y="200615"/>
                </a:lnTo>
                <a:lnTo>
                  <a:pt x="335655" y="187117"/>
                </a:lnTo>
                <a:lnTo>
                  <a:pt x="352318" y="174413"/>
                </a:lnTo>
                <a:lnTo>
                  <a:pt x="369511" y="162239"/>
                </a:lnTo>
                <a:lnTo>
                  <a:pt x="386704" y="149799"/>
                </a:lnTo>
                <a:lnTo>
                  <a:pt x="404161" y="138154"/>
                </a:lnTo>
                <a:lnTo>
                  <a:pt x="422412" y="127303"/>
                </a:lnTo>
                <a:lnTo>
                  <a:pt x="440663" y="116452"/>
                </a:lnTo>
                <a:lnTo>
                  <a:pt x="458913" y="105865"/>
                </a:lnTo>
                <a:lnTo>
                  <a:pt x="477958" y="96337"/>
                </a:lnTo>
                <a:lnTo>
                  <a:pt x="496737" y="86545"/>
                </a:lnTo>
                <a:lnTo>
                  <a:pt x="516046" y="77811"/>
                </a:lnTo>
                <a:lnTo>
                  <a:pt x="535619" y="69077"/>
                </a:lnTo>
                <a:lnTo>
                  <a:pt x="555193" y="60873"/>
                </a:lnTo>
                <a:lnTo>
                  <a:pt x="575295" y="53197"/>
                </a:lnTo>
                <a:lnTo>
                  <a:pt x="595662" y="46051"/>
                </a:lnTo>
                <a:lnTo>
                  <a:pt x="616028" y="39435"/>
                </a:lnTo>
                <a:lnTo>
                  <a:pt x="636660" y="33348"/>
                </a:lnTo>
                <a:lnTo>
                  <a:pt x="657820" y="27525"/>
                </a:lnTo>
                <a:lnTo>
                  <a:pt x="678716" y="22496"/>
                </a:lnTo>
                <a:lnTo>
                  <a:pt x="699876" y="17997"/>
                </a:lnTo>
                <a:lnTo>
                  <a:pt x="721301" y="13763"/>
                </a:lnTo>
                <a:lnTo>
                  <a:pt x="742990" y="10057"/>
                </a:lnTo>
                <a:lnTo>
                  <a:pt x="764944" y="7146"/>
                </a:lnTo>
                <a:lnTo>
                  <a:pt x="786898" y="4764"/>
                </a:lnTo>
                <a:lnTo>
                  <a:pt x="809116" y="2382"/>
                </a:lnTo>
                <a:lnTo>
                  <a:pt x="831335" y="1323"/>
                </a:lnTo>
                <a:lnTo>
                  <a:pt x="853817" y="265"/>
                </a:lnTo>
                <a:lnTo>
                  <a:pt x="8763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28" name="KSO_Shape"/>
          <p:cNvSpPr>
            <a:spLocks/>
          </p:cNvSpPr>
          <p:nvPr/>
        </p:nvSpPr>
        <p:spPr bwMode="auto">
          <a:xfrm>
            <a:off x="6779122" y="2638178"/>
            <a:ext cx="597147" cy="410041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29" name="KSO_Shape"/>
          <p:cNvSpPr>
            <a:spLocks/>
          </p:cNvSpPr>
          <p:nvPr/>
        </p:nvSpPr>
        <p:spPr bwMode="auto">
          <a:xfrm>
            <a:off x="7260628" y="4414820"/>
            <a:ext cx="522958" cy="517728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7766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592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3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3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8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6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1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100"/>
                            </p:stCondLst>
                            <p:childTnLst>
                              <p:par>
                                <p:cTn id="6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0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3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4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600"/>
                            </p:stCondLst>
                            <p:childTnLst>
                              <p:par>
                                <p:cTn id="7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5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  <p:bldP spid="10" grpId="0"/>
      <p:bldP spid="11" grpId="0"/>
      <p:bldP spid="12" grpId="0" animBg="1"/>
      <p:bldP spid="16" grpId="0"/>
      <p:bldP spid="17" grpId="0"/>
      <p:bldP spid="18" grpId="0"/>
      <p:bldP spid="19" grpId="0"/>
      <p:bldP spid="20" grpId="0" animBg="1"/>
      <p:bldP spid="24" grpId="0"/>
      <p:bldP spid="25" grpId="0"/>
      <p:bldP spid="26" grpId="0" animBg="1"/>
      <p:bldP spid="27" grpId="0" animBg="1"/>
      <p:bldP spid="28" grpId="0" animBg="1"/>
      <p:bldP spid="2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48"/>
          <p:cNvSpPr>
            <a:spLocks noEditPoints="1"/>
          </p:cNvSpPr>
          <p:nvPr/>
        </p:nvSpPr>
        <p:spPr bwMode="auto">
          <a:xfrm>
            <a:off x="697831" y="731135"/>
            <a:ext cx="10796337" cy="5726233"/>
          </a:xfrm>
          <a:custGeom>
            <a:avLst/>
            <a:gdLst>
              <a:gd name="T0" fmla="*/ 156 w 181"/>
              <a:gd name="T1" fmla="*/ 20 h 96"/>
              <a:gd name="T2" fmla="*/ 148 w 181"/>
              <a:gd name="T3" fmla="*/ 34 h 96"/>
              <a:gd name="T4" fmla="*/ 135 w 181"/>
              <a:gd name="T5" fmla="*/ 45 h 96"/>
              <a:gd name="T6" fmla="*/ 101 w 181"/>
              <a:gd name="T7" fmla="*/ 41 h 96"/>
              <a:gd name="T8" fmla="*/ 86 w 181"/>
              <a:gd name="T9" fmla="*/ 60 h 96"/>
              <a:gd name="T10" fmla="*/ 85 w 181"/>
              <a:gd name="T11" fmla="*/ 20 h 96"/>
              <a:gd name="T12" fmla="*/ 110 w 181"/>
              <a:gd name="T13" fmla="*/ 9 h 96"/>
              <a:gd name="T14" fmla="*/ 137 w 181"/>
              <a:gd name="T15" fmla="*/ 7 h 96"/>
              <a:gd name="T16" fmla="*/ 95 w 181"/>
              <a:gd name="T17" fmla="*/ 18 h 96"/>
              <a:gd name="T18" fmla="*/ 91 w 181"/>
              <a:gd name="T19" fmla="*/ 31 h 96"/>
              <a:gd name="T20" fmla="*/ 102 w 181"/>
              <a:gd name="T21" fmla="*/ 29 h 96"/>
              <a:gd name="T22" fmla="*/ 109 w 181"/>
              <a:gd name="T23" fmla="*/ 33 h 96"/>
              <a:gd name="T24" fmla="*/ 110 w 181"/>
              <a:gd name="T25" fmla="*/ 68 h 96"/>
              <a:gd name="T26" fmla="*/ 159 w 181"/>
              <a:gd name="T27" fmla="*/ 61 h 96"/>
              <a:gd name="T28" fmla="*/ 79 w 181"/>
              <a:gd name="T29" fmla="*/ 19 h 96"/>
              <a:gd name="T30" fmla="*/ 154 w 181"/>
              <a:gd name="T31" fmla="*/ 37 h 96"/>
              <a:gd name="T32" fmla="*/ 179 w 181"/>
              <a:gd name="T33" fmla="*/ 83 h 96"/>
              <a:gd name="T34" fmla="*/ 37 w 181"/>
              <a:gd name="T35" fmla="*/ 44 h 96"/>
              <a:gd name="T36" fmla="*/ 152 w 181"/>
              <a:gd name="T37" fmla="*/ 49 h 96"/>
              <a:gd name="T38" fmla="*/ 153 w 181"/>
              <a:gd name="T39" fmla="*/ 59 h 96"/>
              <a:gd name="T40" fmla="*/ 154 w 181"/>
              <a:gd name="T41" fmla="*/ 50 h 96"/>
              <a:gd name="T42" fmla="*/ 151 w 181"/>
              <a:gd name="T43" fmla="*/ 64 h 96"/>
              <a:gd name="T44" fmla="*/ 156 w 181"/>
              <a:gd name="T45" fmla="*/ 60 h 96"/>
              <a:gd name="T46" fmla="*/ 160 w 181"/>
              <a:gd name="T47" fmla="*/ 62 h 96"/>
              <a:gd name="T48" fmla="*/ 167 w 181"/>
              <a:gd name="T49" fmla="*/ 73 h 96"/>
              <a:gd name="T50" fmla="*/ 157 w 181"/>
              <a:gd name="T51" fmla="*/ 81 h 96"/>
              <a:gd name="T52" fmla="*/ 161 w 181"/>
              <a:gd name="T53" fmla="*/ 59 h 96"/>
              <a:gd name="T54" fmla="*/ 181 w 181"/>
              <a:gd name="T55" fmla="*/ 89 h 96"/>
              <a:gd name="T56" fmla="*/ 151 w 181"/>
              <a:gd name="T57" fmla="*/ 50 h 96"/>
              <a:gd name="T58" fmla="*/ 153 w 181"/>
              <a:gd name="T59" fmla="*/ 65 h 96"/>
              <a:gd name="T60" fmla="*/ 156 w 181"/>
              <a:gd name="T61" fmla="*/ 33 h 96"/>
              <a:gd name="T62" fmla="*/ 45 w 181"/>
              <a:gd name="T63" fmla="*/ 49 h 96"/>
              <a:gd name="T64" fmla="*/ 139 w 181"/>
              <a:gd name="T65" fmla="*/ 54 h 96"/>
              <a:gd name="T66" fmla="*/ 120 w 181"/>
              <a:gd name="T67" fmla="*/ 2 h 96"/>
              <a:gd name="T68" fmla="*/ 87 w 181"/>
              <a:gd name="T69" fmla="*/ 13 h 96"/>
              <a:gd name="T70" fmla="*/ 138 w 181"/>
              <a:gd name="T71" fmla="*/ 57 h 96"/>
              <a:gd name="T72" fmla="*/ 145 w 181"/>
              <a:gd name="T73" fmla="*/ 56 h 96"/>
              <a:gd name="T74" fmla="*/ 39 w 181"/>
              <a:gd name="T75" fmla="*/ 23 h 96"/>
              <a:gd name="T76" fmla="*/ 42 w 181"/>
              <a:gd name="T77" fmla="*/ 6 h 96"/>
              <a:gd name="T78" fmla="*/ 41 w 181"/>
              <a:gd name="T79" fmla="*/ 8 h 96"/>
              <a:gd name="T80" fmla="*/ 35 w 181"/>
              <a:gd name="T81" fmla="*/ 9 h 96"/>
              <a:gd name="T82" fmla="*/ 51 w 181"/>
              <a:gd name="T83" fmla="*/ 18 h 96"/>
              <a:gd name="T84" fmla="*/ 34 w 181"/>
              <a:gd name="T85" fmla="*/ 14 h 96"/>
              <a:gd name="T86" fmla="*/ 36 w 181"/>
              <a:gd name="T87" fmla="*/ 11 h 96"/>
              <a:gd name="T88" fmla="*/ 41 w 181"/>
              <a:gd name="T89" fmla="*/ 88 h 96"/>
              <a:gd name="T90" fmla="*/ 35 w 181"/>
              <a:gd name="T91" fmla="*/ 13 h 96"/>
              <a:gd name="T92" fmla="*/ 170 w 181"/>
              <a:gd name="T93" fmla="*/ 64 h 96"/>
              <a:gd name="T94" fmla="*/ 85 w 181"/>
              <a:gd name="T95" fmla="*/ 32 h 96"/>
              <a:gd name="T96" fmla="*/ 94 w 181"/>
              <a:gd name="T97" fmla="*/ 31 h 96"/>
              <a:gd name="T98" fmla="*/ 160 w 181"/>
              <a:gd name="T99" fmla="*/ 26 h 96"/>
              <a:gd name="T100" fmla="*/ 106 w 181"/>
              <a:gd name="T101" fmla="*/ 8 h 96"/>
              <a:gd name="T102" fmla="*/ 41 w 181"/>
              <a:gd name="T103" fmla="*/ 88 h 96"/>
              <a:gd name="T104" fmla="*/ 43 w 181"/>
              <a:gd name="T105" fmla="*/ 93 h 96"/>
              <a:gd name="T106" fmla="*/ 17 w 181"/>
              <a:gd name="T107" fmla="*/ 42 h 96"/>
              <a:gd name="T108" fmla="*/ 10 w 181"/>
              <a:gd name="T109" fmla="*/ 19 h 96"/>
              <a:gd name="T110" fmla="*/ 28 w 181"/>
              <a:gd name="T111" fmla="*/ 13 h 96"/>
              <a:gd name="T112" fmla="*/ 40 w 181"/>
              <a:gd name="T113" fmla="*/ 11 h 96"/>
              <a:gd name="T114" fmla="*/ 38 w 181"/>
              <a:gd name="T115" fmla="*/ 18 h 96"/>
              <a:gd name="T116" fmla="*/ 45 w 181"/>
              <a:gd name="T117" fmla="*/ 28 h 96"/>
              <a:gd name="T118" fmla="*/ 26 w 181"/>
              <a:gd name="T119" fmla="*/ 39 h 96"/>
              <a:gd name="T120" fmla="*/ 54 w 181"/>
              <a:gd name="T121" fmla="*/ 59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81" h="96">
                <a:moveTo>
                  <a:pt x="146" y="32"/>
                </a:moveTo>
                <a:cubicBezTo>
                  <a:pt x="146" y="32"/>
                  <a:pt x="146" y="32"/>
                  <a:pt x="146" y="32"/>
                </a:cubicBezTo>
                <a:close/>
                <a:moveTo>
                  <a:pt x="29" y="44"/>
                </a:moveTo>
                <a:cubicBezTo>
                  <a:pt x="29" y="44"/>
                  <a:pt x="29" y="44"/>
                  <a:pt x="29" y="44"/>
                </a:cubicBezTo>
                <a:close/>
                <a:moveTo>
                  <a:pt x="38" y="50"/>
                </a:moveTo>
                <a:cubicBezTo>
                  <a:pt x="38" y="50"/>
                  <a:pt x="38" y="50"/>
                  <a:pt x="38" y="50"/>
                </a:cubicBezTo>
                <a:close/>
                <a:moveTo>
                  <a:pt x="85" y="25"/>
                </a:moveTo>
                <a:cubicBezTo>
                  <a:pt x="85" y="25"/>
                  <a:pt x="85" y="25"/>
                  <a:pt x="85" y="25"/>
                </a:cubicBezTo>
                <a:close/>
                <a:moveTo>
                  <a:pt x="88" y="50"/>
                </a:moveTo>
                <a:cubicBezTo>
                  <a:pt x="88" y="50"/>
                  <a:pt x="88" y="50"/>
                  <a:pt x="88" y="50"/>
                </a:cubicBezTo>
                <a:close/>
                <a:moveTo>
                  <a:pt x="168" y="9"/>
                </a:moveTo>
                <a:cubicBezTo>
                  <a:pt x="168" y="9"/>
                  <a:pt x="169" y="10"/>
                  <a:pt x="169" y="10"/>
                </a:cubicBezTo>
                <a:cubicBezTo>
                  <a:pt x="168" y="11"/>
                  <a:pt x="167" y="11"/>
                  <a:pt x="166" y="10"/>
                </a:cubicBezTo>
                <a:cubicBezTo>
                  <a:pt x="165" y="10"/>
                  <a:pt x="164" y="11"/>
                  <a:pt x="164" y="11"/>
                </a:cubicBezTo>
                <a:cubicBezTo>
                  <a:pt x="163" y="10"/>
                  <a:pt x="163" y="11"/>
                  <a:pt x="163" y="10"/>
                </a:cubicBezTo>
                <a:cubicBezTo>
                  <a:pt x="163" y="10"/>
                  <a:pt x="163" y="11"/>
                  <a:pt x="163" y="11"/>
                </a:cubicBezTo>
                <a:cubicBezTo>
                  <a:pt x="163" y="12"/>
                  <a:pt x="163" y="12"/>
                  <a:pt x="162" y="13"/>
                </a:cubicBezTo>
                <a:cubicBezTo>
                  <a:pt x="163" y="13"/>
                  <a:pt x="165" y="14"/>
                  <a:pt x="164" y="15"/>
                </a:cubicBezTo>
                <a:cubicBezTo>
                  <a:pt x="165" y="15"/>
                  <a:pt x="163" y="15"/>
                  <a:pt x="163" y="15"/>
                </a:cubicBezTo>
                <a:cubicBezTo>
                  <a:pt x="162" y="16"/>
                  <a:pt x="162" y="17"/>
                  <a:pt x="161" y="18"/>
                </a:cubicBezTo>
                <a:cubicBezTo>
                  <a:pt x="161" y="18"/>
                  <a:pt x="161" y="18"/>
                  <a:pt x="161" y="18"/>
                </a:cubicBezTo>
                <a:cubicBezTo>
                  <a:pt x="160" y="17"/>
                  <a:pt x="160" y="18"/>
                  <a:pt x="159" y="18"/>
                </a:cubicBezTo>
                <a:cubicBezTo>
                  <a:pt x="158" y="18"/>
                  <a:pt x="158" y="19"/>
                  <a:pt x="159" y="20"/>
                </a:cubicBezTo>
                <a:cubicBezTo>
                  <a:pt x="159" y="20"/>
                  <a:pt x="160" y="21"/>
                  <a:pt x="160" y="21"/>
                </a:cubicBezTo>
                <a:cubicBezTo>
                  <a:pt x="160" y="21"/>
                  <a:pt x="159" y="22"/>
                  <a:pt x="160" y="22"/>
                </a:cubicBezTo>
                <a:cubicBezTo>
                  <a:pt x="160" y="22"/>
                  <a:pt x="160" y="22"/>
                  <a:pt x="160" y="22"/>
                </a:cubicBezTo>
                <a:cubicBezTo>
                  <a:pt x="160" y="22"/>
                  <a:pt x="160" y="25"/>
                  <a:pt x="160" y="25"/>
                </a:cubicBezTo>
                <a:cubicBezTo>
                  <a:pt x="159" y="24"/>
                  <a:pt x="158" y="23"/>
                  <a:pt x="157" y="22"/>
                </a:cubicBezTo>
                <a:cubicBezTo>
                  <a:pt x="157" y="21"/>
                  <a:pt x="157" y="20"/>
                  <a:pt x="156" y="20"/>
                </a:cubicBezTo>
                <a:cubicBezTo>
                  <a:pt x="157" y="19"/>
                  <a:pt x="158" y="16"/>
                  <a:pt x="157" y="16"/>
                </a:cubicBezTo>
                <a:cubicBezTo>
                  <a:pt x="157" y="16"/>
                  <a:pt x="157" y="17"/>
                  <a:pt x="156" y="18"/>
                </a:cubicBezTo>
                <a:cubicBezTo>
                  <a:pt x="155" y="17"/>
                  <a:pt x="156" y="17"/>
                  <a:pt x="154" y="17"/>
                </a:cubicBezTo>
                <a:cubicBezTo>
                  <a:pt x="153" y="17"/>
                  <a:pt x="155" y="19"/>
                  <a:pt x="155" y="19"/>
                </a:cubicBezTo>
                <a:cubicBezTo>
                  <a:pt x="154" y="20"/>
                  <a:pt x="152" y="18"/>
                  <a:pt x="151" y="19"/>
                </a:cubicBezTo>
                <a:cubicBezTo>
                  <a:pt x="150" y="20"/>
                  <a:pt x="149" y="18"/>
                  <a:pt x="149" y="20"/>
                </a:cubicBezTo>
                <a:cubicBezTo>
                  <a:pt x="149" y="20"/>
                  <a:pt x="148" y="21"/>
                  <a:pt x="148" y="22"/>
                </a:cubicBezTo>
                <a:cubicBezTo>
                  <a:pt x="148" y="22"/>
                  <a:pt x="150" y="23"/>
                  <a:pt x="150" y="23"/>
                </a:cubicBezTo>
                <a:cubicBezTo>
                  <a:pt x="150" y="23"/>
                  <a:pt x="150" y="22"/>
                  <a:pt x="151" y="23"/>
                </a:cubicBezTo>
                <a:cubicBezTo>
                  <a:pt x="152" y="24"/>
                  <a:pt x="152" y="23"/>
                  <a:pt x="152" y="23"/>
                </a:cubicBezTo>
                <a:cubicBezTo>
                  <a:pt x="152" y="23"/>
                  <a:pt x="152" y="23"/>
                  <a:pt x="152" y="22"/>
                </a:cubicBezTo>
                <a:cubicBezTo>
                  <a:pt x="152" y="22"/>
                  <a:pt x="154" y="26"/>
                  <a:pt x="155" y="26"/>
                </a:cubicBezTo>
                <a:cubicBezTo>
                  <a:pt x="155" y="26"/>
                  <a:pt x="154" y="26"/>
                  <a:pt x="154" y="26"/>
                </a:cubicBezTo>
                <a:cubicBezTo>
                  <a:pt x="154" y="26"/>
                  <a:pt x="155" y="28"/>
                  <a:pt x="156" y="28"/>
                </a:cubicBezTo>
                <a:cubicBezTo>
                  <a:pt x="155" y="28"/>
                  <a:pt x="155" y="28"/>
                  <a:pt x="155" y="28"/>
                </a:cubicBezTo>
                <a:cubicBezTo>
                  <a:pt x="154" y="28"/>
                  <a:pt x="154" y="25"/>
                  <a:pt x="152" y="24"/>
                </a:cubicBezTo>
                <a:cubicBezTo>
                  <a:pt x="152" y="25"/>
                  <a:pt x="153" y="26"/>
                  <a:pt x="153" y="27"/>
                </a:cubicBezTo>
                <a:cubicBezTo>
                  <a:pt x="153" y="28"/>
                  <a:pt x="153" y="29"/>
                  <a:pt x="153" y="29"/>
                </a:cubicBezTo>
                <a:cubicBezTo>
                  <a:pt x="153" y="29"/>
                  <a:pt x="153" y="29"/>
                  <a:pt x="153" y="29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52" y="30"/>
                  <a:pt x="150" y="30"/>
                  <a:pt x="151" y="31"/>
                </a:cubicBezTo>
                <a:cubicBezTo>
                  <a:pt x="151" y="31"/>
                  <a:pt x="151" y="32"/>
                  <a:pt x="150" y="32"/>
                </a:cubicBezTo>
                <a:cubicBezTo>
                  <a:pt x="150" y="32"/>
                  <a:pt x="151" y="33"/>
                  <a:pt x="151" y="33"/>
                </a:cubicBezTo>
                <a:cubicBezTo>
                  <a:pt x="152" y="33"/>
                  <a:pt x="153" y="36"/>
                  <a:pt x="151" y="35"/>
                </a:cubicBezTo>
                <a:cubicBezTo>
                  <a:pt x="152" y="35"/>
                  <a:pt x="149" y="32"/>
                  <a:pt x="149" y="32"/>
                </a:cubicBezTo>
                <a:cubicBezTo>
                  <a:pt x="148" y="31"/>
                  <a:pt x="147" y="32"/>
                  <a:pt x="147" y="32"/>
                </a:cubicBezTo>
                <a:cubicBezTo>
                  <a:pt x="147" y="32"/>
                  <a:pt x="147" y="32"/>
                  <a:pt x="147" y="31"/>
                </a:cubicBezTo>
                <a:cubicBezTo>
                  <a:pt x="147" y="31"/>
                  <a:pt x="145" y="32"/>
                  <a:pt x="146" y="32"/>
                </a:cubicBezTo>
                <a:cubicBezTo>
                  <a:pt x="146" y="33"/>
                  <a:pt x="149" y="33"/>
                  <a:pt x="148" y="34"/>
                </a:cubicBezTo>
                <a:cubicBezTo>
                  <a:pt x="148" y="34"/>
                  <a:pt x="147" y="34"/>
                  <a:pt x="147" y="35"/>
                </a:cubicBezTo>
                <a:cubicBezTo>
                  <a:pt x="148" y="35"/>
                  <a:pt x="149" y="36"/>
                  <a:pt x="150" y="37"/>
                </a:cubicBezTo>
                <a:cubicBezTo>
                  <a:pt x="150" y="37"/>
                  <a:pt x="149" y="37"/>
                  <a:pt x="149" y="38"/>
                </a:cubicBezTo>
                <a:cubicBezTo>
                  <a:pt x="149" y="38"/>
                  <a:pt x="150" y="38"/>
                  <a:pt x="150" y="38"/>
                </a:cubicBezTo>
                <a:cubicBezTo>
                  <a:pt x="150" y="38"/>
                  <a:pt x="150" y="38"/>
                  <a:pt x="150" y="38"/>
                </a:cubicBezTo>
                <a:cubicBezTo>
                  <a:pt x="150" y="39"/>
                  <a:pt x="150" y="40"/>
                  <a:pt x="150" y="40"/>
                </a:cubicBezTo>
                <a:cubicBezTo>
                  <a:pt x="150" y="40"/>
                  <a:pt x="149" y="41"/>
                  <a:pt x="149" y="41"/>
                </a:cubicBezTo>
                <a:cubicBezTo>
                  <a:pt x="148" y="42"/>
                  <a:pt x="147" y="43"/>
                  <a:pt x="146" y="43"/>
                </a:cubicBezTo>
                <a:cubicBezTo>
                  <a:pt x="145" y="43"/>
                  <a:pt x="145" y="44"/>
                  <a:pt x="145" y="44"/>
                </a:cubicBezTo>
                <a:cubicBezTo>
                  <a:pt x="144" y="44"/>
                  <a:pt x="144" y="44"/>
                  <a:pt x="144" y="44"/>
                </a:cubicBezTo>
                <a:cubicBezTo>
                  <a:pt x="144" y="44"/>
                  <a:pt x="144" y="44"/>
                  <a:pt x="144" y="44"/>
                </a:cubicBezTo>
                <a:cubicBezTo>
                  <a:pt x="144" y="44"/>
                  <a:pt x="144" y="44"/>
                  <a:pt x="143" y="44"/>
                </a:cubicBezTo>
                <a:cubicBezTo>
                  <a:pt x="141" y="45"/>
                  <a:pt x="143" y="46"/>
                  <a:pt x="144" y="48"/>
                </a:cubicBezTo>
                <a:cubicBezTo>
                  <a:pt x="146" y="49"/>
                  <a:pt x="144" y="51"/>
                  <a:pt x="143" y="51"/>
                </a:cubicBezTo>
                <a:cubicBezTo>
                  <a:pt x="143" y="52"/>
                  <a:pt x="143" y="52"/>
                  <a:pt x="142" y="52"/>
                </a:cubicBezTo>
                <a:cubicBezTo>
                  <a:pt x="142" y="52"/>
                  <a:pt x="142" y="51"/>
                  <a:pt x="142" y="51"/>
                </a:cubicBezTo>
                <a:cubicBezTo>
                  <a:pt x="142" y="51"/>
                  <a:pt x="142" y="52"/>
                  <a:pt x="142" y="51"/>
                </a:cubicBezTo>
                <a:cubicBezTo>
                  <a:pt x="142" y="51"/>
                  <a:pt x="140" y="50"/>
                  <a:pt x="140" y="49"/>
                </a:cubicBezTo>
                <a:cubicBezTo>
                  <a:pt x="139" y="49"/>
                  <a:pt x="139" y="50"/>
                  <a:pt x="139" y="51"/>
                </a:cubicBezTo>
                <a:cubicBezTo>
                  <a:pt x="139" y="52"/>
                  <a:pt x="140" y="53"/>
                  <a:pt x="140" y="54"/>
                </a:cubicBezTo>
                <a:cubicBezTo>
                  <a:pt x="141" y="54"/>
                  <a:pt x="141" y="56"/>
                  <a:pt x="142" y="57"/>
                </a:cubicBezTo>
                <a:cubicBezTo>
                  <a:pt x="142" y="57"/>
                  <a:pt x="142" y="57"/>
                  <a:pt x="142" y="58"/>
                </a:cubicBezTo>
                <a:cubicBezTo>
                  <a:pt x="139" y="57"/>
                  <a:pt x="141" y="55"/>
                  <a:pt x="139" y="53"/>
                </a:cubicBezTo>
                <a:cubicBezTo>
                  <a:pt x="138" y="53"/>
                  <a:pt x="138" y="52"/>
                  <a:pt x="138" y="51"/>
                </a:cubicBezTo>
                <a:cubicBezTo>
                  <a:pt x="138" y="51"/>
                  <a:pt x="138" y="50"/>
                  <a:pt x="138" y="50"/>
                </a:cubicBezTo>
                <a:cubicBezTo>
                  <a:pt x="138" y="49"/>
                  <a:pt x="138" y="49"/>
                  <a:pt x="138" y="49"/>
                </a:cubicBezTo>
                <a:cubicBezTo>
                  <a:pt x="138" y="48"/>
                  <a:pt x="138" y="47"/>
                  <a:pt x="137" y="47"/>
                </a:cubicBezTo>
                <a:cubicBezTo>
                  <a:pt x="137" y="47"/>
                  <a:pt x="137" y="47"/>
                  <a:pt x="137" y="47"/>
                </a:cubicBezTo>
                <a:cubicBezTo>
                  <a:pt x="136" y="48"/>
                  <a:pt x="135" y="45"/>
                  <a:pt x="135" y="45"/>
                </a:cubicBezTo>
                <a:cubicBezTo>
                  <a:pt x="134" y="44"/>
                  <a:pt x="134" y="44"/>
                  <a:pt x="133" y="43"/>
                </a:cubicBezTo>
                <a:cubicBezTo>
                  <a:pt x="133" y="43"/>
                  <a:pt x="131" y="43"/>
                  <a:pt x="131" y="44"/>
                </a:cubicBezTo>
                <a:cubicBezTo>
                  <a:pt x="131" y="44"/>
                  <a:pt x="129" y="46"/>
                  <a:pt x="128" y="47"/>
                </a:cubicBezTo>
                <a:cubicBezTo>
                  <a:pt x="128" y="47"/>
                  <a:pt x="128" y="48"/>
                  <a:pt x="128" y="47"/>
                </a:cubicBezTo>
                <a:cubicBezTo>
                  <a:pt x="127" y="48"/>
                  <a:pt x="128" y="49"/>
                  <a:pt x="127" y="50"/>
                </a:cubicBezTo>
                <a:cubicBezTo>
                  <a:pt x="127" y="50"/>
                  <a:pt x="127" y="53"/>
                  <a:pt x="126" y="53"/>
                </a:cubicBezTo>
                <a:cubicBezTo>
                  <a:pt x="125" y="53"/>
                  <a:pt x="124" y="49"/>
                  <a:pt x="124" y="48"/>
                </a:cubicBezTo>
                <a:cubicBezTo>
                  <a:pt x="123" y="47"/>
                  <a:pt x="123" y="45"/>
                  <a:pt x="122" y="44"/>
                </a:cubicBezTo>
                <a:cubicBezTo>
                  <a:pt x="122" y="44"/>
                  <a:pt x="121" y="44"/>
                  <a:pt x="121" y="44"/>
                </a:cubicBezTo>
                <a:cubicBezTo>
                  <a:pt x="121" y="44"/>
                  <a:pt x="120" y="43"/>
                  <a:pt x="121" y="43"/>
                </a:cubicBezTo>
                <a:cubicBezTo>
                  <a:pt x="120" y="42"/>
                  <a:pt x="119" y="42"/>
                  <a:pt x="119" y="41"/>
                </a:cubicBezTo>
                <a:cubicBezTo>
                  <a:pt x="119" y="41"/>
                  <a:pt x="116" y="41"/>
                  <a:pt x="116" y="41"/>
                </a:cubicBezTo>
                <a:cubicBezTo>
                  <a:pt x="115" y="41"/>
                  <a:pt x="114" y="41"/>
                  <a:pt x="113" y="40"/>
                </a:cubicBezTo>
                <a:cubicBezTo>
                  <a:pt x="112" y="40"/>
                  <a:pt x="111" y="41"/>
                  <a:pt x="111" y="40"/>
                </a:cubicBezTo>
                <a:cubicBezTo>
                  <a:pt x="110" y="39"/>
                  <a:pt x="110" y="39"/>
                  <a:pt x="109" y="38"/>
                </a:cubicBezTo>
                <a:cubicBezTo>
                  <a:pt x="109" y="38"/>
                  <a:pt x="108" y="38"/>
                  <a:pt x="108" y="38"/>
                </a:cubicBezTo>
                <a:cubicBezTo>
                  <a:pt x="108" y="38"/>
                  <a:pt x="108" y="38"/>
                  <a:pt x="108" y="38"/>
                </a:cubicBezTo>
                <a:cubicBezTo>
                  <a:pt x="108" y="38"/>
                  <a:pt x="108" y="38"/>
                  <a:pt x="108" y="38"/>
                </a:cubicBezTo>
                <a:cubicBezTo>
                  <a:pt x="108" y="39"/>
                  <a:pt x="110" y="42"/>
                  <a:pt x="111" y="42"/>
                </a:cubicBezTo>
                <a:cubicBezTo>
                  <a:pt x="112" y="42"/>
                  <a:pt x="112" y="41"/>
                  <a:pt x="113" y="40"/>
                </a:cubicBezTo>
                <a:cubicBezTo>
                  <a:pt x="113" y="42"/>
                  <a:pt x="113" y="42"/>
                  <a:pt x="115" y="43"/>
                </a:cubicBezTo>
                <a:cubicBezTo>
                  <a:pt x="115" y="44"/>
                  <a:pt x="114" y="45"/>
                  <a:pt x="113" y="45"/>
                </a:cubicBezTo>
                <a:cubicBezTo>
                  <a:pt x="112" y="47"/>
                  <a:pt x="111" y="48"/>
                  <a:pt x="109" y="49"/>
                </a:cubicBezTo>
                <a:cubicBezTo>
                  <a:pt x="109" y="49"/>
                  <a:pt x="109" y="49"/>
                  <a:pt x="109" y="49"/>
                </a:cubicBezTo>
                <a:cubicBezTo>
                  <a:pt x="108" y="49"/>
                  <a:pt x="107" y="49"/>
                  <a:pt x="106" y="50"/>
                </a:cubicBezTo>
                <a:cubicBezTo>
                  <a:pt x="106" y="50"/>
                  <a:pt x="106" y="49"/>
                  <a:pt x="105" y="49"/>
                </a:cubicBezTo>
                <a:cubicBezTo>
                  <a:pt x="105" y="47"/>
                  <a:pt x="105" y="47"/>
                  <a:pt x="104" y="45"/>
                </a:cubicBezTo>
                <a:cubicBezTo>
                  <a:pt x="103" y="44"/>
                  <a:pt x="102" y="43"/>
                  <a:pt x="102" y="41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1" y="40"/>
                  <a:pt x="100" y="40"/>
                  <a:pt x="100" y="39"/>
                </a:cubicBezTo>
                <a:cubicBezTo>
                  <a:pt x="100" y="39"/>
                  <a:pt x="100" y="39"/>
                  <a:pt x="100" y="39"/>
                </a:cubicBezTo>
                <a:cubicBezTo>
                  <a:pt x="99" y="39"/>
                  <a:pt x="99" y="39"/>
                  <a:pt x="99" y="39"/>
                </a:cubicBezTo>
                <a:cubicBezTo>
                  <a:pt x="100" y="40"/>
                  <a:pt x="101" y="41"/>
                  <a:pt x="101" y="42"/>
                </a:cubicBezTo>
                <a:cubicBezTo>
                  <a:pt x="101" y="43"/>
                  <a:pt x="102" y="46"/>
                  <a:pt x="103" y="46"/>
                </a:cubicBezTo>
                <a:cubicBezTo>
                  <a:pt x="103" y="46"/>
                  <a:pt x="103" y="47"/>
                  <a:pt x="103" y="48"/>
                </a:cubicBezTo>
                <a:cubicBezTo>
                  <a:pt x="103" y="48"/>
                  <a:pt x="104" y="48"/>
                  <a:pt x="104" y="48"/>
                </a:cubicBezTo>
                <a:cubicBezTo>
                  <a:pt x="105" y="49"/>
                  <a:pt x="106" y="49"/>
                  <a:pt x="105" y="50"/>
                </a:cubicBezTo>
                <a:cubicBezTo>
                  <a:pt x="106" y="50"/>
                  <a:pt x="107" y="51"/>
                  <a:pt x="108" y="51"/>
                </a:cubicBezTo>
                <a:cubicBezTo>
                  <a:pt x="108" y="51"/>
                  <a:pt x="110" y="50"/>
                  <a:pt x="110" y="50"/>
                </a:cubicBezTo>
                <a:cubicBezTo>
                  <a:pt x="111" y="51"/>
                  <a:pt x="109" y="54"/>
                  <a:pt x="109" y="55"/>
                </a:cubicBezTo>
                <a:cubicBezTo>
                  <a:pt x="107" y="56"/>
                  <a:pt x="106" y="58"/>
                  <a:pt x="104" y="60"/>
                </a:cubicBezTo>
                <a:cubicBezTo>
                  <a:pt x="103" y="63"/>
                  <a:pt x="103" y="63"/>
                  <a:pt x="103" y="63"/>
                </a:cubicBezTo>
                <a:cubicBezTo>
                  <a:pt x="103" y="63"/>
                  <a:pt x="104" y="68"/>
                  <a:pt x="104" y="68"/>
                </a:cubicBezTo>
                <a:cubicBezTo>
                  <a:pt x="104" y="69"/>
                  <a:pt x="103" y="69"/>
                  <a:pt x="102" y="70"/>
                </a:cubicBezTo>
                <a:cubicBezTo>
                  <a:pt x="101" y="71"/>
                  <a:pt x="100" y="71"/>
                  <a:pt x="100" y="72"/>
                </a:cubicBezTo>
                <a:cubicBezTo>
                  <a:pt x="101" y="73"/>
                  <a:pt x="101" y="74"/>
                  <a:pt x="101" y="75"/>
                </a:cubicBezTo>
                <a:cubicBezTo>
                  <a:pt x="100" y="75"/>
                  <a:pt x="99" y="75"/>
                  <a:pt x="99" y="76"/>
                </a:cubicBezTo>
                <a:cubicBezTo>
                  <a:pt x="99" y="76"/>
                  <a:pt x="99" y="78"/>
                  <a:pt x="98" y="79"/>
                </a:cubicBezTo>
                <a:cubicBezTo>
                  <a:pt x="96" y="80"/>
                  <a:pt x="93" y="82"/>
                  <a:pt x="91" y="81"/>
                </a:cubicBezTo>
                <a:cubicBezTo>
                  <a:pt x="91" y="81"/>
                  <a:pt x="91" y="81"/>
                  <a:pt x="90" y="81"/>
                </a:cubicBezTo>
                <a:cubicBezTo>
                  <a:pt x="90" y="80"/>
                  <a:pt x="90" y="78"/>
                  <a:pt x="90" y="78"/>
                </a:cubicBezTo>
                <a:cubicBezTo>
                  <a:pt x="89" y="77"/>
                  <a:pt x="89" y="76"/>
                  <a:pt x="88" y="75"/>
                </a:cubicBezTo>
                <a:cubicBezTo>
                  <a:pt x="88" y="74"/>
                  <a:pt x="88" y="73"/>
                  <a:pt x="87" y="71"/>
                </a:cubicBezTo>
                <a:cubicBezTo>
                  <a:pt x="86" y="70"/>
                  <a:pt x="88" y="68"/>
                  <a:pt x="87" y="67"/>
                </a:cubicBezTo>
                <a:cubicBezTo>
                  <a:pt x="88" y="66"/>
                  <a:pt x="88" y="66"/>
                  <a:pt x="88" y="65"/>
                </a:cubicBezTo>
                <a:cubicBezTo>
                  <a:pt x="88" y="65"/>
                  <a:pt x="88" y="64"/>
                  <a:pt x="88" y="64"/>
                </a:cubicBezTo>
                <a:cubicBezTo>
                  <a:pt x="88" y="63"/>
                  <a:pt x="87" y="62"/>
                  <a:pt x="87" y="62"/>
                </a:cubicBezTo>
                <a:cubicBezTo>
                  <a:pt x="87" y="62"/>
                  <a:pt x="86" y="60"/>
                  <a:pt x="86" y="60"/>
                </a:cubicBezTo>
                <a:cubicBezTo>
                  <a:pt x="85" y="59"/>
                  <a:pt x="85" y="59"/>
                  <a:pt x="86" y="58"/>
                </a:cubicBezTo>
                <a:cubicBezTo>
                  <a:pt x="86" y="58"/>
                  <a:pt x="86" y="56"/>
                  <a:pt x="86" y="56"/>
                </a:cubicBezTo>
                <a:cubicBezTo>
                  <a:pt x="85" y="56"/>
                  <a:pt x="85" y="55"/>
                  <a:pt x="85" y="55"/>
                </a:cubicBezTo>
                <a:cubicBezTo>
                  <a:pt x="84" y="56"/>
                  <a:pt x="84" y="55"/>
                  <a:pt x="83" y="54"/>
                </a:cubicBezTo>
                <a:cubicBezTo>
                  <a:pt x="82" y="54"/>
                  <a:pt x="82" y="54"/>
                  <a:pt x="81" y="54"/>
                </a:cubicBezTo>
                <a:cubicBezTo>
                  <a:pt x="80" y="55"/>
                  <a:pt x="77" y="55"/>
                  <a:pt x="75" y="55"/>
                </a:cubicBezTo>
                <a:cubicBezTo>
                  <a:pt x="75" y="55"/>
                  <a:pt x="72" y="53"/>
                  <a:pt x="72" y="53"/>
                </a:cubicBezTo>
                <a:cubicBezTo>
                  <a:pt x="72" y="52"/>
                  <a:pt x="71" y="51"/>
                  <a:pt x="71" y="51"/>
                </a:cubicBezTo>
                <a:cubicBezTo>
                  <a:pt x="70" y="50"/>
                  <a:pt x="70" y="49"/>
                  <a:pt x="70" y="48"/>
                </a:cubicBezTo>
                <a:cubicBezTo>
                  <a:pt x="70" y="47"/>
                  <a:pt x="71" y="45"/>
                  <a:pt x="70" y="44"/>
                </a:cubicBezTo>
                <a:cubicBezTo>
                  <a:pt x="69" y="43"/>
                  <a:pt x="71" y="42"/>
                  <a:pt x="72" y="41"/>
                </a:cubicBezTo>
                <a:cubicBezTo>
                  <a:pt x="72" y="40"/>
                  <a:pt x="72" y="40"/>
                  <a:pt x="72" y="40"/>
                </a:cubicBezTo>
                <a:cubicBezTo>
                  <a:pt x="72" y="40"/>
                  <a:pt x="73" y="39"/>
                  <a:pt x="73" y="39"/>
                </a:cubicBezTo>
                <a:cubicBezTo>
                  <a:pt x="74" y="39"/>
                  <a:pt x="74" y="39"/>
                  <a:pt x="74" y="38"/>
                </a:cubicBezTo>
                <a:cubicBezTo>
                  <a:pt x="75" y="37"/>
                  <a:pt x="74" y="36"/>
                  <a:pt x="75" y="36"/>
                </a:cubicBezTo>
                <a:cubicBezTo>
                  <a:pt x="76" y="35"/>
                  <a:pt x="77" y="34"/>
                  <a:pt x="77" y="34"/>
                </a:cubicBezTo>
                <a:cubicBezTo>
                  <a:pt x="76" y="34"/>
                  <a:pt x="77" y="33"/>
                  <a:pt x="76" y="33"/>
                </a:cubicBezTo>
                <a:cubicBezTo>
                  <a:pt x="75" y="33"/>
                  <a:pt x="75" y="32"/>
                  <a:pt x="75" y="32"/>
                </a:cubicBezTo>
                <a:cubicBezTo>
                  <a:pt x="75" y="30"/>
                  <a:pt x="75" y="29"/>
                  <a:pt x="77" y="29"/>
                </a:cubicBezTo>
                <a:cubicBezTo>
                  <a:pt x="77" y="29"/>
                  <a:pt x="82" y="29"/>
                  <a:pt x="80" y="27"/>
                </a:cubicBezTo>
                <a:cubicBezTo>
                  <a:pt x="79" y="26"/>
                  <a:pt x="78" y="26"/>
                  <a:pt x="78" y="26"/>
                </a:cubicBezTo>
                <a:cubicBezTo>
                  <a:pt x="78" y="25"/>
                  <a:pt x="79" y="26"/>
                  <a:pt x="79" y="25"/>
                </a:cubicBezTo>
                <a:cubicBezTo>
                  <a:pt x="80" y="25"/>
                  <a:pt x="79" y="25"/>
                  <a:pt x="80" y="25"/>
                </a:cubicBezTo>
                <a:cubicBezTo>
                  <a:pt x="80" y="24"/>
                  <a:pt x="81" y="25"/>
                  <a:pt x="81" y="24"/>
                </a:cubicBezTo>
                <a:cubicBezTo>
                  <a:pt x="82" y="24"/>
                  <a:pt x="82" y="24"/>
                  <a:pt x="82" y="24"/>
                </a:cubicBezTo>
                <a:cubicBezTo>
                  <a:pt x="82" y="23"/>
                  <a:pt x="83" y="23"/>
                  <a:pt x="83" y="23"/>
                </a:cubicBezTo>
                <a:cubicBezTo>
                  <a:pt x="83" y="23"/>
                  <a:pt x="83" y="23"/>
                  <a:pt x="84" y="23"/>
                </a:cubicBezTo>
                <a:cubicBezTo>
                  <a:pt x="83" y="22"/>
                  <a:pt x="86" y="22"/>
                  <a:pt x="85" y="21"/>
                </a:cubicBezTo>
                <a:cubicBezTo>
                  <a:pt x="85" y="22"/>
                  <a:pt x="84" y="20"/>
                  <a:pt x="85" y="20"/>
                </a:cubicBezTo>
                <a:cubicBezTo>
                  <a:pt x="85" y="19"/>
                  <a:pt x="87" y="21"/>
                  <a:pt x="86" y="21"/>
                </a:cubicBezTo>
                <a:cubicBezTo>
                  <a:pt x="88" y="21"/>
                  <a:pt x="86" y="19"/>
                  <a:pt x="86" y="19"/>
                </a:cubicBezTo>
                <a:cubicBezTo>
                  <a:pt x="86" y="19"/>
                  <a:pt x="85" y="19"/>
                  <a:pt x="85" y="19"/>
                </a:cubicBezTo>
                <a:cubicBezTo>
                  <a:pt x="84" y="19"/>
                  <a:pt x="83" y="18"/>
                  <a:pt x="84" y="17"/>
                </a:cubicBezTo>
                <a:cubicBezTo>
                  <a:pt x="85" y="16"/>
                  <a:pt x="88" y="15"/>
                  <a:pt x="88" y="13"/>
                </a:cubicBezTo>
                <a:cubicBezTo>
                  <a:pt x="88" y="13"/>
                  <a:pt x="88" y="13"/>
                  <a:pt x="87" y="13"/>
                </a:cubicBezTo>
                <a:cubicBezTo>
                  <a:pt x="87" y="13"/>
                  <a:pt x="89" y="13"/>
                  <a:pt x="89" y="13"/>
                </a:cubicBezTo>
                <a:cubicBezTo>
                  <a:pt x="89" y="12"/>
                  <a:pt x="90" y="12"/>
                  <a:pt x="90" y="12"/>
                </a:cubicBezTo>
                <a:cubicBezTo>
                  <a:pt x="90" y="12"/>
                  <a:pt x="92" y="11"/>
                  <a:pt x="93" y="11"/>
                </a:cubicBezTo>
                <a:cubicBezTo>
                  <a:pt x="93" y="11"/>
                  <a:pt x="94" y="12"/>
                  <a:pt x="95" y="12"/>
                </a:cubicBezTo>
                <a:cubicBezTo>
                  <a:pt x="95" y="12"/>
                  <a:pt x="95" y="12"/>
                  <a:pt x="95" y="12"/>
                </a:cubicBezTo>
                <a:cubicBezTo>
                  <a:pt x="96" y="13"/>
                  <a:pt x="97" y="13"/>
                  <a:pt x="98" y="13"/>
                </a:cubicBezTo>
                <a:cubicBezTo>
                  <a:pt x="98" y="13"/>
                  <a:pt x="99" y="13"/>
                  <a:pt x="99" y="13"/>
                </a:cubicBezTo>
                <a:cubicBezTo>
                  <a:pt x="99" y="14"/>
                  <a:pt x="100" y="13"/>
                  <a:pt x="100" y="14"/>
                </a:cubicBezTo>
                <a:cubicBezTo>
                  <a:pt x="100" y="15"/>
                  <a:pt x="97" y="14"/>
                  <a:pt x="97" y="14"/>
                </a:cubicBezTo>
                <a:cubicBezTo>
                  <a:pt x="97" y="15"/>
                  <a:pt x="97" y="16"/>
                  <a:pt x="98" y="16"/>
                </a:cubicBezTo>
                <a:cubicBezTo>
                  <a:pt x="98" y="16"/>
                  <a:pt x="98" y="15"/>
                  <a:pt x="98" y="15"/>
                </a:cubicBezTo>
                <a:cubicBezTo>
                  <a:pt x="98" y="15"/>
                  <a:pt x="99" y="15"/>
                  <a:pt x="99" y="15"/>
                </a:cubicBezTo>
                <a:cubicBezTo>
                  <a:pt x="99" y="14"/>
                  <a:pt x="101" y="14"/>
                  <a:pt x="101" y="14"/>
                </a:cubicBezTo>
                <a:cubicBezTo>
                  <a:pt x="101" y="14"/>
                  <a:pt x="101" y="14"/>
                  <a:pt x="101" y="14"/>
                </a:cubicBezTo>
                <a:cubicBezTo>
                  <a:pt x="101" y="14"/>
                  <a:pt x="100" y="13"/>
                  <a:pt x="100" y="13"/>
                </a:cubicBezTo>
                <a:cubicBezTo>
                  <a:pt x="101" y="12"/>
                  <a:pt x="102" y="13"/>
                  <a:pt x="102" y="14"/>
                </a:cubicBezTo>
                <a:cubicBezTo>
                  <a:pt x="102" y="14"/>
                  <a:pt x="103" y="14"/>
                  <a:pt x="103" y="13"/>
                </a:cubicBezTo>
                <a:cubicBezTo>
                  <a:pt x="103" y="13"/>
                  <a:pt x="104" y="13"/>
                  <a:pt x="105" y="13"/>
                </a:cubicBezTo>
                <a:cubicBezTo>
                  <a:pt x="106" y="12"/>
                  <a:pt x="107" y="12"/>
                  <a:pt x="107" y="12"/>
                </a:cubicBezTo>
                <a:cubicBezTo>
                  <a:pt x="107" y="12"/>
                  <a:pt x="106" y="12"/>
                  <a:pt x="106" y="11"/>
                </a:cubicBezTo>
                <a:cubicBezTo>
                  <a:pt x="106" y="11"/>
                  <a:pt x="111" y="11"/>
                  <a:pt x="111" y="12"/>
                </a:cubicBezTo>
                <a:cubicBezTo>
                  <a:pt x="111" y="12"/>
                  <a:pt x="111" y="12"/>
                  <a:pt x="111" y="12"/>
                </a:cubicBezTo>
                <a:cubicBezTo>
                  <a:pt x="110" y="11"/>
                  <a:pt x="109" y="10"/>
                  <a:pt x="110" y="9"/>
                </a:cubicBezTo>
                <a:cubicBezTo>
                  <a:pt x="109" y="10"/>
                  <a:pt x="110" y="8"/>
                  <a:pt x="110" y="8"/>
                </a:cubicBezTo>
                <a:cubicBezTo>
                  <a:pt x="110" y="8"/>
                  <a:pt x="110" y="8"/>
                  <a:pt x="110" y="8"/>
                </a:cubicBezTo>
                <a:cubicBezTo>
                  <a:pt x="111" y="8"/>
                  <a:pt x="111" y="8"/>
                  <a:pt x="112" y="8"/>
                </a:cubicBezTo>
                <a:cubicBezTo>
                  <a:pt x="112" y="9"/>
                  <a:pt x="112" y="9"/>
                  <a:pt x="112" y="10"/>
                </a:cubicBezTo>
                <a:cubicBezTo>
                  <a:pt x="113" y="11"/>
                  <a:pt x="114" y="13"/>
                  <a:pt x="113" y="13"/>
                </a:cubicBezTo>
                <a:cubicBezTo>
                  <a:pt x="114" y="13"/>
                  <a:pt x="113" y="12"/>
                  <a:pt x="113" y="11"/>
                </a:cubicBezTo>
                <a:cubicBezTo>
                  <a:pt x="113" y="11"/>
                  <a:pt x="114" y="11"/>
                  <a:pt x="114" y="11"/>
                </a:cubicBezTo>
                <a:cubicBezTo>
                  <a:pt x="113" y="11"/>
                  <a:pt x="111" y="9"/>
                  <a:pt x="112" y="8"/>
                </a:cubicBezTo>
                <a:cubicBezTo>
                  <a:pt x="113" y="8"/>
                  <a:pt x="113" y="8"/>
                  <a:pt x="112" y="8"/>
                </a:cubicBezTo>
                <a:cubicBezTo>
                  <a:pt x="112" y="7"/>
                  <a:pt x="113" y="8"/>
                  <a:pt x="113" y="8"/>
                </a:cubicBezTo>
                <a:cubicBezTo>
                  <a:pt x="113" y="8"/>
                  <a:pt x="113" y="9"/>
                  <a:pt x="113" y="9"/>
                </a:cubicBezTo>
                <a:cubicBezTo>
                  <a:pt x="113" y="9"/>
                  <a:pt x="113" y="8"/>
                  <a:pt x="113" y="8"/>
                </a:cubicBezTo>
                <a:cubicBezTo>
                  <a:pt x="114" y="8"/>
                  <a:pt x="115" y="8"/>
                  <a:pt x="116" y="8"/>
                </a:cubicBezTo>
                <a:cubicBezTo>
                  <a:pt x="115" y="7"/>
                  <a:pt x="114" y="6"/>
                  <a:pt x="116" y="6"/>
                </a:cubicBezTo>
                <a:cubicBezTo>
                  <a:pt x="116" y="6"/>
                  <a:pt x="117" y="6"/>
                  <a:pt x="117" y="6"/>
                </a:cubicBezTo>
                <a:cubicBezTo>
                  <a:pt x="116" y="5"/>
                  <a:pt x="118" y="4"/>
                  <a:pt x="119" y="4"/>
                </a:cubicBezTo>
                <a:cubicBezTo>
                  <a:pt x="119" y="3"/>
                  <a:pt x="121" y="2"/>
                  <a:pt x="121" y="2"/>
                </a:cubicBezTo>
                <a:cubicBezTo>
                  <a:pt x="122" y="2"/>
                  <a:pt x="122" y="1"/>
                  <a:pt x="122" y="1"/>
                </a:cubicBezTo>
                <a:cubicBezTo>
                  <a:pt x="122" y="1"/>
                  <a:pt x="124" y="0"/>
                  <a:pt x="123" y="1"/>
                </a:cubicBezTo>
                <a:cubicBezTo>
                  <a:pt x="123" y="1"/>
                  <a:pt x="125" y="2"/>
                  <a:pt x="125" y="2"/>
                </a:cubicBezTo>
                <a:cubicBezTo>
                  <a:pt x="127" y="3"/>
                  <a:pt x="127" y="4"/>
                  <a:pt x="125" y="6"/>
                </a:cubicBezTo>
                <a:cubicBezTo>
                  <a:pt x="126" y="6"/>
                  <a:pt x="126" y="5"/>
                  <a:pt x="127" y="5"/>
                </a:cubicBezTo>
                <a:cubicBezTo>
                  <a:pt x="127" y="5"/>
                  <a:pt x="127" y="4"/>
                  <a:pt x="127" y="5"/>
                </a:cubicBezTo>
                <a:cubicBezTo>
                  <a:pt x="127" y="5"/>
                  <a:pt x="128" y="5"/>
                  <a:pt x="128" y="5"/>
                </a:cubicBezTo>
                <a:cubicBezTo>
                  <a:pt x="128" y="5"/>
                  <a:pt x="131" y="6"/>
                  <a:pt x="132" y="5"/>
                </a:cubicBezTo>
                <a:cubicBezTo>
                  <a:pt x="133" y="5"/>
                  <a:pt x="132" y="4"/>
                  <a:pt x="133" y="4"/>
                </a:cubicBezTo>
                <a:cubicBezTo>
                  <a:pt x="134" y="4"/>
                  <a:pt x="136" y="4"/>
                  <a:pt x="136" y="5"/>
                </a:cubicBezTo>
                <a:cubicBezTo>
                  <a:pt x="136" y="5"/>
                  <a:pt x="136" y="7"/>
                  <a:pt x="137" y="7"/>
                </a:cubicBezTo>
                <a:cubicBezTo>
                  <a:pt x="137" y="7"/>
                  <a:pt x="137" y="7"/>
                  <a:pt x="137" y="7"/>
                </a:cubicBezTo>
                <a:cubicBezTo>
                  <a:pt x="137" y="7"/>
                  <a:pt x="137" y="7"/>
                  <a:pt x="137" y="7"/>
                </a:cubicBezTo>
                <a:cubicBezTo>
                  <a:pt x="137" y="7"/>
                  <a:pt x="138" y="7"/>
                  <a:pt x="138" y="6"/>
                </a:cubicBezTo>
                <a:cubicBezTo>
                  <a:pt x="138" y="6"/>
                  <a:pt x="138" y="6"/>
                  <a:pt x="138" y="7"/>
                </a:cubicBezTo>
                <a:cubicBezTo>
                  <a:pt x="139" y="7"/>
                  <a:pt x="140" y="7"/>
                  <a:pt x="140" y="5"/>
                </a:cubicBezTo>
                <a:cubicBezTo>
                  <a:pt x="140" y="5"/>
                  <a:pt x="141" y="5"/>
                  <a:pt x="141" y="5"/>
                </a:cubicBezTo>
                <a:cubicBezTo>
                  <a:pt x="141" y="5"/>
                  <a:pt x="141" y="5"/>
                  <a:pt x="141" y="5"/>
                </a:cubicBezTo>
                <a:cubicBezTo>
                  <a:pt x="141" y="5"/>
                  <a:pt x="141" y="5"/>
                  <a:pt x="141" y="5"/>
                </a:cubicBezTo>
                <a:cubicBezTo>
                  <a:pt x="141" y="5"/>
                  <a:pt x="141" y="5"/>
                  <a:pt x="141" y="5"/>
                </a:cubicBezTo>
                <a:cubicBezTo>
                  <a:pt x="143" y="6"/>
                  <a:pt x="144" y="7"/>
                  <a:pt x="145" y="8"/>
                </a:cubicBezTo>
                <a:cubicBezTo>
                  <a:pt x="145" y="7"/>
                  <a:pt x="146" y="7"/>
                  <a:pt x="146" y="7"/>
                </a:cubicBezTo>
                <a:cubicBezTo>
                  <a:pt x="147" y="7"/>
                  <a:pt x="148" y="7"/>
                  <a:pt x="148" y="7"/>
                </a:cubicBezTo>
                <a:cubicBezTo>
                  <a:pt x="149" y="7"/>
                  <a:pt x="149" y="8"/>
                  <a:pt x="149" y="8"/>
                </a:cubicBezTo>
                <a:cubicBezTo>
                  <a:pt x="149" y="9"/>
                  <a:pt x="154" y="6"/>
                  <a:pt x="153" y="8"/>
                </a:cubicBezTo>
                <a:cubicBezTo>
                  <a:pt x="154" y="8"/>
                  <a:pt x="154" y="8"/>
                  <a:pt x="154" y="8"/>
                </a:cubicBezTo>
                <a:cubicBezTo>
                  <a:pt x="154" y="8"/>
                  <a:pt x="153" y="7"/>
                  <a:pt x="154" y="7"/>
                </a:cubicBezTo>
                <a:cubicBezTo>
                  <a:pt x="154" y="7"/>
                  <a:pt x="154" y="7"/>
                  <a:pt x="154" y="7"/>
                </a:cubicBezTo>
                <a:cubicBezTo>
                  <a:pt x="156" y="7"/>
                  <a:pt x="157" y="6"/>
                  <a:pt x="158" y="7"/>
                </a:cubicBezTo>
                <a:cubicBezTo>
                  <a:pt x="160" y="7"/>
                  <a:pt x="161" y="7"/>
                  <a:pt x="163" y="7"/>
                </a:cubicBezTo>
                <a:cubicBezTo>
                  <a:pt x="163" y="7"/>
                  <a:pt x="164" y="8"/>
                  <a:pt x="165" y="8"/>
                </a:cubicBezTo>
                <a:cubicBezTo>
                  <a:pt x="166" y="7"/>
                  <a:pt x="168" y="7"/>
                  <a:pt x="168" y="7"/>
                </a:cubicBezTo>
                <a:cubicBezTo>
                  <a:pt x="169" y="7"/>
                  <a:pt x="169" y="8"/>
                  <a:pt x="169" y="8"/>
                </a:cubicBezTo>
                <a:cubicBezTo>
                  <a:pt x="169" y="8"/>
                  <a:pt x="169" y="8"/>
                  <a:pt x="169" y="9"/>
                </a:cubicBezTo>
                <a:cubicBezTo>
                  <a:pt x="169" y="9"/>
                  <a:pt x="168" y="9"/>
                  <a:pt x="168" y="9"/>
                </a:cubicBezTo>
                <a:close/>
                <a:moveTo>
                  <a:pt x="87" y="22"/>
                </a:moveTo>
                <a:cubicBezTo>
                  <a:pt x="87" y="22"/>
                  <a:pt x="89" y="22"/>
                  <a:pt x="90" y="21"/>
                </a:cubicBezTo>
                <a:cubicBezTo>
                  <a:pt x="90" y="21"/>
                  <a:pt x="91" y="21"/>
                  <a:pt x="91" y="21"/>
                </a:cubicBezTo>
                <a:cubicBezTo>
                  <a:pt x="92" y="21"/>
                  <a:pt x="91" y="19"/>
                  <a:pt x="92" y="20"/>
                </a:cubicBezTo>
                <a:cubicBezTo>
                  <a:pt x="93" y="20"/>
                  <a:pt x="93" y="19"/>
                  <a:pt x="92" y="19"/>
                </a:cubicBezTo>
                <a:cubicBezTo>
                  <a:pt x="92" y="18"/>
                  <a:pt x="95" y="19"/>
                  <a:pt x="95" y="18"/>
                </a:cubicBezTo>
                <a:cubicBezTo>
                  <a:pt x="93" y="18"/>
                  <a:pt x="92" y="19"/>
                  <a:pt x="91" y="17"/>
                </a:cubicBezTo>
                <a:cubicBezTo>
                  <a:pt x="91" y="16"/>
                  <a:pt x="93" y="16"/>
                  <a:pt x="92" y="15"/>
                </a:cubicBezTo>
                <a:cubicBezTo>
                  <a:pt x="92" y="15"/>
                  <a:pt x="88" y="17"/>
                  <a:pt x="90" y="18"/>
                </a:cubicBezTo>
                <a:cubicBezTo>
                  <a:pt x="91" y="18"/>
                  <a:pt x="89" y="20"/>
                  <a:pt x="88" y="21"/>
                </a:cubicBezTo>
                <a:cubicBezTo>
                  <a:pt x="88" y="21"/>
                  <a:pt x="88" y="21"/>
                  <a:pt x="88" y="21"/>
                </a:cubicBezTo>
                <a:cubicBezTo>
                  <a:pt x="88" y="21"/>
                  <a:pt x="88" y="21"/>
                  <a:pt x="88" y="21"/>
                </a:cubicBezTo>
                <a:cubicBezTo>
                  <a:pt x="88" y="21"/>
                  <a:pt x="87" y="21"/>
                  <a:pt x="87" y="21"/>
                </a:cubicBezTo>
                <a:cubicBezTo>
                  <a:pt x="87" y="21"/>
                  <a:pt x="87" y="21"/>
                  <a:pt x="87" y="22"/>
                </a:cubicBezTo>
                <a:close/>
                <a:moveTo>
                  <a:pt x="85" y="25"/>
                </a:moveTo>
                <a:cubicBezTo>
                  <a:pt x="85" y="25"/>
                  <a:pt x="85" y="25"/>
                  <a:pt x="85" y="25"/>
                </a:cubicBezTo>
                <a:close/>
                <a:moveTo>
                  <a:pt x="88" y="50"/>
                </a:moveTo>
                <a:cubicBezTo>
                  <a:pt x="88" y="50"/>
                  <a:pt x="88" y="50"/>
                  <a:pt x="88" y="50"/>
                </a:cubicBezTo>
                <a:cubicBezTo>
                  <a:pt x="89" y="50"/>
                  <a:pt x="89" y="50"/>
                  <a:pt x="88" y="50"/>
                </a:cubicBezTo>
                <a:close/>
                <a:moveTo>
                  <a:pt x="100" y="60"/>
                </a:moveTo>
                <a:cubicBezTo>
                  <a:pt x="100" y="59"/>
                  <a:pt x="100" y="59"/>
                  <a:pt x="100" y="58"/>
                </a:cubicBezTo>
                <a:cubicBezTo>
                  <a:pt x="99" y="58"/>
                  <a:pt x="98" y="59"/>
                  <a:pt x="100" y="60"/>
                </a:cubicBezTo>
                <a:close/>
                <a:moveTo>
                  <a:pt x="100" y="35"/>
                </a:moveTo>
                <a:cubicBezTo>
                  <a:pt x="100" y="33"/>
                  <a:pt x="99" y="35"/>
                  <a:pt x="98" y="34"/>
                </a:cubicBezTo>
                <a:cubicBezTo>
                  <a:pt x="97" y="33"/>
                  <a:pt x="97" y="34"/>
                  <a:pt x="96" y="33"/>
                </a:cubicBezTo>
                <a:cubicBezTo>
                  <a:pt x="96" y="34"/>
                  <a:pt x="96" y="34"/>
                  <a:pt x="96" y="34"/>
                </a:cubicBezTo>
                <a:cubicBezTo>
                  <a:pt x="95" y="33"/>
                  <a:pt x="95" y="32"/>
                  <a:pt x="95" y="32"/>
                </a:cubicBezTo>
                <a:cubicBezTo>
                  <a:pt x="95" y="32"/>
                  <a:pt x="95" y="31"/>
                  <a:pt x="95" y="31"/>
                </a:cubicBezTo>
                <a:cubicBezTo>
                  <a:pt x="95" y="31"/>
                  <a:pt x="93" y="30"/>
                  <a:pt x="94" y="31"/>
                </a:cubicBezTo>
                <a:cubicBezTo>
                  <a:pt x="93" y="31"/>
                  <a:pt x="93" y="31"/>
                  <a:pt x="93" y="31"/>
                </a:cubicBezTo>
                <a:cubicBezTo>
                  <a:pt x="93" y="31"/>
                  <a:pt x="93" y="32"/>
                  <a:pt x="94" y="32"/>
                </a:cubicBezTo>
                <a:cubicBezTo>
                  <a:pt x="94" y="32"/>
                  <a:pt x="93" y="33"/>
                  <a:pt x="93" y="33"/>
                </a:cubicBezTo>
                <a:cubicBezTo>
                  <a:pt x="93" y="33"/>
                  <a:pt x="93" y="33"/>
                  <a:pt x="93" y="33"/>
                </a:cubicBezTo>
                <a:cubicBezTo>
                  <a:pt x="92" y="34"/>
                  <a:pt x="91" y="31"/>
                  <a:pt x="91" y="31"/>
                </a:cubicBezTo>
                <a:cubicBezTo>
                  <a:pt x="91" y="31"/>
                  <a:pt x="91" y="31"/>
                  <a:pt x="91" y="31"/>
                </a:cubicBezTo>
                <a:cubicBezTo>
                  <a:pt x="90" y="29"/>
                  <a:pt x="90" y="30"/>
                  <a:pt x="89" y="29"/>
                </a:cubicBezTo>
                <a:cubicBezTo>
                  <a:pt x="89" y="28"/>
                  <a:pt x="88" y="28"/>
                  <a:pt x="88" y="28"/>
                </a:cubicBezTo>
                <a:cubicBezTo>
                  <a:pt x="88" y="28"/>
                  <a:pt x="88" y="28"/>
                  <a:pt x="88" y="28"/>
                </a:cubicBezTo>
                <a:cubicBezTo>
                  <a:pt x="88" y="27"/>
                  <a:pt x="88" y="27"/>
                  <a:pt x="88" y="27"/>
                </a:cubicBezTo>
                <a:cubicBezTo>
                  <a:pt x="88" y="27"/>
                  <a:pt x="88" y="27"/>
                  <a:pt x="88" y="27"/>
                </a:cubicBezTo>
                <a:cubicBezTo>
                  <a:pt x="86" y="27"/>
                  <a:pt x="90" y="31"/>
                  <a:pt x="90" y="31"/>
                </a:cubicBezTo>
                <a:cubicBezTo>
                  <a:pt x="89" y="30"/>
                  <a:pt x="90" y="33"/>
                  <a:pt x="89" y="32"/>
                </a:cubicBezTo>
                <a:cubicBezTo>
                  <a:pt x="89" y="33"/>
                  <a:pt x="87" y="35"/>
                  <a:pt x="87" y="33"/>
                </a:cubicBezTo>
                <a:cubicBezTo>
                  <a:pt x="87" y="31"/>
                  <a:pt x="90" y="33"/>
                  <a:pt x="89" y="31"/>
                </a:cubicBezTo>
                <a:cubicBezTo>
                  <a:pt x="88" y="31"/>
                  <a:pt x="85" y="28"/>
                  <a:pt x="85" y="28"/>
                </a:cubicBezTo>
                <a:cubicBezTo>
                  <a:pt x="84" y="29"/>
                  <a:pt x="84" y="29"/>
                  <a:pt x="83" y="29"/>
                </a:cubicBezTo>
                <a:cubicBezTo>
                  <a:pt x="82" y="29"/>
                  <a:pt x="83" y="30"/>
                  <a:pt x="82" y="30"/>
                </a:cubicBezTo>
                <a:cubicBezTo>
                  <a:pt x="80" y="31"/>
                  <a:pt x="81" y="32"/>
                  <a:pt x="80" y="33"/>
                </a:cubicBezTo>
                <a:cubicBezTo>
                  <a:pt x="79" y="33"/>
                  <a:pt x="78" y="33"/>
                  <a:pt x="77" y="34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34"/>
                  <a:pt x="79" y="34"/>
                  <a:pt x="79" y="34"/>
                </a:cubicBezTo>
                <a:cubicBezTo>
                  <a:pt x="80" y="33"/>
                  <a:pt x="82" y="33"/>
                  <a:pt x="83" y="33"/>
                </a:cubicBezTo>
                <a:cubicBezTo>
                  <a:pt x="84" y="33"/>
                  <a:pt x="86" y="33"/>
                  <a:pt x="86" y="33"/>
                </a:cubicBezTo>
                <a:cubicBezTo>
                  <a:pt x="87" y="33"/>
                  <a:pt x="86" y="35"/>
                  <a:pt x="86" y="35"/>
                </a:cubicBezTo>
                <a:cubicBezTo>
                  <a:pt x="86" y="36"/>
                  <a:pt x="88" y="36"/>
                  <a:pt x="89" y="36"/>
                </a:cubicBezTo>
                <a:cubicBezTo>
                  <a:pt x="89" y="36"/>
                  <a:pt x="90" y="37"/>
                  <a:pt x="91" y="38"/>
                </a:cubicBezTo>
                <a:cubicBezTo>
                  <a:pt x="91" y="38"/>
                  <a:pt x="93" y="35"/>
                  <a:pt x="93" y="36"/>
                </a:cubicBezTo>
                <a:cubicBezTo>
                  <a:pt x="94" y="37"/>
                  <a:pt x="96" y="37"/>
                  <a:pt x="97" y="37"/>
                </a:cubicBezTo>
                <a:cubicBezTo>
                  <a:pt x="97" y="37"/>
                  <a:pt x="97" y="37"/>
                  <a:pt x="98" y="37"/>
                </a:cubicBezTo>
                <a:cubicBezTo>
                  <a:pt x="98" y="37"/>
                  <a:pt x="100" y="37"/>
                  <a:pt x="100" y="37"/>
                </a:cubicBezTo>
                <a:cubicBezTo>
                  <a:pt x="100" y="37"/>
                  <a:pt x="101" y="35"/>
                  <a:pt x="100" y="35"/>
                </a:cubicBezTo>
                <a:close/>
                <a:moveTo>
                  <a:pt x="102" y="29"/>
                </a:moveTo>
                <a:cubicBezTo>
                  <a:pt x="102" y="29"/>
                  <a:pt x="102" y="29"/>
                  <a:pt x="102" y="29"/>
                </a:cubicBezTo>
                <a:cubicBezTo>
                  <a:pt x="102" y="29"/>
                  <a:pt x="102" y="29"/>
                  <a:pt x="102" y="29"/>
                </a:cubicBezTo>
                <a:cubicBezTo>
                  <a:pt x="102" y="29"/>
                  <a:pt x="102" y="29"/>
                  <a:pt x="102" y="29"/>
                </a:cubicBezTo>
                <a:cubicBezTo>
                  <a:pt x="101" y="28"/>
                  <a:pt x="99" y="27"/>
                  <a:pt x="101" y="26"/>
                </a:cubicBezTo>
                <a:cubicBezTo>
                  <a:pt x="101" y="26"/>
                  <a:pt x="101" y="26"/>
                  <a:pt x="101" y="26"/>
                </a:cubicBezTo>
                <a:cubicBezTo>
                  <a:pt x="101" y="26"/>
                  <a:pt x="100" y="27"/>
                  <a:pt x="99" y="27"/>
                </a:cubicBezTo>
                <a:cubicBezTo>
                  <a:pt x="99" y="28"/>
                  <a:pt x="100" y="27"/>
                  <a:pt x="100" y="28"/>
                </a:cubicBezTo>
                <a:cubicBezTo>
                  <a:pt x="100" y="29"/>
                  <a:pt x="98" y="28"/>
                  <a:pt x="98" y="28"/>
                </a:cubicBezTo>
                <a:cubicBezTo>
                  <a:pt x="98" y="27"/>
                  <a:pt x="98" y="27"/>
                  <a:pt x="98" y="27"/>
                </a:cubicBezTo>
                <a:cubicBezTo>
                  <a:pt x="97" y="26"/>
                  <a:pt x="95" y="29"/>
                  <a:pt x="96" y="30"/>
                </a:cubicBezTo>
                <a:cubicBezTo>
                  <a:pt x="96" y="31"/>
                  <a:pt x="98" y="30"/>
                  <a:pt x="98" y="30"/>
                </a:cubicBezTo>
                <a:cubicBezTo>
                  <a:pt x="99" y="30"/>
                  <a:pt x="100" y="30"/>
                  <a:pt x="101" y="30"/>
                </a:cubicBezTo>
                <a:cubicBezTo>
                  <a:pt x="103" y="31"/>
                  <a:pt x="104" y="29"/>
                  <a:pt x="102" y="29"/>
                </a:cubicBezTo>
                <a:close/>
                <a:moveTo>
                  <a:pt x="110" y="33"/>
                </a:moveTo>
                <a:cubicBezTo>
                  <a:pt x="110" y="33"/>
                  <a:pt x="110" y="30"/>
                  <a:pt x="109" y="30"/>
                </a:cubicBezTo>
                <a:cubicBezTo>
                  <a:pt x="109" y="29"/>
                  <a:pt x="107" y="29"/>
                  <a:pt x="108" y="28"/>
                </a:cubicBezTo>
                <a:cubicBezTo>
                  <a:pt x="108" y="27"/>
                  <a:pt x="108" y="27"/>
                  <a:pt x="109" y="28"/>
                </a:cubicBezTo>
                <a:cubicBezTo>
                  <a:pt x="109" y="26"/>
                  <a:pt x="106" y="27"/>
                  <a:pt x="106" y="28"/>
                </a:cubicBezTo>
                <a:cubicBezTo>
                  <a:pt x="106" y="29"/>
                  <a:pt x="107" y="31"/>
                  <a:pt x="108" y="31"/>
                </a:cubicBezTo>
                <a:cubicBezTo>
                  <a:pt x="106" y="31"/>
                  <a:pt x="108" y="33"/>
                  <a:pt x="109" y="33"/>
                </a:cubicBezTo>
                <a:cubicBezTo>
                  <a:pt x="109" y="33"/>
                  <a:pt x="109" y="33"/>
                  <a:pt x="109" y="33"/>
                </a:cubicBezTo>
                <a:cubicBezTo>
                  <a:pt x="109" y="33"/>
                  <a:pt x="109" y="33"/>
                  <a:pt x="109" y="33"/>
                </a:cubicBezTo>
                <a:cubicBezTo>
                  <a:pt x="109" y="33"/>
                  <a:pt x="109" y="33"/>
                  <a:pt x="109" y="33"/>
                </a:cubicBezTo>
                <a:cubicBezTo>
                  <a:pt x="110" y="33"/>
                  <a:pt x="110" y="33"/>
                  <a:pt x="110" y="33"/>
                </a:cubicBezTo>
                <a:close/>
                <a:moveTo>
                  <a:pt x="77" y="34"/>
                </a:moveTo>
                <a:cubicBezTo>
                  <a:pt x="77" y="34"/>
                  <a:pt x="77" y="34"/>
                  <a:pt x="77" y="34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34"/>
                  <a:pt x="77" y="34"/>
                  <a:pt x="77" y="34"/>
                </a:cubicBezTo>
                <a:close/>
                <a:moveTo>
                  <a:pt x="109" y="33"/>
                </a:moveTo>
                <a:cubicBezTo>
                  <a:pt x="109" y="33"/>
                  <a:pt x="109" y="33"/>
                  <a:pt x="109" y="33"/>
                </a:cubicBezTo>
                <a:cubicBezTo>
                  <a:pt x="109" y="33"/>
                  <a:pt x="109" y="33"/>
                  <a:pt x="109" y="33"/>
                </a:cubicBezTo>
                <a:cubicBezTo>
                  <a:pt x="109" y="33"/>
                  <a:pt x="109" y="33"/>
                  <a:pt x="109" y="33"/>
                </a:cubicBezTo>
                <a:close/>
                <a:moveTo>
                  <a:pt x="100" y="60"/>
                </a:moveTo>
                <a:cubicBezTo>
                  <a:pt x="100" y="59"/>
                  <a:pt x="99" y="60"/>
                  <a:pt x="100" y="60"/>
                </a:cubicBezTo>
                <a:close/>
                <a:moveTo>
                  <a:pt x="94" y="33"/>
                </a:moveTo>
                <a:cubicBezTo>
                  <a:pt x="94" y="33"/>
                  <a:pt x="94" y="33"/>
                  <a:pt x="94" y="32"/>
                </a:cubicBezTo>
                <a:cubicBezTo>
                  <a:pt x="94" y="33"/>
                  <a:pt x="94" y="33"/>
                  <a:pt x="94" y="33"/>
                </a:cubicBezTo>
                <a:cubicBezTo>
                  <a:pt x="94" y="33"/>
                  <a:pt x="94" y="33"/>
                  <a:pt x="94" y="33"/>
                </a:cubicBezTo>
                <a:close/>
                <a:moveTo>
                  <a:pt x="94" y="32"/>
                </a:moveTo>
                <a:cubicBezTo>
                  <a:pt x="94" y="32"/>
                  <a:pt x="94" y="32"/>
                  <a:pt x="94" y="32"/>
                </a:cubicBezTo>
                <a:cubicBezTo>
                  <a:pt x="94" y="32"/>
                  <a:pt x="94" y="32"/>
                  <a:pt x="94" y="32"/>
                </a:cubicBezTo>
                <a:close/>
                <a:moveTo>
                  <a:pt x="88" y="21"/>
                </a:moveTo>
                <a:cubicBezTo>
                  <a:pt x="88" y="21"/>
                  <a:pt x="88" y="21"/>
                  <a:pt x="88" y="21"/>
                </a:cubicBezTo>
                <a:cubicBezTo>
                  <a:pt x="88" y="21"/>
                  <a:pt x="88" y="21"/>
                  <a:pt x="88" y="21"/>
                </a:cubicBezTo>
                <a:close/>
                <a:moveTo>
                  <a:pt x="169" y="10"/>
                </a:moveTo>
                <a:cubicBezTo>
                  <a:pt x="169" y="10"/>
                  <a:pt x="169" y="10"/>
                  <a:pt x="169" y="10"/>
                </a:cubicBezTo>
                <a:cubicBezTo>
                  <a:pt x="169" y="10"/>
                  <a:pt x="169" y="10"/>
                  <a:pt x="169" y="10"/>
                </a:cubicBezTo>
                <a:close/>
                <a:moveTo>
                  <a:pt x="96" y="14"/>
                </a:moveTo>
                <a:cubicBezTo>
                  <a:pt x="96" y="14"/>
                  <a:pt x="96" y="14"/>
                  <a:pt x="96" y="14"/>
                </a:cubicBezTo>
                <a:close/>
                <a:moveTo>
                  <a:pt x="109" y="67"/>
                </a:moveTo>
                <a:cubicBezTo>
                  <a:pt x="110" y="67"/>
                  <a:pt x="109" y="66"/>
                  <a:pt x="109" y="66"/>
                </a:cubicBezTo>
                <a:cubicBezTo>
                  <a:pt x="109" y="66"/>
                  <a:pt x="109" y="66"/>
                  <a:pt x="109" y="66"/>
                </a:cubicBezTo>
                <a:cubicBezTo>
                  <a:pt x="108" y="67"/>
                  <a:pt x="108" y="68"/>
                  <a:pt x="108" y="68"/>
                </a:cubicBezTo>
                <a:cubicBezTo>
                  <a:pt x="106" y="69"/>
                  <a:pt x="105" y="69"/>
                  <a:pt x="106" y="71"/>
                </a:cubicBezTo>
                <a:cubicBezTo>
                  <a:pt x="106" y="71"/>
                  <a:pt x="106" y="72"/>
                  <a:pt x="106" y="72"/>
                </a:cubicBezTo>
                <a:cubicBezTo>
                  <a:pt x="106" y="72"/>
                  <a:pt x="106" y="73"/>
                  <a:pt x="105" y="73"/>
                </a:cubicBezTo>
                <a:cubicBezTo>
                  <a:pt x="105" y="73"/>
                  <a:pt x="105" y="75"/>
                  <a:pt x="106" y="75"/>
                </a:cubicBezTo>
                <a:cubicBezTo>
                  <a:pt x="107" y="77"/>
                  <a:pt x="107" y="74"/>
                  <a:pt x="108" y="73"/>
                </a:cubicBezTo>
                <a:cubicBezTo>
                  <a:pt x="108" y="73"/>
                  <a:pt x="110" y="68"/>
                  <a:pt x="110" y="68"/>
                </a:cubicBezTo>
                <a:cubicBezTo>
                  <a:pt x="110" y="68"/>
                  <a:pt x="110" y="68"/>
                  <a:pt x="110" y="68"/>
                </a:cubicBezTo>
                <a:cubicBezTo>
                  <a:pt x="109" y="68"/>
                  <a:pt x="110" y="67"/>
                  <a:pt x="109" y="67"/>
                </a:cubicBezTo>
                <a:close/>
                <a:moveTo>
                  <a:pt x="106" y="69"/>
                </a:moveTo>
                <a:cubicBezTo>
                  <a:pt x="106" y="69"/>
                  <a:pt x="106" y="69"/>
                  <a:pt x="106" y="69"/>
                </a:cubicBezTo>
                <a:close/>
                <a:moveTo>
                  <a:pt x="149" y="61"/>
                </a:moveTo>
                <a:cubicBezTo>
                  <a:pt x="149" y="61"/>
                  <a:pt x="150" y="59"/>
                  <a:pt x="150" y="59"/>
                </a:cubicBezTo>
                <a:cubicBezTo>
                  <a:pt x="150" y="58"/>
                  <a:pt x="150" y="58"/>
                  <a:pt x="151" y="58"/>
                </a:cubicBezTo>
                <a:cubicBezTo>
                  <a:pt x="151" y="57"/>
                  <a:pt x="150" y="57"/>
                  <a:pt x="150" y="57"/>
                </a:cubicBezTo>
                <a:cubicBezTo>
                  <a:pt x="150" y="56"/>
                  <a:pt x="150" y="54"/>
                  <a:pt x="151" y="54"/>
                </a:cubicBezTo>
                <a:cubicBezTo>
                  <a:pt x="150" y="54"/>
                  <a:pt x="149" y="53"/>
                  <a:pt x="149" y="54"/>
                </a:cubicBezTo>
                <a:cubicBezTo>
                  <a:pt x="148" y="55"/>
                  <a:pt x="146" y="57"/>
                  <a:pt x="145" y="57"/>
                </a:cubicBezTo>
                <a:cubicBezTo>
                  <a:pt x="145" y="57"/>
                  <a:pt x="145" y="57"/>
                  <a:pt x="145" y="57"/>
                </a:cubicBezTo>
                <a:cubicBezTo>
                  <a:pt x="145" y="58"/>
                  <a:pt x="145" y="59"/>
                  <a:pt x="146" y="60"/>
                </a:cubicBezTo>
                <a:cubicBezTo>
                  <a:pt x="146" y="61"/>
                  <a:pt x="148" y="60"/>
                  <a:pt x="149" y="61"/>
                </a:cubicBezTo>
                <a:cubicBezTo>
                  <a:pt x="149" y="61"/>
                  <a:pt x="149" y="61"/>
                  <a:pt x="149" y="61"/>
                </a:cubicBezTo>
                <a:close/>
                <a:moveTo>
                  <a:pt x="145" y="57"/>
                </a:moveTo>
                <a:cubicBezTo>
                  <a:pt x="145" y="57"/>
                  <a:pt x="145" y="57"/>
                  <a:pt x="145" y="57"/>
                </a:cubicBezTo>
                <a:cubicBezTo>
                  <a:pt x="146" y="57"/>
                  <a:pt x="146" y="56"/>
                  <a:pt x="145" y="57"/>
                </a:cubicBezTo>
                <a:close/>
                <a:moveTo>
                  <a:pt x="146" y="60"/>
                </a:moveTo>
                <a:cubicBezTo>
                  <a:pt x="146" y="60"/>
                  <a:pt x="146" y="60"/>
                  <a:pt x="146" y="60"/>
                </a:cubicBezTo>
                <a:close/>
                <a:moveTo>
                  <a:pt x="143" y="62"/>
                </a:moveTo>
                <a:cubicBezTo>
                  <a:pt x="143" y="62"/>
                  <a:pt x="143" y="60"/>
                  <a:pt x="143" y="60"/>
                </a:cubicBezTo>
                <a:cubicBezTo>
                  <a:pt x="143" y="60"/>
                  <a:pt x="143" y="60"/>
                  <a:pt x="144" y="60"/>
                </a:cubicBezTo>
                <a:cubicBezTo>
                  <a:pt x="144" y="60"/>
                  <a:pt x="142" y="58"/>
                  <a:pt x="143" y="60"/>
                </a:cubicBezTo>
                <a:cubicBezTo>
                  <a:pt x="143" y="59"/>
                  <a:pt x="138" y="54"/>
                  <a:pt x="137" y="54"/>
                </a:cubicBezTo>
                <a:cubicBezTo>
                  <a:pt x="136" y="54"/>
                  <a:pt x="138" y="57"/>
                  <a:pt x="139" y="57"/>
                </a:cubicBezTo>
                <a:cubicBezTo>
                  <a:pt x="139" y="57"/>
                  <a:pt x="140" y="60"/>
                  <a:pt x="141" y="60"/>
                </a:cubicBezTo>
                <a:cubicBezTo>
                  <a:pt x="141" y="61"/>
                  <a:pt x="142" y="62"/>
                  <a:pt x="143" y="62"/>
                </a:cubicBezTo>
                <a:close/>
                <a:moveTo>
                  <a:pt x="159" y="61"/>
                </a:moveTo>
                <a:cubicBezTo>
                  <a:pt x="159" y="61"/>
                  <a:pt x="159" y="61"/>
                  <a:pt x="159" y="61"/>
                </a:cubicBezTo>
                <a:close/>
                <a:moveTo>
                  <a:pt x="162" y="64"/>
                </a:moveTo>
                <a:cubicBezTo>
                  <a:pt x="162" y="64"/>
                  <a:pt x="162" y="64"/>
                  <a:pt x="162" y="64"/>
                </a:cubicBezTo>
                <a:cubicBezTo>
                  <a:pt x="162" y="64"/>
                  <a:pt x="162" y="64"/>
                  <a:pt x="162" y="64"/>
                </a:cubicBezTo>
                <a:close/>
                <a:moveTo>
                  <a:pt x="169" y="65"/>
                </a:moveTo>
                <a:cubicBezTo>
                  <a:pt x="169" y="65"/>
                  <a:pt x="169" y="64"/>
                  <a:pt x="168" y="64"/>
                </a:cubicBezTo>
                <a:cubicBezTo>
                  <a:pt x="168" y="64"/>
                  <a:pt x="167" y="63"/>
                  <a:pt x="167" y="63"/>
                </a:cubicBezTo>
                <a:cubicBezTo>
                  <a:pt x="168" y="62"/>
                  <a:pt x="168" y="63"/>
                  <a:pt x="167" y="62"/>
                </a:cubicBezTo>
                <a:cubicBezTo>
                  <a:pt x="167" y="62"/>
                  <a:pt x="166" y="61"/>
                  <a:pt x="166" y="61"/>
                </a:cubicBezTo>
                <a:cubicBezTo>
                  <a:pt x="166" y="60"/>
                  <a:pt x="164" y="60"/>
                  <a:pt x="164" y="60"/>
                </a:cubicBezTo>
                <a:cubicBezTo>
                  <a:pt x="163" y="60"/>
                  <a:pt x="162" y="59"/>
                  <a:pt x="161" y="60"/>
                </a:cubicBezTo>
                <a:cubicBezTo>
                  <a:pt x="160" y="60"/>
                  <a:pt x="160" y="61"/>
                  <a:pt x="160" y="59"/>
                </a:cubicBezTo>
                <a:cubicBezTo>
                  <a:pt x="159" y="58"/>
                  <a:pt x="158" y="59"/>
                  <a:pt x="158" y="59"/>
                </a:cubicBezTo>
                <a:cubicBezTo>
                  <a:pt x="157" y="59"/>
                  <a:pt x="159" y="60"/>
                  <a:pt x="159" y="60"/>
                </a:cubicBezTo>
                <a:cubicBezTo>
                  <a:pt x="159" y="60"/>
                  <a:pt x="158" y="60"/>
                  <a:pt x="159" y="61"/>
                </a:cubicBezTo>
                <a:cubicBezTo>
                  <a:pt x="159" y="61"/>
                  <a:pt x="160" y="61"/>
                  <a:pt x="159" y="61"/>
                </a:cubicBezTo>
                <a:cubicBezTo>
                  <a:pt x="160" y="61"/>
                  <a:pt x="161" y="61"/>
                  <a:pt x="162" y="62"/>
                </a:cubicBezTo>
                <a:cubicBezTo>
                  <a:pt x="162" y="62"/>
                  <a:pt x="162" y="62"/>
                  <a:pt x="162" y="62"/>
                </a:cubicBezTo>
                <a:cubicBezTo>
                  <a:pt x="163" y="62"/>
                  <a:pt x="162" y="63"/>
                  <a:pt x="162" y="64"/>
                </a:cubicBezTo>
                <a:cubicBezTo>
                  <a:pt x="162" y="64"/>
                  <a:pt x="164" y="64"/>
                  <a:pt x="164" y="64"/>
                </a:cubicBezTo>
                <a:cubicBezTo>
                  <a:pt x="163" y="65"/>
                  <a:pt x="166" y="64"/>
                  <a:pt x="166" y="63"/>
                </a:cubicBezTo>
                <a:cubicBezTo>
                  <a:pt x="167" y="63"/>
                  <a:pt x="167" y="64"/>
                  <a:pt x="167" y="65"/>
                </a:cubicBezTo>
                <a:cubicBezTo>
                  <a:pt x="168" y="65"/>
                  <a:pt x="169" y="65"/>
                  <a:pt x="169" y="65"/>
                </a:cubicBezTo>
                <a:cubicBezTo>
                  <a:pt x="169" y="65"/>
                  <a:pt x="169" y="65"/>
                  <a:pt x="169" y="65"/>
                </a:cubicBezTo>
                <a:close/>
                <a:moveTo>
                  <a:pt x="80" y="21"/>
                </a:moveTo>
                <a:cubicBezTo>
                  <a:pt x="80" y="21"/>
                  <a:pt x="80" y="21"/>
                  <a:pt x="80" y="21"/>
                </a:cubicBezTo>
                <a:cubicBezTo>
                  <a:pt x="80" y="21"/>
                  <a:pt x="80" y="21"/>
                  <a:pt x="80" y="21"/>
                </a:cubicBezTo>
                <a:cubicBezTo>
                  <a:pt x="80" y="20"/>
                  <a:pt x="80" y="20"/>
                  <a:pt x="80" y="20"/>
                </a:cubicBezTo>
                <a:cubicBezTo>
                  <a:pt x="80" y="19"/>
                  <a:pt x="79" y="20"/>
                  <a:pt x="79" y="19"/>
                </a:cubicBezTo>
                <a:cubicBezTo>
                  <a:pt x="79" y="19"/>
                  <a:pt x="80" y="19"/>
                  <a:pt x="80" y="19"/>
                </a:cubicBezTo>
                <a:cubicBezTo>
                  <a:pt x="79" y="18"/>
                  <a:pt x="78" y="19"/>
                  <a:pt x="78" y="20"/>
                </a:cubicBezTo>
                <a:cubicBezTo>
                  <a:pt x="78" y="20"/>
                  <a:pt x="78" y="20"/>
                  <a:pt x="78" y="20"/>
                </a:cubicBezTo>
                <a:cubicBezTo>
                  <a:pt x="78" y="19"/>
                  <a:pt x="78" y="19"/>
                  <a:pt x="78" y="20"/>
                </a:cubicBezTo>
                <a:cubicBezTo>
                  <a:pt x="78" y="20"/>
                  <a:pt x="78" y="21"/>
                  <a:pt x="78" y="21"/>
                </a:cubicBezTo>
                <a:cubicBezTo>
                  <a:pt x="78" y="21"/>
                  <a:pt x="78" y="21"/>
                  <a:pt x="78" y="21"/>
                </a:cubicBezTo>
                <a:cubicBezTo>
                  <a:pt x="78" y="21"/>
                  <a:pt x="80" y="22"/>
                  <a:pt x="79" y="22"/>
                </a:cubicBezTo>
                <a:cubicBezTo>
                  <a:pt x="78" y="22"/>
                  <a:pt x="79" y="23"/>
                  <a:pt x="78" y="23"/>
                </a:cubicBezTo>
                <a:cubicBezTo>
                  <a:pt x="78" y="23"/>
                  <a:pt x="78" y="23"/>
                  <a:pt x="79" y="24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5"/>
                  <a:pt x="82" y="24"/>
                  <a:pt x="81" y="24"/>
                </a:cubicBezTo>
                <a:cubicBezTo>
                  <a:pt x="82" y="23"/>
                  <a:pt x="81" y="22"/>
                  <a:pt x="80" y="21"/>
                </a:cubicBezTo>
                <a:close/>
                <a:moveTo>
                  <a:pt x="158" y="34"/>
                </a:moveTo>
                <a:cubicBezTo>
                  <a:pt x="158" y="34"/>
                  <a:pt x="157" y="32"/>
                  <a:pt x="157" y="32"/>
                </a:cubicBezTo>
                <a:cubicBezTo>
                  <a:pt x="157" y="31"/>
                  <a:pt x="156" y="31"/>
                  <a:pt x="156" y="30"/>
                </a:cubicBezTo>
                <a:cubicBezTo>
                  <a:pt x="156" y="30"/>
                  <a:pt x="156" y="30"/>
                  <a:pt x="157" y="31"/>
                </a:cubicBezTo>
                <a:cubicBezTo>
                  <a:pt x="157" y="30"/>
                  <a:pt x="157" y="30"/>
                  <a:pt x="158" y="30"/>
                </a:cubicBezTo>
                <a:cubicBezTo>
                  <a:pt x="158" y="30"/>
                  <a:pt x="158" y="29"/>
                  <a:pt x="158" y="29"/>
                </a:cubicBezTo>
                <a:cubicBezTo>
                  <a:pt x="158" y="29"/>
                  <a:pt x="157" y="30"/>
                  <a:pt x="157" y="29"/>
                </a:cubicBezTo>
                <a:cubicBezTo>
                  <a:pt x="157" y="30"/>
                  <a:pt x="155" y="28"/>
                  <a:pt x="155" y="28"/>
                </a:cubicBezTo>
                <a:cubicBezTo>
                  <a:pt x="155" y="28"/>
                  <a:pt x="155" y="30"/>
                  <a:pt x="155" y="30"/>
                </a:cubicBezTo>
                <a:cubicBezTo>
                  <a:pt x="156" y="31"/>
                  <a:pt x="155" y="31"/>
                  <a:pt x="156" y="31"/>
                </a:cubicBezTo>
                <a:cubicBezTo>
                  <a:pt x="155" y="31"/>
                  <a:pt x="157" y="33"/>
                  <a:pt x="156" y="34"/>
                </a:cubicBezTo>
                <a:cubicBezTo>
                  <a:pt x="156" y="34"/>
                  <a:pt x="156" y="34"/>
                  <a:pt x="156" y="34"/>
                </a:cubicBezTo>
                <a:cubicBezTo>
                  <a:pt x="156" y="33"/>
                  <a:pt x="156" y="33"/>
                  <a:pt x="156" y="33"/>
                </a:cubicBezTo>
                <a:cubicBezTo>
                  <a:pt x="155" y="34"/>
                  <a:pt x="156" y="35"/>
                  <a:pt x="154" y="35"/>
                </a:cubicBezTo>
                <a:cubicBezTo>
                  <a:pt x="154" y="35"/>
                  <a:pt x="153" y="36"/>
                  <a:pt x="153" y="36"/>
                </a:cubicBezTo>
                <a:cubicBezTo>
                  <a:pt x="153" y="36"/>
                  <a:pt x="153" y="36"/>
                  <a:pt x="153" y="36"/>
                </a:cubicBezTo>
                <a:cubicBezTo>
                  <a:pt x="153" y="36"/>
                  <a:pt x="154" y="37"/>
                  <a:pt x="154" y="37"/>
                </a:cubicBezTo>
                <a:cubicBezTo>
                  <a:pt x="154" y="37"/>
                  <a:pt x="154" y="37"/>
                  <a:pt x="154" y="37"/>
                </a:cubicBezTo>
                <a:cubicBezTo>
                  <a:pt x="154" y="37"/>
                  <a:pt x="154" y="37"/>
                  <a:pt x="155" y="36"/>
                </a:cubicBezTo>
                <a:cubicBezTo>
                  <a:pt x="155" y="37"/>
                  <a:pt x="155" y="36"/>
                  <a:pt x="155" y="35"/>
                </a:cubicBezTo>
                <a:cubicBezTo>
                  <a:pt x="155" y="35"/>
                  <a:pt x="155" y="35"/>
                  <a:pt x="155" y="35"/>
                </a:cubicBezTo>
                <a:cubicBezTo>
                  <a:pt x="156" y="36"/>
                  <a:pt x="156" y="36"/>
                  <a:pt x="156" y="36"/>
                </a:cubicBezTo>
                <a:cubicBezTo>
                  <a:pt x="157" y="34"/>
                  <a:pt x="158" y="36"/>
                  <a:pt x="158" y="34"/>
                </a:cubicBezTo>
                <a:close/>
                <a:moveTo>
                  <a:pt x="175" y="87"/>
                </a:moveTo>
                <a:cubicBezTo>
                  <a:pt x="174" y="88"/>
                  <a:pt x="173" y="88"/>
                  <a:pt x="172" y="89"/>
                </a:cubicBezTo>
                <a:cubicBezTo>
                  <a:pt x="171" y="89"/>
                  <a:pt x="170" y="91"/>
                  <a:pt x="172" y="90"/>
                </a:cubicBezTo>
                <a:cubicBezTo>
                  <a:pt x="173" y="90"/>
                  <a:pt x="174" y="89"/>
                  <a:pt x="174" y="89"/>
                </a:cubicBezTo>
                <a:cubicBezTo>
                  <a:pt x="176" y="86"/>
                  <a:pt x="175" y="89"/>
                  <a:pt x="175" y="89"/>
                </a:cubicBezTo>
                <a:cubicBezTo>
                  <a:pt x="175" y="88"/>
                  <a:pt x="176" y="88"/>
                  <a:pt x="177" y="87"/>
                </a:cubicBezTo>
                <a:cubicBezTo>
                  <a:pt x="176" y="86"/>
                  <a:pt x="175" y="86"/>
                  <a:pt x="175" y="87"/>
                </a:cubicBezTo>
                <a:close/>
                <a:moveTo>
                  <a:pt x="67" y="17"/>
                </a:moveTo>
                <a:cubicBezTo>
                  <a:pt x="66" y="16"/>
                  <a:pt x="66" y="16"/>
                  <a:pt x="65" y="17"/>
                </a:cubicBezTo>
                <a:cubicBezTo>
                  <a:pt x="64" y="17"/>
                  <a:pt x="63" y="16"/>
                  <a:pt x="63" y="17"/>
                </a:cubicBezTo>
                <a:cubicBezTo>
                  <a:pt x="63" y="17"/>
                  <a:pt x="63" y="17"/>
                  <a:pt x="63" y="17"/>
                </a:cubicBezTo>
                <a:cubicBezTo>
                  <a:pt x="63" y="17"/>
                  <a:pt x="63" y="18"/>
                  <a:pt x="63" y="18"/>
                </a:cubicBezTo>
                <a:cubicBezTo>
                  <a:pt x="64" y="18"/>
                  <a:pt x="63" y="17"/>
                  <a:pt x="64" y="18"/>
                </a:cubicBezTo>
                <a:cubicBezTo>
                  <a:pt x="64" y="18"/>
                  <a:pt x="64" y="18"/>
                  <a:pt x="64" y="18"/>
                </a:cubicBezTo>
                <a:cubicBezTo>
                  <a:pt x="64" y="18"/>
                  <a:pt x="64" y="18"/>
                  <a:pt x="64" y="18"/>
                </a:cubicBezTo>
                <a:cubicBezTo>
                  <a:pt x="65" y="19"/>
                  <a:pt x="67" y="18"/>
                  <a:pt x="67" y="18"/>
                </a:cubicBezTo>
                <a:cubicBezTo>
                  <a:pt x="67" y="18"/>
                  <a:pt x="67" y="17"/>
                  <a:pt x="67" y="17"/>
                </a:cubicBezTo>
                <a:cubicBezTo>
                  <a:pt x="67" y="17"/>
                  <a:pt x="67" y="17"/>
                  <a:pt x="67" y="17"/>
                </a:cubicBezTo>
                <a:close/>
                <a:moveTo>
                  <a:pt x="179" y="83"/>
                </a:moveTo>
                <a:cubicBezTo>
                  <a:pt x="179" y="83"/>
                  <a:pt x="179" y="83"/>
                  <a:pt x="179" y="83"/>
                </a:cubicBezTo>
                <a:close/>
                <a:moveTo>
                  <a:pt x="179" y="83"/>
                </a:moveTo>
                <a:cubicBezTo>
                  <a:pt x="179" y="83"/>
                  <a:pt x="179" y="83"/>
                  <a:pt x="179" y="83"/>
                </a:cubicBezTo>
                <a:cubicBezTo>
                  <a:pt x="178" y="83"/>
                  <a:pt x="178" y="83"/>
                  <a:pt x="179" y="83"/>
                </a:cubicBezTo>
                <a:close/>
                <a:moveTo>
                  <a:pt x="179" y="84"/>
                </a:moveTo>
                <a:cubicBezTo>
                  <a:pt x="179" y="84"/>
                  <a:pt x="179" y="84"/>
                  <a:pt x="179" y="84"/>
                </a:cubicBezTo>
                <a:cubicBezTo>
                  <a:pt x="179" y="85"/>
                  <a:pt x="179" y="84"/>
                  <a:pt x="179" y="83"/>
                </a:cubicBezTo>
                <a:cubicBezTo>
                  <a:pt x="178" y="83"/>
                  <a:pt x="178" y="83"/>
                  <a:pt x="178" y="84"/>
                </a:cubicBezTo>
                <a:cubicBezTo>
                  <a:pt x="178" y="83"/>
                  <a:pt x="179" y="82"/>
                  <a:pt x="178" y="82"/>
                </a:cubicBezTo>
                <a:cubicBezTo>
                  <a:pt x="178" y="82"/>
                  <a:pt x="178" y="82"/>
                  <a:pt x="178" y="82"/>
                </a:cubicBezTo>
                <a:cubicBezTo>
                  <a:pt x="179" y="84"/>
                  <a:pt x="178" y="85"/>
                  <a:pt x="177" y="85"/>
                </a:cubicBezTo>
                <a:cubicBezTo>
                  <a:pt x="177" y="86"/>
                  <a:pt x="177" y="86"/>
                  <a:pt x="177" y="86"/>
                </a:cubicBezTo>
                <a:cubicBezTo>
                  <a:pt x="177" y="87"/>
                  <a:pt x="177" y="87"/>
                  <a:pt x="177" y="87"/>
                </a:cubicBezTo>
                <a:cubicBezTo>
                  <a:pt x="178" y="88"/>
                  <a:pt x="179" y="86"/>
                  <a:pt x="179" y="86"/>
                </a:cubicBezTo>
                <a:cubicBezTo>
                  <a:pt x="179" y="85"/>
                  <a:pt x="180" y="85"/>
                  <a:pt x="180" y="84"/>
                </a:cubicBezTo>
                <a:cubicBezTo>
                  <a:pt x="180" y="84"/>
                  <a:pt x="180" y="84"/>
                  <a:pt x="179" y="84"/>
                </a:cubicBezTo>
                <a:close/>
                <a:moveTo>
                  <a:pt x="148" y="64"/>
                </a:moveTo>
                <a:cubicBezTo>
                  <a:pt x="149" y="64"/>
                  <a:pt x="148" y="63"/>
                  <a:pt x="147" y="63"/>
                </a:cubicBezTo>
                <a:cubicBezTo>
                  <a:pt x="147" y="63"/>
                  <a:pt x="148" y="63"/>
                  <a:pt x="148" y="63"/>
                </a:cubicBezTo>
                <a:cubicBezTo>
                  <a:pt x="147" y="63"/>
                  <a:pt x="142" y="62"/>
                  <a:pt x="143" y="63"/>
                </a:cubicBezTo>
                <a:cubicBezTo>
                  <a:pt x="143" y="63"/>
                  <a:pt x="144" y="63"/>
                  <a:pt x="145" y="64"/>
                </a:cubicBezTo>
                <a:cubicBezTo>
                  <a:pt x="146" y="64"/>
                  <a:pt x="148" y="64"/>
                  <a:pt x="148" y="64"/>
                </a:cubicBezTo>
                <a:close/>
                <a:moveTo>
                  <a:pt x="37" y="44"/>
                </a:moveTo>
                <a:cubicBezTo>
                  <a:pt x="36" y="44"/>
                  <a:pt x="34" y="43"/>
                  <a:pt x="34" y="43"/>
                </a:cubicBezTo>
                <a:cubicBezTo>
                  <a:pt x="33" y="42"/>
                  <a:pt x="31" y="43"/>
                  <a:pt x="3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1" y="43"/>
                  <a:pt x="32" y="43"/>
                  <a:pt x="32" y="43"/>
                </a:cubicBezTo>
                <a:cubicBezTo>
                  <a:pt x="32" y="43"/>
                  <a:pt x="33" y="43"/>
                  <a:pt x="34" y="44"/>
                </a:cubicBezTo>
                <a:cubicBezTo>
                  <a:pt x="34" y="44"/>
                  <a:pt x="35" y="44"/>
                  <a:pt x="35" y="44"/>
                </a:cubicBezTo>
                <a:cubicBezTo>
                  <a:pt x="35" y="44"/>
                  <a:pt x="35" y="44"/>
                  <a:pt x="35" y="45"/>
                </a:cubicBezTo>
                <a:cubicBezTo>
                  <a:pt x="35" y="45"/>
                  <a:pt x="35" y="45"/>
                  <a:pt x="35" y="45"/>
                </a:cubicBezTo>
                <a:cubicBezTo>
                  <a:pt x="35" y="45"/>
                  <a:pt x="35" y="45"/>
                  <a:pt x="36" y="45"/>
                </a:cubicBezTo>
                <a:cubicBezTo>
                  <a:pt x="36" y="45"/>
                  <a:pt x="36" y="45"/>
                  <a:pt x="37" y="44"/>
                </a:cubicBezTo>
                <a:close/>
                <a:moveTo>
                  <a:pt x="36" y="45"/>
                </a:moveTo>
                <a:cubicBezTo>
                  <a:pt x="36" y="45"/>
                  <a:pt x="36" y="45"/>
                  <a:pt x="36" y="45"/>
                </a:cubicBezTo>
                <a:close/>
                <a:moveTo>
                  <a:pt x="76" y="22"/>
                </a:moveTo>
                <a:cubicBezTo>
                  <a:pt x="76" y="22"/>
                  <a:pt x="75" y="23"/>
                  <a:pt x="76" y="24"/>
                </a:cubicBezTo>
                <a:cubicBezTo>
                  <a:pt x="77" y="23"/>
                  <a:pt x="78" y="23"/>
                  <a:pt x="78" y="22"/>
                </a:cubicBezTo>
                <a:cubicBezTo>
                  <a:pt x="78" y="21"/>
                  <a:pt x="76" y="21"/>
                  <a:pt x="76" y="22"/>
                </a:cubicBezTo>
                <a:close/>
                <a:moveTo>
                  <a:pt x="154" y="51"/>
                </a:moveTo>
                <a:cubicBezTo>
                  <a:pt x="155" y="53"/>
                  <a:pt x="152" y="52"/>
                  <a:pt x="152" y="53"/>
                </a:cubicBezTo>
                <a:cubicBezTo>
                  <a:pt x="153" y="54"/>
                  <a:pt x="154" y="52"/>
                  <a:pt x="154" y="54"/>
                </a:cubicBezTo>
                <a:cubicBezTo>
                  <a:pt x="154" y="54"/>
                  <a:pt x="155" y="54"/>
                  <a:pt x="155" y="54"/>
                </a:cubicBezTo>
                <a:cubicBezTo>
                  <a:pt x="155" y="54"/>
                  <a:pt x="155" y="53"/>
                  <a:pt x="155" y="53"/>
                </a:cubicBezTo>
                <a:cubicBezTo>
                  <a:pt x="155" y="53"/>
                  <a:pt x="155" y="54"/>
                  <a:pt x="155" y="54"/>
                </a:cubicBezTo>
                <a:cubicBezTo>
                  <a:pt x="155" y="54"/>
                  <a:pt x="155" y="53"/>
                  <a:pt x="155" y="53"/>
                </a:cubicBezTo>
                <a:cubicBezTo>
                  <a:pt x="155" y="53"/>
                  <a:pt x="154" y="51"/>
                  <a:pt x="154" y="51"/>
                </a:cubicBezTo>
                <a:close/>
                <a:moveTo>
                  <a:pt x="153" y="50"/>
                </a:moveTo>
                <a:cubicBezTo>
                  <a:pt x="153" y="50"/>
                  <a:pt x="153" y="50"/>
                  <a:pt x="153" y="50"/>
                </a:cubicBezTo>
                <a:cubicBezTo>
                  <a:pt x="153" y="50"/>
                  <a:pt x="153" y="50"/>
                  <a:pt x="153" y="50"/>
                </a:cubicBezTo>
                <a:cubicBezTo>
                  <a:pt x="154" y="50"/>
                  <a:pt x="153" y="48"/>
                  <a:pt x="153" y="49"/>
                </a:cubicBezTo>
                <a:cubicBezTo>
                  <a:pt x="153" y="48"/>
                  <a:pt x="152" y="48"/>
                  <a:pt x="152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2" y="49"/>
                  <a:pt x="153" y="50"/>
                  <a:pt x="153" y="50"/>
                </a:cubicBezTo>
                <a:close/>
                <a:moveTo>
                  <a:pt x="151" y="46"/>
                </a:moveTo>
                <a:cubicBezTo>
                  <a:pt x="151" y="46"/>
                  <a:pt x="151" y="46"/>
                  <a:pt x="151" y="46"/>
                </a:cubicBezTo>
                <a:cubicBezTo>
                  <a:pt x="150" y="46"/>
                  <a:pt x="151" y="49"/>
                  <a:pt x="152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2" y="48"/>
                  <a:pt x="152" y="45"/>
                  <a:pt x="151" y="46"/>
                </a:cubicBezTo>
                <a:cubicBezTo>
                  <a:pt x="151" y="45"/>
                  <a:pt x="151" y="45"/>
                  <a:pt x="151" y="46"/>
                </a:cubicBezTo>
                <a:close/>
                <a:moveTo>
                  <a:pt x="152" y="49"/>
                </a:moveTo>
                <a:cubicBezTo>
                  <a:pt x="152" y="49"/>
                  <a:pt x="152" y="49"/>
                  <a:pt x="152" y="49"/>
                </a:cubicBezTo>
                <a:cubicBezTo>
                  <a:pt x="152" y="49"/>
                  <a:pt x="152" y="49"/>
                  <a:pt x="152" y="49"/>
                </a:cubicBezTo>
                <a:close/>
                <a:moveTo>
                  <a:pt x="152" y="49"/>
                </a:moveTo>
                <a:cubicBezTo>
                  <a:pt x="152" y="48"/>
                  <a:pt x="152" y="48"/>
                  <a:pt x="152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2" y="49"/>
                  <a:pt x="152" y="49"/>
                  <a:pt x="152" y="49"/>
                </a:cubicBezTo>
                <a:close/>
                <a:moveTo>
                  <a:pt x="151" y="47"/>
                </a:moveTo>
                <a:cubicBezTo>
                  <a:pt x="151" y="47"/>
                  <a:pt x="151" y="47"/>
                  <a:pt x="151" y="47"/>
                </a:cubicBezTo>
                <a:close/>
                <a:moveTo>
                  <a:pt x="129" y="53"/>
                </a:moveTo>
                <a:cubicBezTo>
                  <a:pt x="129" y="53"/>
                  <a:pt x="129" y="53"/>
                  <a:pt x="129" y="53"/>
                </a:cubicBezTo>
                <a:close/>
                <a:moveTo>
                  <a:pt x="127" y="51"/>
                </a:moveTo>
                <a:cubicBezTo>
                  <a:pt x="127" y="52"/>
                  <a:pt x="127" y="54"/>
                  <a:pt x="128" y="54"/>
                </a:cubicBezTo>
                <a:cubicBezTo>
                  <a:pt x="128" y="54"/>
                  <a:pt x="129" y="53"/>
                  <a:pt x="129" y="53"/>
                </a:cubicBezTo>
                <a:cubicBezTo>
                  <a:pt x="128" y="52"/>
                  <a:pt x="128" y="51"/>
                  <a:pt x="127" y="51"/>
                </a:cubicBezTo>
                <a:close/>
                <a:moveTo>
                  <a:pt x="40" y="45"/>
                </a:moveTo>
                <a:cubicBezTo>
                  <a:pt x="39" y="45"/>
                  <a:pt x="38" y="45"/>
                  <a:pt x="37" y="45"/>
                </a:cubicBezTo>
                <a:cubicBezTo>
                  <a:pt x="37" y="45"/>
                  <a:pt x="38" y="45"/>
                  <a:pt x="37" y="45"/>
                </a:cubicBezTo>
                <a:cubicBezTo>
                  <a:pt x="37" y="46"/>
                  <a:pt x="36" y="45"/>
                  <a:pt x="36" y="46"/>
                </a:cubicBezTo>
                <a:cubicBezTo>
                  <a:pt x="36" y="46"/>
                  <a:pt x="38" y="46"/>
                  <a:pt x="38" y="46"/>
                </a:cubicBezTo>
                <a:cubicBezTo>
                  <a:pt x="38" y="46"/>
                  <a:pt x="40" y="46"/>
                  <a:pt x="40" y="45"/>
                </a:cubicBezTo>
                <a:close/>
                <a:moveTo>
                  <a:pt x="155" y="57"/>
                </a:moveTo>
                <a:cubicBezTo>
                  <a:pt x="155" y="57"/>
                  <a:pt x="152" y="57"/>
                  <a:pt x="152" y="57"/>
                </a:cubicBezTo>
                <a:cubicBezTo>
                  <a:pt x="152" y="57"/>
                  <a:pt x="151" y="57"/>
                  <a:pt x="151" y="58"/>
                </a:cubicBezTo>
                <a:cubicBezTo>
                  <a:pt x="151" y="59"/>
                  <a:pt x="151" y="59"/>
                  <a:pt x="151" y="60"/>
                </a:cubicBezTo>
                <a:cubicBezTo>
                  <a:pt x="151" y="60"/>
                  <a:pt x="151" y="62"/>
                  <a:pt x="151" y="62"/>
                </a:cubicBezTo>
                <a:cubicBezTo>
                  <a:pt x="152" y="62"/>
                  <a:pt x="151" y="61"/>
                  <a:pt x="152" y="60"/>
                </a:cubicBezTo>
                <a:cubicBezTo>
                  <a:pt x="152" y="60"/>
                  <a:pt x="153" y="62"/>
                  <a:pt x="153" y="62"/>
                </a:cubicBezTo>
                <a:cubicBezTo>
                  <a:pt x="153" y="62"/>
                  <a:pt x="153" y="60"/>
                  <a:pt x="153" y="60"/>
                </a:cubicBezTo>
                <a:cubicBezTo>
                  <a:pt x="153" y="59"/>
                  <a:pt x="152" y="59"/>
                  <a:pt x="153" y="59"/>
                </a:cubicBezTo>
                <a:cubicBezTo>
                  <a:pt x="154" y="59"/>
                  <a:pt x="153" y="59"/>
                  <a:pt x="153" y="59"/>
                </a:cubicBezTo>
                <a:cubicBezTo>
                  <a:pt x="153" y="58"/>
                  <a:pt x="152" y="59"/>
                  <a:pt x="152" y="59"/>
                </a:cubicBezTo>
                <a:cubicBezTo>
                  <a:pt x="151" y="58"/>
                  <a:pt x="152" y="57"/>
                  <a:pt x="153" y="58"/>
                </a:cubicBezTo>
                <a:cubicBezTo>
                  <a:pt x="154" y="58"/>
                  <a:pt x="155" y="57"/>
                  <a:pt x="155" y="57"/>
                </a:cubicBezTo>
                <a:close/>
                <a:moveTo>
                  <a:pt x="150" y="43"/>
                </a:moveTo>
                <a:cubicBezTo>
                  <a:pt x="150" y="43"/>
                  <a:pt x="150" y="43"/>
                  <a:pt x="150" y="43"/>
                </a:cubicBezTo>
                <a:cubicBezTo>
                  <a:pt x="150" y="43"/>
                  <a:pt x="150" y="43"/>
                  <a:pt x="151" y="43"/>
                </a:cubicBezTo>
                <a:cubicBezTo>
                  <a:pt x="151" y="43"/>
                  <a:pt x="151" y="41"/>
                  <a:pt x="151" y="41"/>
                </a:cubicBezTo>
                <a:cubicBezTo>
                  <a:pt x="150" y="41"/>
                  <a:pt x="150" y="42"/>
                  <a:pt x="150" y="43"/>
                </a:cubicBezTo>
                <a:close/>
                <a:moveTo>
                  <a:pt x="145" y="45"/>
                </a:moveTo>
                <a:cubicBezTo>
                  <a:pt x="145" y="45"/>
                  <a:pt x="145" y="45"/>
                  <a:pt x="145" y="45"/>
                </a:cubicBezTo>
                <a:close/>
                <a:moveTo>
                  <a:pt x="144" y="45"/>
                </a:moveTo>
                <a:cubicBezTo>
                  <a:pt x="144" y="46"/>
                  <a:pt x="144" y="46"/>
                  <a:pt x="145" y="45"/>
                </a:cubicBezTo>
                <a:cubicBezTo>
                  <a:pt x="146" y="44"/>
                  <a:pt x="144" y="44"/>
                  <a:pt x="144" y="45"/>
                </a:cubicBezTo>
                <a:close/>
                <a:moveTo>
                  <a:pt x="170" y="62"/>
                </a:moveTo>
                <a:cubicBezTo>
                  <a:pt x="171" y="62"/>
                  <a:pt x="171" y="61"/>
                  <a:pt x="171" y="61"/>
                </a:cubicBezTo>
                <a:cubicBezTo>
                  <a:pt x="171" y="62"/>
                  <a:pt x="171" y="61"/>
                  <a:pt x="170" y="60"/>
                </a:cubicBezTo>
                <a:cubicBezTo>
                  <a:pt x="170" y="60"/>
                  <a:pt x="170" y="60"/>
                  <a:pt x="170" y="60"/>
                </a:cubicBezTo>
                <a:cubicBezTo>
                  <a:pt x="170" y="60"/>
                  <a:pt x="170" y="60"/>
                  <a:pt x="170" y="60"/>
                </a:cubicBezTo>
                <a:cubicBezTo>
                  <a:pt x="170" y="60"/>
                  <a:pt x="171" y="61"/>
                  <a:pt x="171" y="61"/>
                </a:cubicBezTo>
                <a:cubicBezTo>
                  <a:pt x="171" y="61"/>
                  <a:pt x="169" y="62"/>
                  <a:pt x="168" y="62"/>
                </a:cubicBezTo>
                <a:cubicBezTo>
                  <a:pt x="168" y="62"/>
                  <a:pt x="168" y="62"/>
                  <a:pt x="168" y="62"/>
                </a:cubicBezTo>
                <a:cubicBezTo>
                  <a:pt x="169" y="64"/>
                  <a:pt x="168" y="62"/>
                  <a:pt x="168" y="62"/>
                </a:cubicBezTo>
                <a:cubicBezTo>
                  <a:pt x="168" y="62"/>
                  <a:pt x="168" y="62"/>
                  <a:pt x="169" y="62"/>
                </a:cubicBezTo>
                <a:cubicBezTo>
                  <a:pt x="169" y="62"/>
                  <a:pt x="170" y="62"/>
                  <a:pt x="170" y="62"/>
                </a:cubicBezTo>
                <a:cubicBezTo>
                  <a:pt x="170" y="62"/>
                  <a:pt x="171" y="62"/>
                  <a:pt x="170" y="62"/>
                </a:cubicBezTo>
                <a:close/>
                <a:moveTo>
                  <a:pt x="154" y="50"/>
                </a:moveTo>
                <a:cubicBezTo>
                  <a:pt x="154" y="50"/>
                  <a:pt x="154" y="50"/>
                  <a:pt x="154" y="50"/>
                </a:cubicBezTo>
                <a:close/>
                <a:moveTo>
                  <a:pt x="154" y="50"/>
                </a:moveTo>
                <a:cubicBezTo>
                  <a:pt x="154" y="50"/>
                  <a:pt x="154" y="50"/>
                  <a:pt x="154" y="50"/>
                </a:cubicBezTo>
                <a:cubicBezTo>
                  <a:pt x="154" y="50"/>
                  <a:pt x="154" y="50"/>
                  <a:pt x="154" y="50"/>
                </a:cubicBezTo>
                <a:cubicBezTo>
                  <a:pt x="154" y="51"/>
                  <a:pt x="154" y="51"/>
                  <a:pt x="154" y="51"/>
                </a:cubicBezTo>
                <a:cubicBezTo>
                  <a:pt x="154" y="51"/>
                  <a:pt x="155" y="50"/>
                  <a:pt x="154" y="50"/>
                </a:cubicBezTo>
                <a:cubicBezTo>
                  <a:pt x="154" y="50"/>
                  <a:pt x="154" y="50"/>
                  <a:pt x="154" y="50"/>
                </a:cubicBezTo>
                <a:cubicBezTo>
                  <a:pt x="154" y="50"/>
                  <a:pt x="154" y="50"/>
                  <a:pt x="154" y="50"/>
                </a:cubicBezTo>
                <a:close/>
                <a:moveTo>
                  <a:pt x="156" y="61"/>
                </a:moveTo>
                <a:cubicBezTo>
                  <a:pt x="156" y="61"/>
                  <a:pt x="156" y="61"/>
                  <a:pt x="156" y="61"/>
                </a:cubicBezTo>
                <a:cubicBezTo>
                  <a:pt x="156" y="61"/>
                  <a:pt x="156" y="61"/>
                  <a:pt x="156" y="61"/>
                </a:cubicBezTo>
                <a:close/>
                <a:moveTo>
                  <a:pt x="157" y="60"/>
                </a:moveTo>
                <a:cubicBezTo>
                  <a:pt x="157" y="60"/>
                  <a:pt x="157" y="60"/>
                  <a:pt x="157" y="60"/>
                </a:cubicBezTo>
                <a:cubicBezTo>
                  <a:pt x="157" y="59"/>
                  <a:pt x="156" y="60"/>
                  <a:pt x="156" y="61"/>
                </a:cubicBezTo>
                <a:cubicBezTo>
                  <a:pt x="156" y="60"/>
                  <a:pt x="158" y="61"/>
                  <a:pt x="158" y="61"/>
                </a:cubicBezTo>
                <a:cubicBezTo>
                  <a:pt x="158" y="60"/>
                  <a:pt x="158" y="60"/>
                  <a:pt x="157" y="60"/>
                </a:cubicBezTo>
                <a:close/>
                <a:moveTo>
                  <a:pt x="150" y="64"/>
                </a:moveTo>
                <a:cubicBezTo>
                  <a:pt x="151" y="64"/>
                  <a:pt x="150" y="64"/>
                  <a:pt x="151" y="64"/>
                </a:cubicBezTo>
                <a:cubicBezTo>
                  <a:pt x="150" y="64"/>
                  <a:pt x="148" y="64"/>
                  <a:pt x="149" y="64"/>
                </a:cubicBezTo>
                <a:cubicBezTo>
                  <a:pt x="149" y="64"/>
                  <a:pt x="150" y="64"/>
                  <a:pt x="150" y="64"/>
                </a:cubicBezTo>
                <a:close/>
                <a:moveTo>
                  <a:pt x="156" y="64"/>
                </a:moveTo>
                <a:cubicBezTo>
                  <a:pt x="156" y="64"/>
                  <a:pt x="152" y="64"/>
                  <a:pt x="153" y="65"/>
                </a:cubicBezTo>
                <a:cubicBezTo>
                  <a:pt x="153" y="65"/>
                  <a:pt x="156" y="64"/>
                  <a:pt x="156" y="64"/>
                </a:cubicBezTo>
                <a:close/>
                <a:moveTo>
                  <a:pt x="152" y="50"/>
                </a:moveTo>
                <a:cubicBezTo>
                  <a:pt x="152" y="50"/>
                  <a:pt x="152" y="51"/>
                  <a:pt x="152" y="51"/>
                </a:cubicBezTo>
                <a:cubicBezTo>
                  <a:pt x="153" y="51"/>
                  <a:pt x="152" y="51"/>
                  <a:pt x="153" y="51"/>
                </a:cubicBezTo>
                <a:cubicBezTo>
                  <a:pt x="153" y="52"/>
                  <a:pt x="152" y="52"/>
                  <a:pt x="153" y="52"/>
                </a:cubicBezTo>
                <a:cubicBezTo>
                  <a:pt x="153" y="52"/>
                  <a:pt x="154" y="51"/>
                  <a:pt x="153" y="50"/>
                </a:cubicBezTo>
                <a:cubicBezTo>
                  <a:pt x="153" y="51"/>
                  <a:pt x="152" y="50"/>
                  <a:pt x="152" y="50"/>
                </a:cubicBezTo>
                <a:close/>
                <a:moveTo>
                  <a:pt x="154" y="64"/>
                </a:moveTo>
                <a:cubicBezTo>
                  <a:pt x="154" y="64"/>
                  <a:pt x="152" y="64"/>
                  <a:pt x="152" y="64"/>
                </a:cubicBezTo>
                <a:cubicBezTo>
                  <a:pt x="152" y="64"/>
                  <a:pt x="151" y="63"/>
                  <a:pt x="151" y="64"/>
                </a:cubicBezTo>
                <a:cubicBezTo>
                  <a:pt x="151" y="64"/>
                  <a:pt x="152" y="64"/>
                  <a:pt x="152" y="64"/>
                </a:cubicBezTo>
                <a:cubicBezTo>
                  <a:pt x="153" y="64"/>
                  <a:pt x="154" y="64"/>
                  <a:pt x="154" y="64"/>
                </a:cubicBezTo>
                <a:close/>
                <a:moveTo>
                  <a:pt x="152" y="64"/>
                </a:moveTo>
                <a:cubicBezTo>
                  <a:pt x="152" y="64"/>
                  <a:pt x="152" y="64"/>
                  <a:pt x="152" y="64"/>
                </a:cubicBezTo>
                <a:close/>
                <a:moveTo>
                  <a:pt x="151" y="50"/>
                </a:moveTo>
                <a:cubicBezTo>
                  <a:pt x="151" y="51"/>
                  <a:pt x="150" y="52"/>
                  <a:pt x="150" y="52"/>
                </a:cubicBezTo>
                <a:cubicBezTo>
                  <a:pt x="150" y="53"/>
                  <a:pt x="151" y="51"/>
                  <a:pt x="151" y="50"/>
                </a:cubicBezTo>
                <a:close/>
                <a:moveTo>
                  <a:pt x="151" y="50"/>
                </a:moveTo>
                <a:cubicBezTo>
                  <a:pt x="151" y="50"/>
                  <a:pt x="151" y="50"/>
                  <a:pt x="151" y="50"/>
                </a:cubicBezTo>
                <a:cubicBezTo>
                  <a:pt x="151" y="50"/>
                  <a:pt x="151" y="50"/>
                  <a:pt x="151" y="50"/>
                </a:cubicBezTo>
                <a:close/>
                <a:moveTo>
                  <a:pt x="34" y="46"/>
                </a:moveTo>
                <a:cubicBezTo>
                  <a:pt x="34" y="46"/>
                  <a:pt x="35" y="46"/>
                  <a:pt x="35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4" y="45"/>
                  <a:pt x="34" y="46"/>
                </a:cubicBezTo>
                <a:close/>
                <a:moveTo>
                  <a:pt x="151" y="49"/>
                </a:moveTo>
                <a:cubicBezTo>
                  <a:pt x="151" y="49"/>
                  <a:pt x="151" y="50"/>
                  <a:pt x="152" y="50"/>
                </a:cubicBezTo>
                <a:cubicBezTo>
                  <a:pt x="152" y="50"/>
                  <a:pt x="152" y="50"/>
                  <a:pt x="152" y="50"/>
                </a:cubicBezTo>
                <a:cubicBezTo>
                  <a:pt x="152" y="49"/>
                  <a:pt x="151" y="49"/>
                  <a:pt x="151" y="49"/>
                </a:cubicBezTo>
                <a:close/>
                <a:moveTo>
                  <a:pt x="151" y="65"/>
                </a:moveTo>
                <a:cubicBezTo>
                  <a:pt x="151" y="65"/>
                  <a:pt x="151" y="65"/>
                  <a:pt x="152" y="65"/>
                </a:cubicBezTo>
                <a:cubicBezTo>
                  <a:pt x="151" y="65"/>
                  <a:pt x="150" y="64"/>
                  <a:pt x="151" y="65"/>
                </a:cubicBezTo>
                <a:close/>
                <a:moveTo>
                  <a:pt x="41" y="46"/>
                </a:moveTo>
                <a:cubicBezTo>
                  <a:pt x="41" y="45"/>
                  <a:pt x="41" y="45"/>
                  <a:pt x="41" y="46"/>
                </a:cubicBezTo>
                <a:cubicBezTo>
                  <a:pt x="40" y="46"/>
                  <a:pt x="40" y="46"/>
                  <a:pt x="41" y="46"/>
                </a:cubicBezTo>
                <a:cubicBezTo>
                  <a:pt x="41" y="46"/>
                  <a:pt x="41" y="46"/>
                  <a:pt x="41" y="46"/>
                </a:cubicBezTo>
                <a:close/>
                <a:moveTo>
                  <a:pt x="41" y="46"/>
                </a:moveTo>
                <a:cubicBezTo>
                  <a:pt x="40" y="46"/>
                  <a:pt x="41" y="46"/>
                  <a:pt x="41" y="46"/>
                </a:cubicBezTo>
                <a:close/>
                <a:moveTo>
                  <a:pt x="156" y="60"/>
                </a:moveTo>
                <a:cubicBezTo>
                  <a:pt x="154" y="61"/>
                  <a:pt x="156" y="61"/>
                  <a:pt x="156" y="60"/>
                </a:cubicBezTo>
                <a:close/>
                <a:moveTo>
                  <a:pt x="158" y="66"/>
                </a:moveTo>
                <a:cubicBezTo>
                  <a:pt x="157" y="66"/>
                  <a:pt x="157" y="66"/>
                  <a:pt x="157" y="66"/>
                </a:cubicBezTo>
                <a:cubicBezTo>
                  <a:pt x="157" y="66"/>
                  <a:pt x="158" y="66"/>
                  <a:pt x="158" y="66"/>
                </a:cubicBezTo>
                <a:close/>
                <a:moveTo>
                  <a:pt x="169" y="64"/>
                </a:moveTo>
                <a:cubicBezTo>
                  <a:pt x="169" y="64"/>
                  <a:pt x="169" y="64"/>
                  <a:pt x="169" y="64"/>
                </a:cubicBezTo>
                <a:cubicBezTo>
                  <a:pt x="169" y="64"/>
                  <a:pt x="169" y="64"/>
                  <a:pt x="169" y="64"/>
                </a:cubicBezTo>
                <a:cubicBezTo>
                  <a:pt x="169" y="64"/>
                  <a:pt x="170" y="65"/>
                  <a:pt x="170" y="65"/>
                </a:cubicBezTo>
                <a:cubicBezTo>
                  <a:pt x="170" y="65"/>
                  <a:pt x="170" y="65"/>
                  <a:pt x="169" y="64"/>
                </a:cubicBezTo>
                <a:close/>
                <a:moveTo>
                  <a:pt x="138" y="57"/>
                </a:moveTo>
                <a:cubicBezTo>
                  <a:pt x="138" y="57"/>
                  <a:pt x="138" y="57"/>
                  <a:pt x="138" y="57"/>
                </a:cubicBezTo>
                <a:close/>
                <a:moveTo>
                  <a:pt x="138" y="57"/>
                </a:moveTo>
                <a:cubicBezTo>
                  <a:pt x="138" y="57"/>
                  <a:pt x="138" y="58"/>
                  <a:pt x="138" y="58"/>
                </a:cubicBezTo>
                <a:cubicBezTo>
                  <a:pt x="138" y="58"/>
                  <a:pt x="138" y="58"/>
                  <a:pt x="138" y="58"/>
                </a:cubicBezTo>
                <a:cubicBezTo>
                  <a:pt x="138" y="58"/>
                  <a:pt x="138" y="57"/>
                  <a:pt x="138" y="57"/>
                </a:cubicBezTo>
                <a:cubicBezTo>
                  <a:pt x="138" y="57"/>
                  <a:pt x="138" y="57"/>
                  <a:pt x="138" y="57"/>
                </a:cubicBezTo>
                <a:close/>
                <a:moveTo>
                  <a:pt x="144" y="60"/>
                </a:moveTo>
                <a:cubicBezTo>
                  <a:pt x="144" y="60"/>
                  <a:pt x="144" y="60"/>
                  <a:pt x="144" y="60"/>
                </a:cubicBezTo>
                <a:cubicBezTo>
                  <a:pt x="145" y="60"/>
                  <a:pt x="144" y="60"/>
                  <a:pt x="144" y="60"/>
                </a:cubicBezTo>
                <a:cubicBezTo>
                  <a:pt x="144" y="60"/>
                  <a:pt x="144" y="60"/>
                  <a:pt x="144" y="60"/>
                </a:cubicBezTo>
                <a:cubicBezTo>
                  <a:pt x="144" y="60"/>
                  <a:pt x="144" y="60"/>
                  <a:pt x="144" y="60"/>
                </a:cubicBezTo>
                <a:cubicBezTo>
                  <a:pt x="144" y="60"/>
                  <a:pt x="144" y="60"/>
                  <a:pt x="144" y="60"/>
                </a:cubicBezTo>
                <a:close/>
                <a:moveTo>
                  <a:pt x="158" y="58"/>
                </a:moveTo>
                <a:cubicBezTo>
                  <a:pt x="158" y="58"/>
                  <a:pt x="158" y="58"/>
                  <a:pt x="158" y="58"/>
                </a:cubicBezTo>
                <a:cubicBezTo>
                  <a:pt x="158" y="58"/>
                  <a:pt x="158" y="58"/>
                  <a:pt x="158" y="58"/>
                </a:cubicBezTo>
                <a:cubicBezTo>
                  <a:pt x="158" y="58"/>
                  <a:pt x="158" y="59"/>
                  <a:pt x="158" y="58"/>
                </a:cubicBezTo>
                <a:close/>
                <a:moveTo>
                  <a:pt x="139" y="59"/>
                </a:moveTo>
                <a:cubicBezTo>
                  <a:pt x="138" y="59"/>
                  <a:pt x="140" y="59"/>
                  <a:pt x="139" y="59"/>
                </a:cubicBezTo>
                <a:cubicBezTo>
                  <a:pt x="139" y="59"/>
                  <a:pt x="139" y="59"/>
                  <a:pt x="139" y="59"/>
                </a:cubicBezTo>
                <a:close/>
                <a:moveTo>
                  <a:pt x="160" y="62"/>
                </a:moveTo>
                <a:cubicBezTo>
                  <a:pt x="160" y="62"/>
                  <a:pt x="160" y="62"/>
                  <a:pt x="160" y="63"/>
                </a:cubicBezTo>
                <a:cubicBezTo>
                  <a:pt x="160" y="63"/>
                  <a:pt x="160" y="62"/>
                  <a:pt x="160" y="62"/>
                </a:cubicBezTo>
                <a:close/>
                <a:moveTo>
                  <a:pt x="112" y="50"/>
                </a:moveTo>
                <a:cubicBezTo>
                  <a:pt x="112" y="50"/>
                  <a:pt x="112" y="50"/>
                  <a:pt x="112" y="50"/>
                </a:cubicBezTo>
                <a:cubicBezTo>
                  <a:pt x="112" y="49"/>
                  <a:pt x="111" y="49"/>
                  <a:pt x="112" y="50"/>
                </a:cubicBezTo>
                <a:close/>
                <a:moveTo>
                  <a:pt x="36" y="8"/>
                </a:moveTo>
                <a:cubicBezTo>
                  <a:pt x="36" y="8"/>
                  <a:pt x="36" y="8"/>
                  <a:pt x="36" y="8"/>
                </a:cubicBezTo>
                <a:cubicBezTo>
                  <a:pt x="36" y="8"/>
                  <a:pt x="36" y="7"/>
                  <a:pt x="36" y="8"/>
                </a:cubicBezTo>
                <a:close/>
                <a:moveTo>
                  <a:pt x="142" y="58"/>
                </a:moveTo>
                <a:cubicBezTo>
                  <a:pt x="142" y="58"/>
                  <a:pt x="142" y="58"/>
                  <a:pt x="142" y="58"/>
                </a:cubicBezTo>
                <a:cubicBezTo>
                  <a:pt x="143" y="59"/>
                  <a:pt x="143" y="58"/>
                  <a:pt x="142" y="58"/>
                </a:cubicBezTo>
                <a:close/>
                <a:moveTo>
                  <a:pt x="171" y="90"/>
                </a:moveTo>
                <a:cubicBezTo>
                  <a:pt x="171" y="91"/>
                  <a:pt x="171" y="91"/>
                  <a:pt x="171" y="91"/>
                </a:cubicBezTo>
                <a:cubicBezTo>
                  <a:pt x="171" y="91"/>
                  <a:pt x="172" y="90"/>
                  <a:pt x="171" y="90"/>
                </a:cubicBezTo>
                <a:close/>
                <a:moveTo>
                  <a:pt x="156" y="59"/>
                </a:moveTo>
                <a:cubicBezTo>
                  <a:pt x="156" y="59"/>
                  <a:pt x="156" y="59"/>
                  <a:pt x="156" y="59"/>
                </a:cubicBezTo>
                <a:close/>
                <a:moveTo>
                  <a:pt x="156" y="59"/>
                </a:moveTo>
                <a:cubicBezTo>
                  <a:pt x="157" y="59"/>
                  <a:pt x="156" y="59"/>
                  <a:pt x="156" y="59"/>
                </a:cubicBezTo>
                <a:cubicBezTo>
                  <a:pt x="156" y="59"/>
                  <a:pt x="156" y="59"/>
                  <a:pt x="156" y="59"/>
                </a:cubicBezTo>
                <a:close/>
                <a:moveTo>
                  <a:pt x="155" y="59"/>
                </a:moveTo>
                <a:cubicBezTo>
                  <a:pt x="155" y="59"/>
                  <a:pt x="154" y="59"/>
                  <a:pt x="154" y="59"/>
                </a:cubicBezTo>
                <a:cubicBezTo>
                  <a:pt x="154" y="60"/>
                  <a:pt x="155" y="59"/>
                  <a:pt x="155" y="60"/>
                </a:cubicBezTo>
                <a:cubicBezTo>
                  <a:pt x="155" y="60"/>
                  <a:pt x="155" y="59"/>
                  <a:pt x="155" y="59"/>
                </a:cubicBezTo>
                <a:close/>
                <a:moveTo>
                  <a:pt x="169" y="75"/>
                </a:moveTo>
                <a:cubicBezTo>
                  <a:pt x="169" y="75"/>
                  <a:pt x="169" y="75"/>
                  <a:pt x="169" y="75"/>
                </a:cubicBezTo>
                <a:cubicBezTo>
                  <a:pt x="169" y="75"/>
                  <a:pt x="169" y="75"/>
                  <a:pt x="169" y="75"/>
                </a:cubicBezTo>
                <a:cubicBezTo>
                  <a:pt x="168" y="75"/>
                  <a:pt x="168" y="74"/>
                  <a:pt x="168" y="74"/>
                </a:cubicBezTo>
                <a:cubicBezTo>
                  <a:pt x="168" y="74"/>
                  <a:pt x="168" y="73"/>
                  <a:pt x="168" y="73"/>
                </a:cubicBezTo>
                <a:cubicBezTo>
                  <a:pt x="168" y="73"/>
                  <a:pt x="167" y="73"/>
                  <a:pt x="167" y="73"/>
                </a:cubicBezTo>
                <a:cubicBezTo>
                  <a:pt x="167" y="73"/>
                  <a:pt x="167" y="72"/>
                  <a:pt x="167" y="72"/>
                </a:cubicBezTo>
                <a:cubicBezTo>
                  <a:pt x="166" y="72"/>
                  <a:pt x="166" y="68"/>
                  <a:pt x="165" y="68"/>
                </a:cubicBezTo>
                <a:cubicBezTo>
                  <a:pt x="165" y="68"/>
                  <a:pt x="165" y="65"/>
                  <a:pt x="164" y="65"/>
                </a:cubicBezTo>
                <a:cubicBezTo>
                  <a:pt x="164" y="65"/>
                  <a:pt x="163" y="69"/>
                  <a:pt x="163" y="69"/>
                </a:cubicBezTo>
                <a:cubicBezTo>
                  <a:pt x="163" y="69"/>
                  <a:pt x="163" y="71"/>
                  <a:pt x="162" y="70"/>
                </a:cubicBezTo>
                <a:cubicBezTo>
                  <a:pt x="162" y="70"/>
                  <a:pt x="161" y="69"/>
                  <a:pt x="160" y="69"/>
                </a:cubicBezTo>
                <a:cubicBezTo>
                  <a:pt x="160" y="68"/>
                  <a:pt x="160" y="68"/>
                  <a:pt x="160" y="68"/>
                </a:cubicBezTo>
                <a:cubicBezTo>
                  <a:pt x="160" y="68"/>
                  <a:pt x="160" y="67"/>
                  <a:pt x="161" y="67"/>
                </a:cubicBezTo>
                <a:cubicBezTo>
                  <a:pt x="161" y="67"/>
                  <a:pt x="161" y="68"/>
                  <a:pt x="161" y="68"/>
                </a:cubicBezTo>
                <a:cubicBezTo>
                  <a:pt x="161" y="67"/>
                  <a:pt x="161" y="67"/>
                  <a:pt x="161" y="67"/>
                </a:cubicBezTo>
                <a:cubicBezTo>
                  <a:pt x="161" y="67"/>
                  <a:pt x="161" y="66"/>
                  <a:pt x="161" y="66"/>
                </a:cubicBezTo>
                <a:cubicBezTo>
                  <a:pt x="160" y="66"/>
                  <a:pt x="159" y="66"/>
                  <a:pt x="158" y="66"/>
                </a:cubicBezTo>
                <a:cubicBezTo>
                  <a:pt x="158" y="66"/>
                  <a:pt x="158" y="66"/>
                  <a:pt x="158" y="66"/>
                </a:cubicBezTo>
                <a:cubicBezTo>
                  <a:pt x="158" y="66"/>
                  <a:pt x="158" y="66"/>
                  <a:pt x="158" y="66"/>
                </a:cubicBezTo>
                <a:cubicBezTo>
                  <a:pt x="158" y="67"/>
                  <a:pt x="156" y="67"/>
                  <a:pt x="156" y="68"/>
                </a:cubicBezTo>
                <a:cubicBezTo>
                  <a:pt x="156" y="68"/>
                  <a:pt x="156" y="68"/>
                  <a:pt x="156" y="68"/>
                </a:cubicBezTo>
                <a:cubicBezTo>
                  <a:pt x="156" y="68"/>
                  <a:pt x="154" y="67"/>
                  <a:pt x="154" y="68"/>
                </a:cubicBezTo>
                <a:cubicBezTo>
                  <a:pt x="153" y="68"/>
                  <a:pt x="153" y="70"/>
                  <a:pt x="153" y="70"/>
                </a:cubicBezTo>
                <a:cubicBezTo>
                  <a:pt x="152" y="70"/>
                  <a:pt x="153" y="69"/>
                  <a:pt x="152" y="69"/>
                </a:cubicBezTo>
                <a:cubicBezTo>
                  <a:pt x="152" y="69"/>
                  <a:pt x="152" y="71"/>
                  <a:pt x="151" y="71"/>
                </a:cubicBezTo>
                <a:cubicBezTo>
                  <a:pt x="151" y="71"/>
                  <a:pt x="148" y="72"/>
                  <a:pt x="148" y="72"/>
                </a:cubicBezTo>
                <a:cubicBezTo>
                  <a:pt x="146" y="73"/>
                  <a:pt x="146" y="74"/>
                  <a:pt x="146" y="76"/>
                </a:cubicBezTo>
                <a:cubicBezTo>
                  <a:pt x="146" y="75"/>
                  <a:pt x="146" y="75"/>
                  <a:pt x="145" y="75"/>
                </a:cubicBezTo>
                <a:cubicBezTo>
                  <a:pt x="145" y="77"/>
                  <a:pt x="147" y="79"/>
                  <a:pt x="146" y="81"/>
                </a:cubicBezTo>
                <a:cubicBezTo>
                  <a:pt x="146" y="83"/>
                  <a:pt x="147" y="83"/>
                  <a:pt x="148" y="82"/>
                </a:cubicBezTo>
                <a:cubicBezTo>
                  <a:pt x="148" y="81"/>
                  <a:pt x="151" y="81"/>
                  <a:pt x="151" y="80"/>
                </a:cubicBezTo>
                <a:cubicBezTo>
                  <a:pt x="152" y="80"/>
                  <a:pt x="154" y="79"/>
                  <a:pt x="155" y="80"/>
                </a:cubicBezTo>
                <a:cubicBezTo>
                  <a:pt x="155" y="80"/>
                  <a:pt x="156" y="80"/>
                  <a:pt x="156" y="80"/>
                </a:cubicBezTo>
                <a:cubicBezTo>
                  <a:pt x="156" y="80"/>
                  <a:pt x="156" y="81"/>
                  <a:pt x="157" y="81"/>
                </a:cubicBezTo>
                <a:cubicBezTo>
                  <a:pt x="156" y="83"/>
                  <a:pt x="158" y="81"/>
                  <a:pt x="158" y="81"/>
                </a:cubicBezTo>
                <a:cubicBezTo>
                  <a:pt x="158" y="81"/>
                  <a:pt x="157" y="82"/>
                  <a:pt x="157" y="82"/>
                </a:cubicBezTo>
                <a:cubicBezTo>
                  <a:pt x="158" y="83"/>
                  <a:pt x="158" y="82"/>
                  <a:pt x="158" y="82"/>
                </a:cubicBezTo>
                <a:cubicBezTo>
                  <a:pt x="159" y="82"/>
                  <a:pt x="158" y="83"/>
                  <a:pt x="158" y="83"/>
                </a:cubicBezTo>
                <a:cubicBezTo>
                  <a:pt x="158" y="83"/>
                  <a:pt x="159" y="83"/>
                  <a:pt x="159" y="84"/>
                </a:cubicBezTo>
                <a:cubicBezTo>
                  <a:pt x="158" y="84"/>
                  <a:pt x="159" y="84"/>
                  <a:pt x="159" y="85"/>
                </a:cubicBezTo>
                <a:cubicBezTo>
                  <a:pt x="160" y="85"/>
                  <a:pt x="161" y="85"/>
                  <a:pt x="161" y="85"/>
                </a:cubicBezTo>
                <a:cubicBezTo>
                  <a:pt x="162" y="85"/>
                  <a:pt x="162" y="86"/>
                  <a:pt x="163" y="85"/>
                </a:cubicBezTo>
                <a:cubicBezTo>
                  <a:pt x="163" y="85"/>
                  <a:pt x="165" y="84"/>
                  <a:pt x="165" y="84"/>
                </a:cubicBezTo>
                <a:cubicBezTo>
                  <a:pt x="166" y="83"/>
                  <a:pt x="166" y="81"/>
                  <a:pt x="167" y="80"/>
                </a:cubicBezTo>
                <a:cubicBezTo>
                  <a:pt x="168" y="79"/>
                  <a:pt x="169" y="75"/>
                  <a:pt x="169" y="75"/>
                </a:cubicBezTo>
                <a:cubicBezTo>
                  <a:pt x="169" y="75"/>
                  <a:pt x="169" y="75"/>
                  <a:pt x="169" y="75"/>
                </a:cubicBezTo>
                <a:close/>
                <a:moveTo>
                  <a:pt x="158" y="63"/>
                </a:moveTo>
                <a:cubicBezTo>
                  <a:pt x="158" y="63"/>
                  <a:pt x="158" y="63"/>
                  <a:pt x="158" y="63"/>
                </a:cubicBezTo>
                <a:close/>
                <a:moveTo>
                  <a:pt x="158" y="63"/>
                </a:moveTo>
                <a:cubicBezTo>
                  <a:pt x="158" y="63"/>
                  <a:pt x="158" y="64"/>
                  <a:pt x="158" y="64"/>
                </a:cubicBezTo>
                <a:cubicBezTo>
                  <a:pt x="158" y="64"/>
                  <a:pt x="158" y="63"/>
                  <a:pt x="158" y="63"/>
                </a:cubicBezTo>
                <a:cubicBezTo>
                  <a:pt x="158" y="63"/>
                  <a:pt x="158" y="63"/>
                  <a:pt x="158" y="63"/>
                </a:cubicBezTo>
                <a:close/>
                <a:moveTo>
                  <a:pt x="34" y="7"/>
                </a:moveTo>
                <a:cubicBezTo>
                  <a:pt x="34" y="7"/>
                  <a:pt x="34" y="7"/>
                  <a:pt x="34" y="7"/>
                </a:cubicBezTo>
                <a:cubicBezTo>
                  <a:pt x="33" y="7"/>
                  <a:pt x="34" y="7"/>
                  <a:pt x="34" y="8"/>
                </a:cubicBezTo>
                <a:cubicBezTo>
                  <a:pt x="34" y="8"/>
                  <a:pt x="34" y="8"/>
                  <a:pt x="34" y="8"/>
                </a:cubicBezTo>
                <a:cubicBezTo>
                  <a:pt x="35" y="8"/>
                  <a:pt x="35" y="7"/>
                  <a:pt x="36" y="7"/>
                </a:cubicBezTo>
                <a:cubicBezTo>
                  <a:pt x="35" y="6"/>
                  <a:pt x="34" y="7"/>
                  <a:pt x="34" y="7"/>
                </a:cubicBezTo>
                <a:close/>
                <a:moveTo>
                  <a:pt x="162" y="59"/>
                </a:moveTo>
                <a:cubicBezTo>
                  <a:pt x="161" y="59"/>
                  <a:pt x="160" y="59"/>
                  <a:pt x="161" y="59"/>
                </a:cubicBezTo>
                <a:cubicBezTo>
                  <a:pt x="161" y="59"/>
                  <a:pt x="161" y="59"/>
                  <a:pt x="162" y="59"/>
                </a:cubicBezTo>
                <a:close/>
                <a:moveTo>
                  <a:pt x="161" y="59"/>
                </a:moveTo>
                <a:cubicBezTo>
                  <a:pt x="161" y="59"/>
                  <a:pt x="161" y="59"/>
                  <a:pt x="161" y="59"/>
                </a:cubicBezTo>
                <a:close/>
                <a:moveTo>
                  <a:pt x="37" y="43"/>
                </a:moveTo>
                <a:cubicBezTo>
                  <a:pt x="37" y="42"/>
                  <a:pt x="36" y="42"/>
                  <a:pt x="36" y="42"/>
                </a:cubicBezTo>
                <a:cubicBezTo>
                  <a:pt x="36" y="42"/>
                  <a:pt x="36" y="43"/>
                  <a:pt x="37" y="43"/>
                </a:cubicBezTo>
                <a:close/>
                <a:moveTo>
                  <a:pt x="135" y="49"/>
                </a:moveTo>
                <a:cubicBezTo>
                  <a:pt x="135" y="49"/>
                  <a:pt x="135" y="50"/>
                  <a:pt x="135" y="50"/>
                </a:cubicBezTo>
                <a:cubicBezTo>
                  <a:pt x="135" y="50"/>
                  <a:pt x="135" y="49"/>
                  <a:pt x="135" y="49"/>
                </a:cubicBezTo>
                <a:cubicBezTo>
                  <a:pt x="135" y="49"/>
                  <a:pt x="135" y="49"/>
                  <a:pt x="135" y="49"/>
                </a:cubicBezTo>
                <a:close/>
                <a:moveTo>
                  <a:pt x="155" y="63"/>
                </a:moveTo>
                <a:cubicBezTo>
                  <a:pt x="155" y="63"/>
                  <a:pt x="155" y="63"/>
                  <a:pt x="155" y="63"/>
                </a:cubicBezTo>
                <a:cubicBezTo>
                  <a:pt x="155" y="63"/>
                  <a:pt x="155" y="63"/>
                  <a:pt x="155" y="63"/>
                </a:cubicBezTo>
                <a:cubicBezTo>
                  <a:pt x="155" y="63"/>
                  <a:pt x="155" y="63"/>
                  <a:pt x="155" y="63"/>
                </a:cubicBezTo>
                <a:close/>
                <a:moveTo>
                  <a:pt x="35" y="41"/>
                </a:moveTo>
                <a:cubicBezTo>
                  <a:pt x="35" y="41"/>
                  <a:pt x="35" y="41"/>
                  <a:pt x="35" y="41"/>
                </a:cubicBezTo>
                <a:cubicBezTo>
                  <a:pt x="35" y="41"/>
                  <a:pt x="35" y="41"/>
                  <a:pt x="35" y="41"/>
                </a:cubicBezTo>
                <a:close/>
                <a:moveTo>
                  <a:pt x="35" y="41"/>
                </a:moveTo>
                <a:cubicBezTo>
                  <a:pt x="35" y="41"/>
                  <a:pt x="35" y="40"/>
                  <a:pt x="35" y="41"/>
                </a:cubicBezTo>
                <a:cubicBezTo>
                  <a:pt x="35" y="41"/>
                  <a:pt x="35" y="41"/>
                  <a:pt x="35" y="41"/>
                </a:cubicBezTo>
                <a:cubicBezTo>
                  <a:pt x="35" y="41"/>
                  <a:pt x="34" y="41"/>
                  <a:pt x="34" y="41"/>
                </a:cubicBezTo>
                <a:cubicBezTo>
                  <a:pt x="35" y="41"/>
                  <a:pt x="35" y="41"/>
                  <a:pt x="35" y="41"/>
                </a:cubicBezTo>
                <a:cubicBezTo>
                  <a:pt x="35" y="41"/>
                  <a:pt x="35" y="41"/>
                  <a:pt x="35" y="41"/>
                </a:cubicBezTo>
                <a:close/>
                <a:moveTo>
                  <a:pt x="140" y="60"/>
                </a:moveTo>
                <a:cubicBezTo>
                  <a:pt x="140" y="60"/>
                  <a:pt x="140" y="60"/>
                  <a:pt x="139" y="60"/>
                </a:cubicBezTo>
                <a:cubicBezTo>
                  <a:pt x="139" y="60"/>
                  <a:pt x="140" y="60"/>
                  <a:pt x="140" y="60"/>
                </a:cubicBezTo>
                <a:cubicBezTo>
                  <a:pt x="140" y="60"/>
                  <a:pt x="140" y="60"/>
                  <a:pt x="140" y="60"/>
                </a:cubicBezTo>
                <a:close/>
                <a:moveTo>
                  <a:pt x="159" y="62"/>
                </a:moveTo>
                <a:cubicBezTo>
                  <a:pt x="159" y="62"/>
                  <a:pt x="159" y="62"/>
                  <a:pt x="159" y="62"/>
                </a:cubicBezTo>
                <a:cubicBezTo>
                  <a:pt x="159" y="61"/>
                  <a:pt x="159" y="62"/>
                  <a:pt x="159" y="62"/>
                </a:cubicBezTo>
                <a:close/>
                <a:moveTo>
                  <a:pt x="180" y="89"/>
                </a:moveTo>
                <a:cubicBezTo>
                  <a:pt x="180" y="90"/>
                  <a:pt x="180" y="89"/>
                  <a:pt x="181" y="89"/>
                </a:cubicBezTo>
                <a:cubicBezTo>
                  <a:pt x="181" y="89"/>
                  <a:pt x="180" y="89"/>
                  <a:pt x="180" y="89"/>
                </a:cubicBezTo>
                <a:close/>
                <a:moveTo>
                  <a:pt x="160" y="86"/>
                </a:moveTo>
                <a:cubicBezTo>
                  <a:pt x="160" y="87"/>
                  <a:pt x="161" y="85"/>
                  <a:pt x="160" y="86"/>
                </a:cubicBezTo>
                <a:close/>
                <a:moveTo>
                  <a:pt x="31" y="44"/>
                </a:moveTo>
                <a:cubicBezTo>
                  <a:pt x="31" y="44"/>
                  <a:pt x="31" y="44"/>
                  <a:pt x="31" y="44"/>
                </a:cubicBezTo>
                <a:cubicBezTo>
                  <a:pt x="32" y="44"/>
                  <a:pt x="32" y="44"/>
                  <a:pt x="32" y="43"/>
                </a:cubicBezTo>
                <a:cubicBezTo>
                  <a:pt x="32" y="43"/>
                  <a:pt x="31" y="43"/>
                  <a:pt x="31" y="44"/>
                </a:cubicBezTo>
                <a:close/>
                <a:moveTo>
                  <a:pt x="161" y="59"/>
                </a:moveTo>
                <a:cubicBezTo>
                  <a:pt x="161" y="59"/>
                  <a:pt x="161" y="59"/>
                  <a:pt x="161" y="59"/>
                </a:cubicBezTo>
                <a:cubicBezTo>
                  <a:pt x="161" y="59"/>
                  <a:pt x="161" y="59"/>
                  <a:pt x="161" y="59"/>
                </a:cubicBezTo>
                <a:close/>
                <a:moveTo>
                  <a:pt x="37" y="44"/>
                </a:moveTo>
                <a:cubicBezTo>
                  <a:pt x="37" y="44"/>
                  <a:pt x="37" y="44"/>
                  <a:pt x="37" y="44"/>
                </a:cubicBezTo>
                <a:cubicBezTo>
                  <a:pt x="37" y="44"/>
                  <a:pt x="37" y="44"/>
                  <a:pt x="37" y="44"/>
                </a:cubicBezTo>
                <a:close/>
                <a:moveTo>
                  <a:pt x="154" y="41"/>
                </a:moveTo>
                <a:cubicBezTo>
                  <a:pt x="154" y="41"/>
                  <a:pt x="154" y="40"/>
                  <a:pt x="154" y="40"/>
                </a:cubicBezTo>
                <a:cubicBezTo>
                  <a:pt x="154" y="40"/>
                  <a:pt x="154" y="40"/>
                  <a:pt x="154" y="41"/>
                </a:cubicBezTo>
                <a:close/>
                <a:moveTo>
                  <a:pt x="170" y="60"/>
                </a:moveTo>
                <a:cubicBezTo>
                  <a:pt x="169" y="60"/>
                  <a:pt x="169" y="60"/>
                  <a:pt x="169" y="60"/>
                </a:cubicBezTo>
                <a:cubicBezTo>
                  <a:pt x="169" y="60"/>
                  <a:pt x="170" y="60"/>
                  <a:pt x="170" y="60"/>
                </a:cubicBezTo>
                <a:close/>
                <a:moveTo>
                  <a:pt x="139" y="58"/>
                </a:moveTo>
                <a:cubicBezTo>
                  <a:pt x="138" y="58"/>
                  <a:pt x="138" y="58"/>
                  <a:pt x="138" y="59"/>
                </a:cubicBezTo>
                <a:cubicBezTo>
                  <a:pt x="139" y="59"/>
                  <a:pt x="139" y="58"/>
                  <a:pt x="139" y="58"/>
                </a:cubicBezTo>
                <a:close/>
                <a:moveTo>
                  <a:pt x="157" y="56"/>
                </a:moveTo>
                <a:cubicBezTo>
                  <a:pt x="157" y="56"/>
                  <a:pt x="156" y="56"/>
                  <a:pt x="156" y="56"/>
                </a:cubicBezTo>
                <a:cubicBezTo>
                  <a:pt x="156" y="56"/>
                  <a:pt x="156" y="57"/>
                  <a:pt x="156" y="57"/>
                </a:cubicBezTo>
                <a:cubicBezTo>
                  <a:pt x="156" y="57"/>
                  <a:pt x="157" y="57"/>
                  <a:pt x="157" y="56"/>
                </a:cubicBezTo>
                <a:close/>
                <a:moveTo>
                  <a:pt x="151" y="50"/>
                </a:moveTo>
                <a:cubicBezTo>
                  <a:pt x="151" y="50"/>
                  <a:pt x="151" y="50"/>
                  <a:pt x="151" y="50"/>
                </a:cubicBezTo>
                <a:cubicBezTo>
                  <a:pt x="151" y="50"/>
                  <a:pt x="151" y="50"/>
                  <a:pt x="151" y="50"/>
                </a:cubicBezTo>
                <a:cubicBezTo>
                  <a:pt x="151" y="50"/>
                  <a:pt x="151" y="50"/>
                  <a:pt x="151" y="50"/>
                </a:cubicBezTo>
                <a:cubicBezTo>
                  <a:pt x="151" y="50"/>
                  <a:pt x="151" y="50"/>
                  <a:pt x="151" y="50"/>
                </a:cubicBezTo>
                <a:close/>
                <a:moveTo>
                  <a:pt x="145" y="55"/>
                </a:moveTo>
                <a:cubicBezTo>
                  <a:pt x="144" y="55"/>
                  <a:pt x="144" y="55"/>
                  <a:pt x="144" y="56"/>
                </a:cubicBezTo>
                <a:cubicBezTo>
                  <a:pt x="144" y="56"/>
                  <a:pt x="145" y="56"/>
                  <a:pt x="145" y="55"/>
                </a:cubicBezTo>
                <a:close/>
                <a:moveTo>
                  <a:pt x="157" y="59"/>
                </a:moveTo>
                <a:cubicBezTo>
                  <a:pt x="157" y="59"/>
                  <a:pt x="157" y="59"/>
                  <a:pt x="157" y="59"/>
                </a:cubicBezTo>
                <a:cubicBezTo>
                  <a:pt x="157" y="59"/>
                  <a:pt x="157" y="59"/>
                  <a:pt x="157" y="59"/>
                </a:cubicBezTo>
                <a:cubicBezTo>
                  <a:pt x="157" y="60"/>
                  <a:pt x="157" y="60"/>
                  <a:pt x="158" y="59"/>
                </a:cubicBezTo>
                <a:cubicBezTo>
                  <a:pt x="158" y="59"/>
                  <a:pt x="158" y="59"/>
                  <a:pt x="157" y="59"/>
                </a:cubicBezTo>
                <a:close/>
                <a:moveTo>
                  <a:pt x="137" y="56"/>
                </a:moveTo>
                <a:cubicBezTo>
                  <a:pt x="137" y="56"/>
                  <a:pt x="137" y="56"/>
                  <a:pt x="137" y="56"/>
                </a:cubicBezTo>
                <a:cubicBezTo>
                  <a:pt x="137" y="56"/>
                  <a:pt x="137" y="56"/>
                  <a:pt x="137" y="56"/>
                </a:cubicBezTo>
                <a:cubicBezTo>
                  <a:pt x="137" y="57"/>
                  <a:pt x="138" y="56"/>
                  <a:pt x="137" y="56"/>
                </a:cubicBezTo>
                <a:close/>
                <a:moveTo>
                  <a:pt x="49" y="95"/>
                </a:moveTo>
                <a:cubicBezTo>
                  <a:pt x="48" y="95"/>
                  <a:pt x="49" y="95"/>
                  <a:pt x="49" y="95"/>
                </a:cubicBezTo>
                <a:cubicBezTo>
                  <a:pt x="49" y="95"/>
                  <a:pt x="49" y="95"/>
                  <a:pt x="49" y="95"/>
                </a:cubicBezTo>
                <a:close/>
                <a:moveTo>
                  <a:pt x="152" y="36"/>
                </a:moveTo>
                <a:cubicBezTo>
                  <a:pt x="151" y="36"/>
                  <a:pt x="151" y="36"/>
                  <a:pt x="151" y="36"/>
                </a:cubicBezTo>
                <a:cubicBezTo>
                  <a:pt x="152" y="36"/>
                  <a:pt x="152" y="36"/>
                  <a:pt x="152" y="36"/>
                </a:cubicBezTo>
                <a:close/>
                <a:moveTo>
                  <a:pt x="44" y="47"/>
                </a:moveTo>
                <a:cubicBezTo>
                  <a:pt x="44" y="47"/>
                  <a:pt x="44" y="47"/>
                  <a:pt x="44" y="47"/>
                </a:cubicBezTo>
                <a:cubicBezTo>
                  <a:pt x="44" y="47"/>
                  <a:pt x="43" y="47"/>
                  <a:pt x="44" y="47"/>
                </a:cubicBezTo>
                <a:cubicBezTo>
                  <a:pt x="44" y="48"/>
                  <a:pt x="44" y="47"/>
                  <a:pt x="44" y="47"/>
                </a:cubicBezTo>
                <a:close/>
                <a:moveTo>
                  <a:pt x="44" y="47"/>
                </a:moveTo>
                <a:cubicBezTo>
                  <a:pt x="43" y="47"/>
                  <a:pt x="44" y="47"/>
                  <a:pt x="44" y="47"/>
                </a:cubicBezTo>
                <a:close/>
                <a:moveTo>
                  <a:pt x="153" y="65"/>
                </a:moveTo>
                <a:cubicBezTo>
                  <a:pt x="153" y="65"/>
                  <a:pt x="153" y="65"/>
                  <a:pt x="153" y="65"/>
                </a:cubicBezTo>
                <a:cubicBezTo>
                  <a:pt x="153" y="66"/>
                  <a:pt x="153" y="65"/>
                  <a:pt x="153" y="65"/>
                </a:cubicBezTo>
                <a:close/>
                <a:moveTo>
                  <a:pt x="152" y="42"/>
                </a:moveTo>
                <a:cubicBezTo>
                  <a:pt x="152" y="42"/>
                  <a:pt x="152" y="42"/>
                  <a:pt x="152" y="42"/>
                </a:cubicBezTo>
                <a:close/>
                <a:moveTo>
                  <a:pt x="152" y="42"/>
                </a:moveTo>
                <a:cubicBezTo>
                  <a:pt x="152" y="41"/>
                  <a:pt x="152" y="42"/>
                  <a:pt x="152" y="42"/>
                </a:cubicBezTo>
                <a:cubicBezTo>
                  <a:pt x="152" y="42"/>
                  <a:pt x="152" y="42"/>
                  <a:pt x="152" y="42"/>
                </a:cubicBezTo>
                <a:close/>
                <a:moveTo>
                  <a:pt x="77" y="20"/>
                </a:moveTo>
                <a:cubicBezTo>
                  <a:pt x="77" y="20"/>
                  <a:pt x="78" y="19"/>
                  <a:pt x="78" y="19"/>
                </a:cubicBezTo>
                <a:cubicBezTo>
                  <a:pt x="78" y="19"/>
                  <a:pt x="77" y="20"/>
                  <a:pt x="77" y="20"/>
                </a:cubicBezTo>
                <a:close/>
                <a:moveTo>
                  <a:pt x="153" y="54"/>
                </a:moveTo>
                <a:cubicBezTo>
                  <a:pt x="152" y="53"/>
                  <a:pt x="152" y="54"/>
                  <a:pt x="152" y="54"/>
                </a:cubicBezTo>
                <a:cubicBezTo>
                  <a:pt x="152" y="54"/>
                  <a:pt x="153" y="54"/>
                  <a:pt x="153" y="54"/>
                </a:cubicBezTo>
                <a:close/>
                <a:moveTo>
                  <a:pt x="46" y="29"/>
                </a:moveTo>
                <a:cubicBezTo>
                  <a:pt x="46" y="30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lose/>
                <a:moveTo>
                  <a:pt x="37" y="43"/>
                </a:moveTo>
                <a:cubicBezTo>
                  <a:pt x="37" y="43"/>
                  <a:pt x="37" y="43"/>
                  <a:pt x="37" y="43"/>
                </a:cubicBezTo>
                <a:cubicBezTo>
                  <a:pt x="37" y="43"/>
                  <a:pt x="37" y="43"/>
                  <a:pt x="37" y="43"/>
                </a:cubicBezTo>
                <a:close/>
                <a:moveTo>
                  <a:pt x="168" y="93"/>
                </a:moveTo>
                <a:cubicBezTo>
                  <a:pt x="168" y="93"/>
                  <a:pt x="168" y="93"/>
                  <a:pt x="168" y="92"/>
                </a:cubicBezTo>
                <a:cubicBezTo>
                  <a:pt x="168" y="92"/>
                  <a:pt x="168" y="93"/>
                  <a:pt x="168" y="93"/>
                </a:cubicBezTo>
                <a:close/>
                <a:moveTo>
                  <a:pt x="47" y="95"/>
                </a:moveTo>
                <a:cubicBezTo>
                  <a:pt x="47" y="96"/>
                  <a:pt x="47" y="96"/>
                  <a:pt x="47" y="96"/>
                </a:cubicBezTo>
                <a:cubicBezTo>
                  <a:pt x="48" y="96"/>
                  <a:pt x="47" y="95"/>
                  <a:pt x="47" y="95"/>
                </a:cubicBezTo>
                <a:close/>
                <a:moveTo>
                  <a:pt x="156" y="33"/>
                </a:moveTo>
                <a:cubicBezTo>
                  <a:pt x="156" y="33"/>
                  <a:pt x="156" y="33"/>
                  <a:pt x="156" y="33"/>
                </a:cubicBezTo>
                <a:cubicBezTo>
                  <a:pt x="156" y="33"/>
                  <a:pt x="156" y="33"/>
                  <a:pt x="156" y="33"/>
                </a:cubicBezTo>
                <a:cubicBezTo>
                  <a:pt x="156" y="33"/>
                  <a:pt x="156" y="33"/>
                  <a:pt x="156" y="33"/>
                </a:cubicBezTo>
                <a:close/>
                <a:moveTo>
                  <a:pt x="156" y="33"/>
                </a:moveTo>
                <a:cubicBezTo>
                  <a:pt x="156" y="33"/>
                  <a:pt x="156" y="33"/>
                  <a:pt x="156" y="33"/>
                </a:cubicBezTo>
                <a:cubicBezTo>
                  <a:pt x="156" y="33"/>
                  <a:pt x="156" y="33"/>
                  <a:pt x="156" y="33"/>
                </a:cubicBezTo>
                <a:close/>
                <a:moveTo>
                  <a:pt x="171" y="66"/>
                </a:moveTo>
                <a:cubicBezTo>
                  <a:pt x="171" y="66"/>
                  <a:pt x="171" y="66"/>
                  <a:pt x="171" y="66"/>
                </a:cubicBezTo>
                <a:cubicBezTo>
                  <a:pt x="171" y="66"/>
                  <a:pt x="171" y="66"/>
                  <a:pt x="171" y="66"/>
                </a:cubicBezTo>
                <a:cubicBezTo>
                  <a:pt x="171" y="66"/>
                  <a:pt x="171" y="66"/>
                  <a:pt x="171" y="66"/>
                </a:cubicBezTo>
                <a:cubicBezTo>
                  <a:pt x="171" y="66"/>
                  <a:pt x="171" y="66"/>
                  <a:pt x="171" y="66"/>
                </a:cubicBezTo>
                <a:close/>
                <a:moveTo>
                  <a:pt x="44" y="48"/>
                </a:moveTo>
                <a:cubicBezTo>
                  <a:pt x="44" y="48"/>
                  <a:pt x="44" y="48"/>
                  <a:pt x="44" y="48"/>
                </a:cubicBezTo>
                <a:cubicBezTo>
                  <a:pt x="44" y="48"/>
                  <a:pt x="44" y="48"/>
                  <a:pt x="44" y="48"/>
                </a:cubicBezTo>
                <a:cubicBezTo>
                  <a:pt x="44" y="48"/>
                  <a:pt x="44" y="49"/>
                  <a:pt x="44" y="48"/>
                </a:cubicBezTo>
                <a:close/>
                <a:moveTo>
                  <a:pt x="153" y="35"/>
                </a:moveTo>
                <a:cubicBezTo>
                  <a:pt x="153" y="35"/>
                  <a:pt x="153" y="35"/>
                  <a:pt x="153" y="35"/>
                </a:cubicBezTo>
                <a:cubicBezTo>
                  <a:pt x="153" y="35"/>
                  <a:pt x="152" y="36"/>
                  <a:pt x="153" y="35"/>
                </a:cubicBezTo>
                <a:close/>
                <a:moveTo>
                  <a:pt x="139" y="59"/>
                </a:moveTo>
                <a:cubicBezTo>
                  <a:pt x="139" y="60"/>
                  <a:pt x="139" y="59"/>
                  <a:pt x="139" y="60"/>
                </a:cubicBezTo>
                <a:cubicBezTo>
                  <a:pt x="139" y="60"/>
                  <a:pt x="139" y="60"/>
                  <a:pt x="139" y="59"/>
                </a:cubicBezTo>
                <a:close/>
                <a:moveTo>
                  <a:pt x="168" y="59"/>
                </a:moveTo>
                <a:cubicBezTo>
                  <a:pt x="168" y="59"/>
                  <a:pt x="168" y="59"/>
                  <a:pt x="168" y="59"/>
                </a:cubicBezTo>
                <a:cubicBezTo>
                  <a:pt x="167" y="60"/>
                  <a:pt x="168" y="60"/>
                  <a:pt x="168" y="59"/>
                </a:cubicBezTo>
                <a:close/>
                <a:moveTo>
                  <a:pt x="44" y="48"/>
                </a:moveTo>
                <a:cubicBezTo>
                  <a:pt x="44" y="48"/>
                  <a:pt x="44" y="48"/>
                  <a:pt x="44" y="48"/>
                </a:cubicBezTo>
                <a:cubicBezTo>
                  <a:pt x="44" y="48"/>
                  <a:pt x="44" y="47"/>
                  <a:pt x="44" y="48"/>
                </a:cubicBezTo>
                <a:cubicBezTo>
                  <a:pt x="44" y="48"/>
                  <a:pt x="44" y="48"/>
                  <a:pt x="44" y="48"/>
                </a:cubicBezTo>
                <a:close/>
                <a:moveTo>
                  <a:pt x="162" y="69"/>
                </a:moveTo>
                <a:cubicBezTo>
                  <a:pt x="162" y="69"/>
                  <a:pt x="162" y="69"/>
                  <a:pt x="162" y="69"/>
                </a:cubicBezTo>
                <a:close/>
                <a:moveTo>
                  <a:pt x="162" y="69"/>
                </a:moveTo>
                <a:cubicBezTo>
                  <a:pt x="162" y="69"/>
                  <a:pt x="162" y="69"/>
                  <a:pt x="162" y="69"/>
                </a:cubicBezTo>
                <a:close/>
                <a:moveTo>
                  <a:pt x="45" y="49"/>
                </a:moveTo>
                <a:cubicBezTo>
                  <a:pt x="44" y="49"/>
                  <a:pt x="45" y="49"/>
                  <a:pt x="45" y="49"/>
                </a:cubicBezTo>
                <a:close/>
                <a:moveTo>
                  <a:pt x="151" y="54"/>
                </a:moveTo>
                <a:cubicBezTo>
                  <a:pt x="152" y="54"/>
                  <a:pt x="151" y="55"/>
                  <a:pt x="151" y="54"/>
                </a:cubicBezTo>
                <a:close/>
                <a:moveTo>
                  <a:pt x="149" y="53"/>
                </a:moveTo>
                <a:cubicBezTo>
                  <a:pt x="149" y="53"/>
                  <a:pt x="149" y="53"/>
                  <a:pt x="149" y="53"/>
                </a:cubicBezTo>
                <a:cubicBezTo>
                  <a:pt x="150" y="53"/>
                  <a:pt x="149" y="53"/>
                  <a:pt x="149" y="53"/>
                </a:cubicBezTo>
                <a:close/>
                <a:moveTo>
                  <a:pt x="154" y="39"/>
                </a:moveTo>
                <a:cubicBezTo>
                  <a:pt x="154" y="39"/>
                  <a:pt x="155" y="39"/>
                  <a:pt x="154" y="39"/>
                </a:cubicBezTo>
                <a:close/>
                <a:moveTo>
                  <a:pt x="159" y="27"/>
                </a:moveTo>
                <a:cubicBezTo>
                  <a:pt x="159" y="27"/>
                  <a:pt x="159" y="27"/>
                  <a:pt x="159" y="27"/>
                </a:cubicBezTo>
                <a:cubicBezTo>
                  <a:pt x="159" y="28"/>
                  <a:pt x="160" y="28"/>
                  <a:pt x="160" y="27"/>
                </a:cubicBezTo>
                <a:cubicBezTo>
                  <a:pt x="160" y="27"/>
                  <a:pt x="160" y="27"/>
                  <a:pt x="159" y="27"/>
                </a:cubicBezTo>
                <a:close/>
                <a:moveTo>
                  <a:pt x="155" y="56"/>
                </a:moveTo>
                <a:cubicBezTo>
                  <a:pt x="155" y="55"/>
                  <a:pt x="154" y="56"/>
                  <a:pt x="155" y="56"/>
                </a:cubicBezTo>
                <a:close/>
                <a:moveTo>
                  <a:pt x="152" y="65"/>
                </a:moveTo>
                <a:cubicBezTo>
                  <a:pt x="152" y="65"/>
                  <a:pt x="153" y="65"/>
                  <a:pt x="152" y="65"/>
                </a:cubicBezTo>
                <a:close/>
                <a:moveTo>
                  <a:pt x="160" y="53"/>
                </a:moveTo>
                <a:cubicBezTo>
                  <a:pt x="160" y="52"/>
                  <a:pt x="160" y="54"/>
                  <a:pt x="160" y="53"/>
                </a:cubicBezTo>
                <a:close/>
                <a:moveTo>
                  <a:pt x="43" y="46"/>
                </a:moveTo>
                <a:cubicBezTo>
                  <a:pt x="43" y="46"/>
                  <a:pt x="43" y="46"/>
                  <a:pt x="43" y="46"/>
                </a:cubicBezTo>
                <a:cubicBezTo>
                  <a:pt x="43" y="46"/>
                  <a:pt x="43" y="47"/>
                  <a:pt x="43" y="46"/>
                </a:cubicBezTo>
                <a:close/>
                <a:moveTo>
                  <a:pt x="64" y="7"/>
                </a:moveTo>
                <a:cubicBezTo>
                  <a:pt x="64" y="8"/>
                  <a:pt x="64" y="7"/>
                  <a:pt x="64" y="7"/>
                </a:cubicBezTo>
                <a:close/>
                <a:moveTo>
                  <a:pt x="64" y="7"/>
                </a:moveTo>
                <a:cubicBezTo>
                  <a:pt x="64" y="7"/>
                  <a:pt x="64" y="7"/>
                  <a:pt x="64" y="7"/>
                </a:cubicBezTo>
                <a:close/>
                <a:moveTo>
                  <a:pt x="153" y="50"/>
                </a:moveTo>
                <a:cubicBezTo>
                  <a:pt x="153" y="49"/>
                  <a:pt x="152" y="50"/>
                  <a:pt x="153" y="50"/>
                </a:cubicBezTo>
                <a:close/>
                <a:moveTo>
                  <a:pt x="155" y="52"/>
                </a:moveTo>
                <a:cubicBezTo>
                  <a:pt x="155" y="51"/>
                  <a:pt x="155" y="51"/>
                  <a:pt x="155" y="52"/>
                </a:cubicBezTo>
                <a:close/>
                <a:moveTo>
                  <a:pt x="139" y="54"/>
                </a:moveTo>
                <a:cubicBezTo>
                  <a:pt x="139" y="54"/>
                  <a:pt x="139" y="54"/>
                  <a:pt x="139" y="54"/>
                </a:cubicBezTo>
                <a:cubicBezTo>
                  <a:pt x="139" y="54"/>
                  <a:pt x="139" y="54"/>
                  <a:pt x="139" y="54"/>
                </a:cubicBezTo>
                <a:close/>
                <a:moveTo>
                  <a:pt x="157" y="63"/>
                </a:moveTo>
                <a:cubicBezTo>
                  <a:pt x="157" y="64"/>
                  <a:pt x="157" y="63"/>
                  <a:pt x="157" y="63"/>
                </a:cubicBezTo>
                <a:close/>
                <a:moveTo>
                  <a:pt x="157" y="63"/>
                </a:moveTo>
                <a:cubicBezTo>
                  <a:pt x="157" y="63"/>
                  <a:pt x="157" y="63"/>
                  <a:pt x="157" y="63"/>
                </a:cubicBezTo>
                <a:close/>
                <a:moveTo>
                  <a:pt x="39" y="50"/>
                </a:moveTo>
                <a:cubicBezTo>
                  <a:pt x="39" y="50"/>
                  <a:pt x="39" y="50"/>
                  <a:pt x="39" y="50"/>
                </a:cubicBezTo>
                <a:close/>
                <a:moveTo>
                  <a:pt x="39" y="50"/>
                </a:moveTo>
                <a:cubicBezTo>
                  <a:pt x="39" y="50"/>
                  <a:pt x="39" y="50"/>
                  <a:pt x="39" y="50"/>
                </a:cubicBezTo>
                <a:cubicBezTo>
                  <a:pt x="39" y="50"/>
                  <a:pt x="39" y="50"/>
                  <a:pt x="39" y="50"/>
                </a:cubicBezTo>
                <a:close/>
                <a:moveTo>
                  <a:pt x="33" y="53"/>
                </a:moveTo>
                <a:cubicBezTo>
                  <a:pt x="33" y="53"/>
                  <a:pt x="33" y="52"/>
                  <a:pt x="33" y="53"/>
                </a:cubicBezTo>
                <a:close/>
                <a:moveTo>
                  <a:pt x="152" y="62"/>
                </a:moveTo>
                <a:cubicBezTo>
                  <a:pt x="152" y="62"/>
                  <a:pt x="152" y="62"/>
                  <a:pt x="152" y="62"/>
                </a:cubicBezTo>
                <a:cubicBezTo>
                  <a:pt x="152" y="62"/>
                  <a:pt x="152" y="62"/>
                  <a:pt x="152" y="62"/>
                </a:cubicBezTo>
                <a:close/>
                <a:moveTo>
                  <a:pt x="136" y="52"/>
                </a:moveTo>
                <a:cubicBezTo>
                  <a:pt x="135" y="52"/>
                  <a:pt x="136" y="53"/>
                  <a:pt x="136" y="52"/>
                </a:cubicBezTo>
                <a:close/>
                <a:moveTo>
                  <a:pt x="141" y="62"/>
                </a:moveTo>
                <a:cubicBezTo>
                  <a:pt x="140" y="62"/>
                  <a:pt x="141" y="62"/>
                  <a:pt x="141" y="62"/>
                </a:cubicBezTo>
                <a:close/>
                <a:moveTo>
                  <a:pt x="157" y="58"/>
                </a:moveTo>
                <a:cubicBezTo>
                  <a:pt x="156" y="58"/>
                  <a:pt x="157" y="57"/>
                  <a:pt x="157" y="57"/>
                </a:cubicBezTo>
                <a:cubicBezTo>
                  <a:pt x="157" y="57"/>
                  <a:pt x="156" y="57"/>
                  <a:pt x="156" y="57"/>
                </a:cubicBezTo>
                <a:cubicBezTo>
                  <a:pt x="156" y="57"/>
                  <a:pt x="156" y="57"/>
                  <a:pt x="156" y="57"/>
                </a:cubicBezTo>
                <a:cubicBezTo>
                  <a:pt x="156" y="57"/>
                  <a:pt x="156" y="57"/>
                  <a:pt x="156" y="58"/>
                </a:cubicBezTo>
                <a:cubicBezTo>
                  <a:pt x="156" y="58"/>
                  <a:pt x="156" y="59"/>
                  <a:pt x="156" y="59"/>
                </a:cubicBezTo>
                <a:cubicBezTo>
                  <a:pt x="156" y="59"/>
                  <a:pt x="156" y="59"/>
                  <a:pt x="156" y="59"/>
                </a:cubicBezTo>
                <a:cubicBezTo>
                  <a:pt x="156" y="58"/>
                  <a:pt x="157" y="58"/>
                  <a:pt x="157" y="58"/>
                </a:cubicBezTo>
                <a:close/>
                <a:moveTo>
                  <a:pt x="120" y="2"/>
                </a:moveTo>
                <a:cubicBezTo>
                  <a:pt x="120" y="2"/>
                  <a:pt x="120" y="2"/>
                  <a:pt x="120" y="2"/>
                </a:cubicBezTo>
                <a:cubicBezTo>
                  <a:pt x="120" y="2"/>
                  <a:pt x="120" y="2"/>
                  <a:pt x="120" y="2"/>
                </a:cubicBezTo>
                <a:close/>
                <a:moveTo>
                  <a:pt x="155" y="55"/>
                </a:moveTo>
                <a:cubicBezTo>
                  <a:pt x="155" y="55"/>
                  <a:pt x="155" y="55"/>
                  <a:pt x="155" y="55"/>
                </a:cubicBezTo>
                <a:cubicBezTo>
                  <a:pt x="156" y="56"/>
                  <a:pt x="155" y="55"/>
                  <a:pt x="155" y="55"/>
                </a:cubicBezTo>
                <a:close/>
                <a:moveTo>
                  <a:pt x="152" y="58"/>
                </a:moveTo>
                <a:cubicBezTo>
                  <a:pt x="152" y="58"/>
                  <a:pt x="152" y="58"/>
                  <a:pt x="152" y="58"/>
                </a:cubicBezTo>
                <a:close/>
                <a:moveTo>
                  <a:pt x="152" y="58"/>
                </a:moveTo>
                <a:cubicBezTo>
                  <a:pt x="153" y="58"/>
                  <a:pt x="152" y="58"/>
                  <a:pt x="152" y="58"/>
                </a:cubicBezTo>
                <a:close/>
                <a:moveTo>
                  <a:pt x="135" y="51"/>
                </a:moveTo>
                <a:cubicBezTo>
                  <a:pt x="135" y="51"/>
                  <a:pt x="135" y="51"/>
                  <a:pt x="135" y="51"/>
                </a:cubicBezTo>
                <a:cubicBezTo>
                  <a:pt x="135" y="51"/>
                  <a:pt x="135" y="51"/>
                  <a:pt x="135" y="51"/>
                </a:cubicBezTo>
                <a:close/>
                <a:moveTo>
                  <a:pt x="135" y="51"/>
                </a:moveTo>
                <a:cubicBezTo>
                  <a:pt x="135" y="51"/>
                  <a:pt x="135" y="51"/>
                  <a:pt x="135" y="51"/>
                </a:cubicBezTo>
                <a:close/>
                <a:moveTo>
                  <a:pt x="171" y="66"/>
                </a:moveTo>
                <a:cubicBezTo>
                  <a:pt x="171" y="65"/>
                  <a:pt x="171" y="66"/>
                  <a:pt x="171" y="66"/>
                </a:cubicBezTo>
                <a:close/>
                <a:moveTo>
                  <a:pt x="151" y="45"/>
                </a:moveTo>
                <a:cubicBezTo>
                  <a:pt x="151" y="45"/>
                  <a:pt x="151" y="45"/>
                  <a:pt x="151" y="45"/>
                </a:cubicBezTo>
                <a:close/>
                <a:moveTo>
                  <a:pt x="1" y="23"/>
                </a:moveTo>
                <a:cubicBezTo>
                  <a:pt x="0" y="23"/>
                  <a:pt x="1" y="23"/>
                  <a:pt x="1" y="23"/>
                </a:cubicBezTo>
                <a:close/>
                <a:moveTo>
                  <a:pt x="170" y="65"/>
                </a:moveTo>
                <a:cubicBezTo>
                  <a:pt x="170" y="65"/>
                  <a:pt x="170" y="66"/>
                  <a:pt x="170" y="65"/>
                </a:cubicBezTo>
                <a:close/>
                <a:moveTo>
                  <a:pt x="145" y="59"/>
                </a:moveTo>
                <a:cubicBezTo>
                  <a:pt x="145" y="59"/>
                  <a:pt x="145" y="59"/>
                  <a:pt x="145" y="59"/>
                </a:cubicBezTo>
                <a:close/>
                <a:moveTo>
                  <a:pt x="168" y="62"/>
                </a:moveTo>
                <a:cubicBezTo>
                  <a:pt x="168" y="62"/>
                  <a:pt x="168" y="62"/>
                  <a:pt x="168" y="62"/>
                </a:cubicBezTo>
                <a:close/>
                <a:moveTo>
                  <a:pt x="170" y="64"/>
                </a:moveTo>
                <a:cubicBezTo>
                  <a:pt x="169" y="64"/>
                  <a:pt x="170" y="64"/>
                  <a:pt x="170" y="64"/>
                </a:cubicBezTo>
                <a:close/>
                <a:moveTo>
                  <a:pt x="87" y="13"/>
                </a:moveTo>
                <a:cubicBezTo>
                  <a:pt x="87" y="14"/>
                  <a:pt x="88" y="13"/>
                  <a:pt x="87" y="13"/>
                </a:cubicBezTo>
                <a:close/>
                <a:moveTo>
                  <a:pt x="3" y="22"/>
                </a:move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lose/>
                <a:moveTo>
                  <a:pt x="43" y="46"/>
                </a:moveTo>
                <a:cubicBezTo>
                  <a:pt x="42" y="46"/>
                  <a:pt x="44" y="46"/>
                  <a:pt x="43" y="46"/>
                </a:cubicBezTo>
                <a:close/>
                <a:moveTo>
                  <a:pt x="42" y="46"/>
                </a:moveTo>
                <a:cubicBezTo>
                  <a:pt x="42" y="46"/>
                  <a:pt x="42" y="46"/>
                  <a:pt x="42" y="46"/>
                </a:cubicBezTo>
                <a:cubicBezTo>
                  <a:pt x="42" y="46"/>
                  <a:pt x="42" y="46"/>
                  <a:pt x="42" y="46"/>
                </a:cubicBezTo>
                <a:close/>
                <a:moveTo>
                  <a:pt x="38" y="50"/>
                </a:moveTo>
                <a:cubicBezTo>
                  <a:pt x="38" y="50"/>
                  <a:pt x="38" y="50"/>
                  <a:pt x="39" y="50"/>
                </a:cubicBezTo>
                <a:cubicBezTo>
                  <a:pt x="39" y="50"/>
                  <a:pt x="38" y="49"/>
                  <a:pt x="38" y="50"/>
                </a:cubicBezTo>
                <a:close/>
                <a:moveTo>
                  <a:pt x="39" y="50"/>
                </a:moveTo>
                <a:cubicBezTo>
                  <a:pt x="39" y="50"/>
                  <a:pt x="40" y="50"/>
                  <a:pt x="39" y="50"/>
                </a:cubicBezTo>
                <a:close/>
                <a:moveTo>
                  <a:pt x="43" y="50"/>
                </a:moveTo>
                <a:cubicBezTo>
                  <a:pt x="43" y="50"/>
                  <a:pt x="43" y="50"/>
                  <a:pt x="43" y="50"/>
                </a:cubicBezTo>
                <a:close/>
                <a:moveTo>
                  <a:pt x="139" y="52"/>
                </a:moveTo>
                <a:cubicBezTo>
                  <a:pt x="139" y="51"/>
                  <a:pt x="139" y="52"/>
                  <a:pt x="139" y="52"/>
                </a:cubicBezTo>
                <a:close/>
                <a:moveTo>
                  <a:pt x="139" y="52"/>
                </a:moveTo>
                <a:cubicBezTo>
                  <a:pt x="139" y="52"/>
                  <a:pt x="139" y="52"/>
                  <a:pt x="139" y="52"/>
                </a:cubicBezTo>
                <a:close/>
                <a:moveTo>
                  <a:pt x="136" y="53"/>
                </a:moveTo>
                <a:cubicBezTo>
                  <a:pt x="136" y="54"/>
                  <a:pt x="136" y="53"/>
                  <a:pt x="136" y="53"/>
                </a:cubicBezTo>
                <a:close/>
                <a:moveTo>
                  <a:pt x="152" y="54"/>
                </a:moveTo>
                <a:cubicBezTo>
                  <a:pt x="152" y="54"/>
                  <a:pt x="152" y="54"/>
                  <a:pt x="152" y="54"/>
                </a:cubicBezTo>
                <a:close/>
                <a:moveTo>
                  <a:pt x="138" y="57"/>
                </a:moveTo>
                <a:cubicBezTo>
                  <a:pt x="137" y="57"/>
                  <a:pt x="138" y="57"/>
                  <a:pt x="138" y="57"/>
                </a:cubicBezTo>
                <a:close/>
                <a:moveTo>
                  <a:pt x="138" y="57"/>
                </a:moveTo>
                <a:cubicBezTo>
                  <a:pt x="138" y="57"/>
                  <a:pt x="138" y="57"/>
                  <a:pt x="138" y="57"/>
                </a:cubicBezTo>
                <a:cubicBezTo>
                  <a:pt x="138" y="57"/>
                  <a:pt x="138" y="57"/>
                  <a:pt x="138" y="57"/>
                </a:cubicBezTo>
                <a:close/>
                <a:moveTo>
                  <a:pt x="156" y="64"/>
                </a:moveTo>
                <a:cubicBezTo>
                  <a:pt x="155" y="64"/>
                  <a:pt x="156" y="64"/>
                  <a:pt x="156" y="64"/>
                </a:cubicBezTo>
                <a:close/>
                <a:moveTo>
                  <a:pt x="171" y="60"/>
                </a:moveTo>
                <a:cubicBezTo>
                  <a:pt x="171" y="60"/>
                  <a:pt x="171" y="60"/>
                  <a:pt x="171" y="60"/>
                </a:cubicBezTo>
                <a:close/>
                <a:moveTo>
                  <a:pt x="149" y="53"/>
                </a:moveTo>
                <a:cubicBezTo>
                  <a:pt x="149" y="53"/>
                  <a:pt x="150" y="53"/>
                  <a:pt x="149" y="53"/>
                </a:cubicBezTo>
                <a:close/>
                <a:moveTo>
                  <a:pt x="167" y="62"/>
                </a:moveTo>
                <a:cubicBezTo>
                  <a:pt x="168" y="62"/>
                  <a:pt x="167" y="62"/>
                  <a:pt x="167" y="62"/>
                </a:cubicBezTo>
                <a:close/>
                <a:moveTo>
                  <a:pt x="38" y="43"/>
                </a:moveTo>
                <a:cubicBezTo>
                  <a:pt x="38" y="43"/>
                  <a:pt x="38" y="43"/>
                  <a:pt x="38" y="43"/>
                </a:cubicBezTo>
                <a:cubicBezTo>
                  <a:pt x="38" y="43"/>
                  <a:pt x="38" y="43"/>
                  <a:pt x="38" y="43"/>
                </a:cubicBezTo>
                <a:cubicBezTo>
                  <a:pt x="38" y="43"/>
                  <a:pt x="38" y="43"/>
                  <a:pt x="38" y="43"/>
                </a:cubicBezTo>
                <a:close/>
                <a:moveTo>
                  <a:pt x="160" y="59"/>
                </a:moveTo>
                <a:cubicBezTo>
                  <a:pt x="160" y="59"/>
                  <a:pt x="160" y="59"/>
                  <a:pt x="160" y="59"/>
                </a:cubicBezTo>
                <a:close/>
                <a:moveTo>
                  <a:pt x="111" y="50"/>
                </a:moveTo>
                <a:cubicBezTo>
                  <a:pt x="111" y="50"/>
                  <a:pt x="111" y="50"/>
                  <a:pt x="111" y="50"/>
                </a:cubicBezTo>
                <a:close/>
                <a:moveTo>
                  <a:pt x="169" y="59"/>
                </a:moveTo>
                <a:cubicBezTo>
                  <a:pt x="169" y="59"/>
                  <a:pt x="169" y="59"/>
                  <a:pt x="169" y="59"/>
                </a:cubicBezTo>
                <a:close/>
                <a:moveTo>
                  <a:pt x="151" y="45"/>
                </a:moveTo>
                <a:cubicBezTo>
                  <a:pt x="151" y="45"/>
                  <a:pt x="151" y="45"/>
                  <a:pt x="151" y="45"/>
                </a:cubicBezTo>
                <a:cubicBezTo>
                  <a:pt x="152" y="45"/>
                  <a:pt x="151" y="45"/>
                  <a:pt x="151" y="45"/>
                </a:cubicBezTo>
                <a:close/>
                <a:moveTo>
                  <a:pt x="143" y="56"/>
                </a:moveTo>
                <a:cubicBezTo>
                  <a:pt x="143" y="56"/>
                  <a:pt x="143" y="56"/>
                  <a:pt x="143" y="56"/>
                </a:cubicBezTo>
                <a:cubicBezTo>
                  <a:pt x="143" y="56"/>
                  <a:pt x="143" y="56"/>
                  <a:pt x="143" y="56"/>
                </a:cubicBezTo>
                <a:cubicBezTo>
                  <a:pt x="143" y="56"/>
                  <a:pt x="143" y="56"/>
                  <a:pt x="143" y="56"/>
                </a:cubicBezTo>
                <a:close/>
                <a:moveTo>
                  <a:pt x="143" y="56"/>
                </a:moveTo>
                <a:cubicBezTo>
                  <a:pt x="143" y="56"/>
                  <a:pt x="143" y="56"/>
                  <a:pt x="143" y="56"/>
                </a:cubicBezTo>
                <a:close/>
                <a:moveTo>
                  <a:pt x="145" y="56"/>
                </a:moveTo>
                <a:cubicBezTo>
                  <a:pt x="145" y="56"/>
                  <a:pt x="145" y="56"/>
                  <a:pt x="145" y="56"/>
                </a:cubicBezTo>
                <a:close/>
                <a:moveTo>
                  <a:pt x="142" y="56"/>
                </a:moveTo>
                <a:cubicBezTo>
                  <a:pt x="142" y="56"/>
                  <a:pt x="142" y="56"/>
                  <a:pt x="142" y="56"/>
                </a:cubicBezTo>
                <a:close/>
                <a:moveTo>
                  <a:pt x="156" y="63"/>
                </a:moveTo>
                <a:cubicBezTo>
                  <a:pt x="156" y="63"/>
                  <a:pt x="157" y="63"/>
                  <a:pt x="156" y="63"/>
                </a:cubicBezTo>
                <a:close/>
                <a:moveTo>
                  <a:pt x="14" y="36"/>
                </a:moveTo>
                <a:cubicBezTo>
                  <a:pt x="14" y="36"/>
                  <a:pt x="14" y="36"/>
                  <a:pt x="14" y="36"/>
                </a:cubicBezTo>
                <a:cubicBezTo>
                  <a:pt x="14" y="36"/>
                  <a:pt x="14" y="36"/>
                  <a:pt x="14" y="36"/>
                </a:cubicBezTo>
                <a:close/>
                <a:moveTo>
                  <a:pt x="41" y="33"/>
                </a:moveTo>
                <a:cubicBezTo>
                  <a:pt x="41" y="33"/>
                  <a:pt x="41" y="33"/>
                  <a:pt x="41" y="33"/>
                </a:cubicBezTo>
                <a:cubicBezTo>
                  <a:pt x="41" y="33"/>
                  <a:pt x="41" y="33"/>
                  <a:pt x="41" y="33"/>
                </a:cubicBezTo>
                <a:close/>
                <a:moveTo>
                  <a:pt x="147" y="62"/>
                </a:moveTo>
                <a:cubicBezTo>
                  <a:pt x="147" y="62"/>
                  <a:pt x="147" y="62"/>
                  <a:pt x="147" y="62"/>
                </a:cubicBezTo>
                <a:cubicBezTo>
                  <a:pt x="147" y="62"/>
                  <a:pt x="147" y="62"/>
                  <a:pt x="147" y="62"/>
                </a:cubicBezTo>
                <a:close/>
                <a:moveTo>
                  <a:pt x="42" y="51"/>
                </a:moveTo>
                <a:cubicBezTo>
                  <a:pt x="42" y="51"/>
                  <a:pt x="42" y="51"/>
                  <a:pt x="42" y="51"/>
                </a:cubicBezTo>
                <a:close/>
                <a:moveTo>
                  <a:pt x="156" y="63"/>
                </a:moveTo>
                <a:cubicBezTo>
                  <a:pt x="156" y="63"/>
                  <a:pt x="156" y="63"/>
                  <a:pt x="156" y="63"/>
                </a:cubicBezTo>
                <a:close/>
                <a:moveTo>
                  <a:pt x="38" y="43"/>
                </a:moveTo>
                <a:cubicBezTo>
                  <a:pt x="38" y="43"/>
                  <a:pt x="38" y="43"/>
                  <a:pt x="38" y="43"/>
                </a:cubicBezTo>
                <a:cubicBezTo>
                  <a:pt x="38" y="43"/>
                  <a:pt x="38" y="44"/>
                  <a:pt x="38" y="43"/>
                </a:cubicBezTo>
                <a:close/>
                <a:moveTo>
                  <a:pt x="160" y="59"/>
                </a:moveTo>
                <a:cubicBezTo>
                  <a:pt x="160" y="59"/>
                  <a:pt x="161" y="59"/>
                  <a:pt x="161" y="59"/>
                </a:cubicBezTo>
                <a:cubicBezTo>
                  <a:pt x="161" y="59"/>
                  <a:pt x="160" y="59"/>
                  <a:pt x="160" y="59"/>
                </a:cubicBezTo>
                <a:close/>
                <a:moveTo>
                  <a:pt x="39" y="19"/>
                </a:moveTo>
                <a:cubicBezTo>
                  <a:pt x="39" y="19"/>
                  <a:pt x="39" y="19"/>
                  <a:pt x="39" y="19"/>
                </a:cubicBezTo>
                <a:cubicBezTo>
                  <a:pt x="39" y="19"/>
                  <a:pt x="39" y="19"/>
                  <a:pt x="39" y="19"/>
                </a:cubicBezTo>
                <a:close/>
                <a:moveTo>
                  <a:pt x="39" y="23"/>
                </a:moveTo>
                <a:cubicBezTo>
                  <a:pt x="39" y="23"/>
                  <a:pt x="39" y="23"/>
                  <a:pt x="39" y="23"/>
                </a:cubicBezTo>
                <a:cubicBezTo>
                  <a:pt x="39" y="23"/>
                  <a:pt x="39" y="23"/>
                  <a:pt x="39" y="23"/>
                </a:cubicBezTo>
                <a:cubicBezTo>
                  <a:pt x="39" y="23"/>
                  <a:pt x="39" y="23"/>
                  <a:pt x="39" y="23"/>
                </a:cubicBezTo>
                <a:cubicBezTo>
                  <a:pt x="39" y="23"/>
                  <a:pt x="39" y="23"/>
                  <a:pt x="39" y="23"/>
                </a:cubicBezTo>
                <a:close/>
                <a:moveTo>
                  <a:pt x="39" y="23"/>
                </a:moveTo>
                <a:cubicBezTo>
                  <a:pt x="39" y="23"/>
                  <a:pt x="39" y="23"/>
                  <a:pt x="39" y="23"/>
                </a:cubicBezTo>
                <a:cubicBezTo>
                  <a:pt x="39" y="23"/>
                  <a:pt x="39" y="23"/>
                  <a:pt x="39" y="23"/>
                </a:cubicBezTo>
                <a:close/>
                <a:moveTo>
                  <a:pt x="40" y="19"/>
                </a:moveTo>
                <a:cubicBezTo>
                  <a:pt x="40" y="19"/>
                  <a:pt x="40" y="19"/>
                  <a:pt x="40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0" y="20"/>
                  <a:pt x="40" y="20"/>
                  <a:pt x="40" y="19"/>
                </a:cubicBezTo>
                <a:close/>
                <a:moveTo>
                  <a:pt x="40" y="19"/>
                </a:moveTo>
                <a:cubicBezTo>
                  <a:pt x="40" y="19"/>
                  <a:pt x="40" y="19"/>
                  <a:pt x="40" y="19"/>
                </a:cubicBezTo>
                <a:cubicBezTo>
                  <a:pt x="40" y="19"/>
                  <a:pt x="40" y="19"/>
                  <a:pt x="40" y="19"/>
                </a:cubicBezTo>
                <a:close/>
                <a:moveTo>
                  <a:pt x="42" y="15"/>
                </a:moveTo>
                <a:cubicBezTo>
                  <a:pt x="42" y="15"/>
                  <a:pt x="42" y="14"/>
                  <a:pt x="42" y="14"/>
                </a:cubicBezTo>
                <a:cubicBezTo>
                  <a:pt x="42" y="13"/>
                  <a:pt x="42" y="14"/>
                  <a:pt x="42" y="15"/>
                </a:cubicBezTo>
                <a:close/>
                <a:moveTo>
                  <a:pt x="41" y="18"/>
                </a:moveTo>
                <a:cubicBezTo>
                  <a:pt x="42" y="18"/>
                  <a:pt x="41" y="18"/>
                  <a:pt x="41" y="18"/>
                </a:cubicBezTo>
                <a:close/>
                <a:moveTo>
                  <a:pt x="42" y="18"/>
                </a:moveTo>
                <a:cubicBezTo>
                  <a:pt x="42" y="18"/>
                  <a:pt x="42" y="18"/>
                  <a:pt x="41" y="18"/>
                </a:cubicBezTo>
                <a:cubicBezTo>
                  <a:pt x="41" y="18"/>
                  <a:pt x="41" y="18"/>
                  <a:pt x="42" y="18"/>
                </a:cubicBezTo>
                <a:close/>
                <a:moveTo>
                  <a:pt x="44" y="21"/>
                </a:moveTo>
                <a:cubicBezTo>
                  <a:pt x="45" y="21"/>
                  <a:pt x="44" y="20"/>
                  <a:pt x="44" y="21"/>
                </a:cubicBezTo>
                <a:close/>
                <a:moveTo>
                  <a:pt x="41" y="18"/>
                </a:moveTo>
                <a:cubicBezTo>
                  <a:pt x="41" y="18"/>
                  <a:pt x="41" y="18"/>
                  <a:pt x="41" y="18"/>
                </a:cubicBezTo>
                <a:close/>
                <a:moveTo>
                  <a:pt x="38" y="26"/>
                </a:move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lose/>
                <a:moveTo>
                  <a:pt x="41" y="4"/>
                </a:moveTo>
                <a:cubicBezTo>
                  <a:pt x="41" y="5"/>
                  <a:pt x="42" y="5"/>
                  <a:pt x="42" y="6"/>
                </a:cubicBezTo>
                <a:cubicBezTo>
                  <a:pt x="41" y="5"/>
                  <a:pt x="41" y="5"/>
                  <a:pt x="40" y="5"/>
                </a:cubicBezTo>
                <a:cubicBezTo>
                  <a:pt x="39" y="6"/>
                  <a:pt x="40" y="6"/>
                  <a:pt x="40" y="6"/>
                </a:cubicBezTo>
                <a:cubicBezTo>
                  <a:pt x="39" y="7"/>
                  <a:pt x="40" y="7"/>
                  <a:pt x="41" y="7"/>
                </a:cubicBezTo>
                <a:cubicBezTo>
                  <a:pt x="42" y="8"/>
                  <a:pt x="41" y="8"/>
                  <a:pt x="41" y="8"/>
                </a:cubicBezTo>
                <a:cubicBezTo>
                  <a:pt x="40" y="8"/>
                  <a:pt x="39" y="8"/>
                  <a:pt x="39" y="8"/>
                </a:cubicBezTo>
                <a:cubicBezTo>
                  <a:pt x="38" y="9"/>
                  <a:pt x="39" y="9"/>
                  <a:pt x="39" y="9"/>
                </a:cubicBezTo>
                <a:cubicBezTo>
                  <a:pt x="39" y="9"/>
                  <a:pt x="39" y="9"/>
                  <a:pt x="39" y="9"/>
                </a:cubicBezTo>
                <a:cubicBezTo>
                  <a:pt x="40" y="10"/>
                  <a:pt x="39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9"/>
                  <a:pt x="40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2" y="9"/>
                  <a:pt x="43" y="9"/>
                  <a:pt x="43" y="9"/>
                </a:cubicBezTo>
                <a:cubicBezTo>
                  <a:pt x="44" y="9"/>
                  <a:pt x="44" y="9"/>
                  <a:pt x="44" y="9"/>
                </a:cubicBezTo>
                <a:cubicBezTo>
                  <a:pt x="43" y="8"/>
                  <a:pt x="50" y="5"/>
                  <a:pt x="50" y="5"/>
                </a:cubicBezTo>
                <a:cubicBezTo>
                  <a:pt x="47" y="3"/>
                  <a:pt x="45" y="4"/>
                  <a:pt x="41" y="4"/>
                </a:cubicBezTo>
                <a:close/>
                <a:moveTo>
                  <a:pt x="42" y="10"/>
                </a:moveTo>
                <a:cubicBezTo>
                  <a:pt x="41" y="10"/>
                  <a:pt x="40" y="10"/>
                  <a:pt x="40" y="9"/>
                </a:cubicBezTo>
                <a:cubicBezTo>
                  <a:pt x="40" y="9"/>
                  <a:pt x="40" y="10"/>
                  <a:pt x="40" y="10"/>
                </a:cubicBezTo>
                <a:cubicBezTo>
                  <a:pt x="41" y="10"/>
                  <a:pt x="42" y="10"/>
                  <a:pt x="42" y="10"/>
                </a:cubicBezTo>
                <a:cubicBezTo>
                  <a:pt x="42" y="10"/>
                  <a:pt x="42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2" y="10"/>
                  <a:pt x="42" y="10"/>
                </a:cubicBezTo>
                <a:close/>
                <a:moveTo>
                  <a:pt x="38" y="10"/>
                </a:moveTo>
                <a:cubicBezTo>
                  <a:pt x="38" y="10"/>
                  <a:pt x="38" y="10"/>
                  <a:pt x="38" y="10"/>
                </a:cubicBezTo>
                <a:cubicBezTo>
                  <a:pt x="39" y="10"/>
                  <a:pt x="39" y="10"/>
                  <a:pt x="39" y="9"/>
                </a:cubicBezTo>
                <a:cubicBezTo>
                  <a:pt x="38" y="9"/>
                  <a:pt x="38" y="9"/>
                  <a:pt x="38" y="10"/>
                </a:cubicBezTo>
                <a:close/>
                <a:moveTo>
                  <a:pt x="40" y="8"/>
                </a:moveTo>
                <a:cubicBezTo>
                  <a:pt x="40" y="8"/>
                  <a:pt x="40" y="8"/>
                  <a:pt x="40" y="8"/>
                </a:cubicBezTo>
                <a:cubicBezTo>
                  <a:pt x="40" y="8"/>
                  <a:pt x="40" y="8"/>
                  <a:pt x="41" y="8"/>
                </a:cubicBezTo>
                <a:cubicBezTo>
                  <a:pt x="41" y="8"/>
                  <a:pt x="41" y="8"/>
                  <a:pt x="41" y="8"/>
                </a:cubicBezTo>
                <a:cubicBezTo>
                  <a:pt x="41" y="8"/>
                  <a:pt x="41" y="8"/>
                  <a:pt x="41" y="8"/>
                </a:cubicBezTo>
                <a:cubicBezTo>
                  <a:pt x="41" y="8"/>
                  <a:pt x="41" y="8"/>
                  <a:pt x="40" y="8"/>
                </a:cubicBezTo>
                <a:close/>
                <a:moveTo>
                  <a:pt x="40" y="8"/>
                </a:moveTo>
                <a:cubicBezTo>
                  <a:pt x="40" y="8"/>
                  <a:pt x="40" y="8"/>
                  <a:pt x="40" y="8"/>
                </a:cubicBezTo>
                <a:close/>
                <a:moveTo>
                  <a:pt x="39" y="8"/>
                </a:moveTo>
                <a:cubicBezTo>
                  <a:pt x="40" y="8"/>
                  <a:pt x="40" y="7"/>
                  <a:pt x="40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8"/>
                </a:cubicBezTo>
                <a:cubicBezTo>
                  <a:pt x="39" y="8"/>
                  <a:pt x="39" y="8"/>
                  <a:pt x="40" y="8"/>
                </a:cubicBezTo>
                <a:cubicBezTo>
                  <a:pt x="40" y="8"/>
                  <a:pt x="39" y="8"/>
                  <a:pt x="39" y="8"/>
                </a:cubicBezTo>
                <a:close/>
                <a:moveTo>
                  <a:pt x="35" y="9"/>
                </a:moveTo>
                <a:cubicBezTo>
                  <a:pt x="35" y="10"/>
                  <a:pt x="33" y="10"/>
                  <a:pt x="32" y="9"/>
                </a:cubicBezTo>
                <a:cubicBezTo>
                  <a:pt x="32" y="9"/>
                  <a:pt x="32" y="9"/>
                  <a:pt x="33" y="9"/>
                </a:cubicBezTo>
                <a:cubicBezTo>
                  <a:pt x="33" y="9"/>
                  <a:pt x="31" y="9"/>
                  <a:pt x="31" y="9"/>
                </a:cubicBezTo>
                <a:cubicBezTo>
                  <a:pt x="31" y="9"/>
                  <a:pt x="31" y="8"/>
                  <a:pt x="31" y="8"/>
                </a:cubicBezTo>
                <a:cubicBezTo>
                  <a:pt x="31" y="8"/>
                  <a:pt x="30" y="8"/>
                  <a:pt x="30" y="8"/>
                </a:cubicBezTo>
                <a:cubicBezTo>
                  <a:pt x="30" y="8"/>
                  <a:pt x="33" y="7"/>
                  <a:pt x="33" y="8"/>
                </a:cubicBezTo>
                <a:cubicBezTo>
                  <a:pt x="33" y="8"/>
                  <a:pt x="33" y="7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10"/>
                  <a:pt x="35" y="8"/>
                  <a:pt x="35" y="8"/>
                </a:cubicBezTo>
                <a:cubicBezTo>
                  <a:pt x="35" y="8"/>
                  <a:pt x="35" y="9"/>
                  <a:pt x="35" y="9"/>
                </a:cubicBezTo>
                <a:close/>
                <a:moveTo>
                  <a:pt x="35" y="9"/>
                </a:moveTo>
                <a:cubicBezTo>
                  <a:pt x="35" y="9"/>
                  <a:pt x="35" y="9"/>
                  <a:pt x="35" y="9"/>
                </a:cubicBezTo>
                <a:cubicBezTo>
                  <a:pt x="35" y="9"/>
                  <a:pt x="35" y="9"/>
                  <a:pt x="35" y="9"/>
                </a:cubicBezTo>
                <a:cubicBezTo>
                  <a:pt x="35" y="9"/>
                  <a:pt x="35" y="9"/>
                  <a:pt x="35" y="9"/>
                </a:cubicBezTo>
                <a:cubicBezTo>
                  <a:pt x="36" y="10"/>
                  <a:pt x="36" y="9"/>
                  <a:pt x="36" y="9"/>
                </a:cubicBezTo>
                <a:cubicBezTo>
                  <a:pt x="36" y="9"/>
                  <a:pt x="35" y="9"/>
                  <a:pt x="35" y="9"/>
                </a:cubicBezTo>
                <a:close/>
                <a:moveTo>
                  <a:pt x="37" y="8"/>
                </a:moveTo>
                <a:cubicBezTo>
                  <a:pt x="37" y="9"/>
                  <a:pt x="37" y="9"/>
                  <a:pt x="37" y="9"/>
                </a:cubicBezTo>
                <a:cubicBezTo>
                  <a:pt x="37" y="9"/>
                  <a:pt x="37" y="9"/>
                  <a:pt x="37" y="9"/>
                </a:cubicBezTo>
                <a:cubicBezTo>
                  <a:pt x="37" y="9"/>
                  <a:pt x="37" y="9"/>
                  <a:pt x="37" y="9"/>
                </a:cubicBezTo>
                <a:cubicBezTo>
                  <a:pt x="37" y="9"/>
                  <a:pt x="36" y="8"/>
                  <a:pt x="36" y="8"/>
                </a:cubicBezTo>
                <a:cubicBezTo>
                  <a:pt x="36" y="8"/>
                  <a:pt x="36" y="9"/>
                  <a:pt x="36" y="9"/>
                </a:cubicBezTo>
                <a:cubicBezTo>
                  <a:pt x="36" y="9"/>
                  <a:pt x="36" y="9"/>
                  <a:pt x="37" y="10"/>
                </a:cubicBezTo>
                <a:cubicBezTo>
                  <a:pt x="38" y="10"/>
                  <a:pt x="38" y="8"/>
                  <a:pt x="37" y="8"/>
                </a:cubicBezTo>
                <a:close/>
                <a:moveTo>
                  <a:pt x="65" y="5"/>
                </a:moveTo>
                <a:cubicBezTo>
                  <a:pt x="64" y="5"/>
                  <a:pt x="62" y="6"/>
                  <a:pt x="63" y="4"/>
                </a:cubicBezTo>
                <a:cubicBezTo>
                  <a:pt x="61" y="4"/>
                  <a:pt x="59" y="3"/>
                  <a:pt x="58" y="4"/>
                </a:cubicBezTo>
                <a:cubicBezTo>
                  <a:pt x="57" y="4"/>
                  <a:pt x="55" y="4"/>
                  <a:pt x="55" y="5"/>
                </a:cubicBezTo>
                <a:cubicBezTo>
                  <a:pt x="55" y="5"/>
                  <a:pt x="55" y="5"/>
                  <a:pt x="55" y="5"/>
                </a:cubicBezTo>
                <a:cubicBezTo>
                  <a:pt x="54" y="5"/>
                  <a:pt x="54" y="4"/>
                  <a:pt x="54" y="5"/>
                </a:cubicBezTo>
                <a:cubicBezTo>
                  <a:pt x="54" y="5"/>
                  <a:pt x="54" y="5"/>
                  <a:pt x="54" y="5"/>
                </a:cubicBezTo>
                <a:cubicBezTo>
                  <a:pt x="53" y="5"/>
                  <a:pt x="53" y="4"/>
                  <a:pt x="53" y="5"/>
                </a:cubicBezTo>
                <a:cubicBezTo>
                  <a:pt x="52" y="5"/>
                  <a:pt x="48" y="5"/>
                  <a:pt x="48" y="6"/>
                </a:cubicBezTo>
                <a:cubicBezTo>
                  <a:pt x="48" y="7"/>
                  <a:pt x="49" y="6"/>
                  <a:pt x="49" y="7"/>
                </a:cubicBezTo>
                <a:cubicBezTo>
                  <a:pt x="48" y="7"/>
                  <a:pt x="47" y="7"/>
                  <a:pt x="46" y="8"/>
                </a:cubicBezTo>
                <a:cubicBezTo>
                  <a:pt x="46" y="8"/>
                  <a:pt x="46" y="8"/>
                  <a:pt x="47" y="8"/>
                </a:cubicBezTo>
                <a:cubicBezTo>
                  <a:pt x="46" y="8"/>
                  <a:pt x="46" y="8"/>
                  <a:pt x="46" y="8"/>
                </a:cubicBezTo>
                <a:cubicBezTo>
                  <a:pt x="45" y="9"/>
                  <a:pt x="49" y="9"/>
                  <a:pt x="49" y="10"/>
                </a:cubicBezTo>
                <a:cubicBezTo>
                  <a:pt x="51" y="10"/>
                  <a:pt x="50" y="12"/>
                  <a:pt x="50" y="13"/>
                </a:cubicBezTo>
                <a:cubicBezTo>
                  <a:pt x="50" y="13"/>
                  <a:pt x="51" y="13"/>
                  <a:pt x="51" y="13"/>
                </a:cubicBezTo>
                <a:cubicBezTo>
                  <a:pt x="52" y="13"/>
                  <a:pt x="52" y="14"/>
                  <a:pt x="52" y="14"/>
                </a:cubicBezTo>
                <a:cubicBezTo>
                  <a:pt x="51" y="14"/>
                  <a:pt x="50" y="14"/>
                  <a:pt x="51" y="15"/>
                </a:cubicBezTo>
                <a:cubicBezTo>
                  <a:pt x="51" y="15"/>
                  <a:pt x="51" y="14"/>
                  <a:pt x="52" y="14"/>
                </a:cubicBezTo>
                <a:cubicBezTo>
                  <a:pt x="52" y="15"/>
                  <a:pt x="51" y="15"/>
                  <a:pt x="51" y="16"/>
                </a:cubicBezTo>
                <a:cubicBezTo>
                  <a:pt x="51" y="17"/>
                  <a:pt x="51" y="18"/>
                  <a:pt x="51" y="18"/>
                </a:cubicBezTo>
                <a:cubicBezTo>
                  <a:pt x="51" y="19"/>
                  <a:pt x="52" y="19"/>
                  <a:pt x="52" y="20"/>
                </a:cubicBezTo>
                <a:cubicBezTo>
                  <a:pt x="52" y="20"/>
                  <a:pt x="52" y="20"/>
                  <a:pt x="52" y="20"/>
                </a:cubicBezTo>
                <a:cubicBezTo>
                  <a:pt x="52" y="20"/>
                  <a:pt x="52" y="20"/>
                  <a:pt x="53" y="20"/>
                </a:cubicBezTo>
                <a:cubicBezTo>
                  <a:pt x="53" y="20"/>
                  <a:pt x="53" y="21"/>
                  <a:pt x="53" y="21"/>
                </a:cubicBezTo>
                <a:cubicBezTo>
                  <a:pt x="53" y="21"/>
                  <a:pt x="54" y="21"/>
                  <a:pt x="54" y="21"/>
                </a:cubicBezTo>
                <a:cubicBezTo>
                  <a:pt x="55" y="22"/>
                  <a:pt x="56" y="18"/>
                  <a:pt x="56" y="18"/>
                </a:cubicBezTo>
                <a:cubicBezTo>
                  <a:pt x="57" y="17"/>
                  <a:pt x="58" y="17"/>
                  <a:pt x="59" y="16"/>
                </a:cubicBezTo>
                <a:cubicBezTo>
                  <a:pt x="59" y="16"/>
                  <a:pt x="62" y="14"/>
                  <a:pt x="63" y="14"/>
                </a:cubicBezTo>
                <a:cubicBezTo>
                  <a:pt x="63" y="14"/>
                  <a:pt x="62" y="14"/>
                  <a:pt x="61" y="14"/>
                </a:cubicBezTo>
                <a:cubicBezTo>
                  <a:pt x="61" y="14"/>
                  <a:pt x="61" y="14"/>
                  <a:pt x="61" y="14"/>
                </a:cubicBezTo>
                <a:cubicBezTo>
                  <a:pt x="61" y="14"/>
                  <a:pt x="61" y="14"/>
                  <a:pt x="61" y="14"/>
                </a:cubicBezTo>
                <a:cubicBezTo>
                  <a:pt x="62" y="14"/>
                  <a:pt x="61" y="13"/>
                  <a:pt x="62" y="13"/>
                </a:cubicBezTo>
                <a:cubicBezTo>
                  <a:pt x="62" y="14"/>
                  <a:pt x="64" y="14"/>
                  <a:pt x="63" y="13"/>
                </a:cubicBezTo>
                <a:cubicBezTo>
                  <a:pt x="63" y="13"/>
                  <a:pt x="63" y="11"/>
                  <a:pt x="63" y="11"/>
                </a:cubicBezTo>
                <a:cubicBezTo>
                  <a:pt x="64" y="11"/>
                  <a:pt x="64" y="11"/>
                  <a:pt x="63" y="10"/>
                </a:cubicBezTo>
                <a:cubicBezTo>
                  <a:pt x="63" y="10"/>
                  <a:pt x="63" y="10"/>
                  <a:pt x="63" y="10"/>
                </a:cubicBezTo>
                <a:cubicBezTo>
                  <a:pt x="64" y="9"/>
                  <a:pt x="63" y="10"/>
                  <a:pt x="63" y="9"/>
                </a:cubicBezTo>
                <a:cubicBezTo>
                  <a:pt x="63" y="9"/>
                  <a:pt x="64" y="9"/>
                  <a:pt x="64" y="10"/>
                </a:cubicBezTo>
                <a:cubicBezTo>
                  <a:pt x="64" y="10"/>
                  <a:pt x="63" y="9"/>
                  <a:pt x="63" y="8"/>
                </a:cubicBezTo>
                <a:cubicBezTo>
                  <a:pt x="63" y="8"/>
                  <a:pt x="63" y="8"/>
                  <a:pt x="63" y="8"/>
                </a:cubicBezTo>
                <a:cubicBezTo>
                  <a:pt x="63" y="8"/>
                  <a:pt x="63" y="8"/>
                  <a:pt x="63" y="8"/>
                </a:cubicBezTo>
                <a:cubicBezTo>
                  <a:pt x="63" y="6"/>
                  <a:pt x="62" y="8"/>
                  <a:pt x="63" y="7"/>
                </a:cubicBezTo>
                <a:cubicBezTo>
                  <a:pt x="63" y="7"/>
                  <a:pt x="63" y="7"/>
                  <a:pt x="63" y="7"/>
                </a:cubicBezTo>
                <a:cubicBezTo>
                  <a:pt x="63" y="6"/>
                  <a:pt x="66" y="5"/>
                  <a:pt x="65" y="5"/>
                </a:cubicBezTo>
                <a:close/>
                <a:moveTo>
                  <a:pt x="34" y="14"/>
                </a:moveTo>
                <a:cubicBezTo>
                  <a:pt x="35" y="14"/>
                  <a:pt x="35" y="14"/>
                  <a:pt x="35" y="14"/>
                </a:cubicBezTo>
                <a:cubicBezTo>
                  <a:pt x="34" y="14"/>
                  <a:pt x="34" y="14"/>
                  <a:pt x="34" y="14"/>
                </a:cubicBezTo>
                <a:close/>
                <a:moveTo>
                  <a:pt x="34" y="14"/>
                </a:move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lose/>
                <a:moveTo>
                  <a:pt x="153" y="52"/>
                </a:moveTo>
                <a:cubicBezTo>
                  <a:pt x="153" y="52"/>
                  <a:pt x="153" y="52"/>
                  <a:pt x="153" y="52"/>
                </a:cubicBezTo>
                <a:cubicBezTo>
                  <a:pt x="154" y="52"/>
                  <a:pt x="154" y="52"/>
                  <a:pt x="154" y="51"/>
                </a:cubicBezTo>
                <a:cubicBezTo>
                  <a:pt x="154" y="51"/>
                  <a:pt x="153" y="51"/>
                  <a:pt x="153" y="52"/>
                </a:cubicBezTo>
                <a:close/>
                <a:moveTo>
                  <a:pt x="79" y="22"/>
                </a:moveTo>
                <a:cubicBezTo>
                  <a:pt x="79" y="22"/>
                  <a:pt x="79" y="22"/>
                  <a:pt x="79" y="22"/>
                </a:cubicBezTo>
                <a:cubicBezTo>
                  <a:pt x="79" y="22"/>
                  <a:pt x="79" y="22"/>
                  <a:pt x="79" y="22"/>
                </a:cubicBezTo>
                <a:close/>
                <a:moveTo>
                  <a:pt x="79" y="22"/>
                </a:moveTo>
                <a:cubicBezTo>
                  <a:pt x="79" y="22"/>
                  <a:pt x="79" y="22"/>
                  <a:pt x="79" y="22"/>
                </a:cubicBezTo>
                <a:close/>
                <a:moveTo>
                  <a:pt x="157" y="83"/>
                </a:moveTo>
                <a:cubicBezTo>
                  <a:pt x="157" y="83"/>
                  <a:pt x="157" y="83"/>
                  <a:pt x="157" y="83"/>
                </a:cubicBezTo>
                <a:cubicBezTo>
                  <a:pt x="157" y="83"/>
                  <a:pt x="158" y="83"/>
                  <a:pt x="158" y="83"/>
                </a:cubicBezTo>
                <a:cubicBezTo>
                  <a:pt x="157" y="83"/>
                  <a:pt x="157" y="83"/>
                  <a:pt x="157" y="83"/>
                </a:cubicBezTo>
                <a:close/>
                <a:moveTo>
                  <a:pt x="160" y="87"/>
                </a:moveTo>
                <a:cubicBezTo>
                  <a:pt x="159" y="91"/>
                  <a:pt x="163" y="87"/>
                  <a:pt x="163" y="86"/>
                </a:cubicBezTo>
                <a:cubicBezTo>
                  <a:pt x="163" y="86"/>
                  <a:pt x="163" y="86"/>
                  <a:pt x="163" y="86"/>
                </a:cubicBezTo>
                <a:cubicBezTo>
                  <a:pt x="162" y="87"/>
                  <a:pt x="161" y="87"/>
                  <a:pt x="160" y="87"/>
                </a:cubicBezTo>
                <a:close/>
                <a:moveTo>
                  <a:pt x="163" y="86"/>
                </a:moveTo>
                <a:cubicBezTo>
                  <a:pt x="163" y="86"/>
                  <a:pt x="163" y="86"/>
                  <a:pt x="163" y="86"/>
                </a:cubicBezTo>
                <a:cubicBezTo>
                  <a:pt x="163" y="86"/>
                  <a:pt x="163" y="86"/>
                  <a:pt x="163" y="86"/>
                </a:cubicBezTo>
                <a:cubicBezTo>
                  <a:pt x="163" y="85"/>
                  <a:pt x="163" y="86"/>
                  <a:pt x="163" y="86"/>
                </a:cubicBezTo>
                <a:close/>
                <a:moveTo>
                  <a:pt x="64" y="10"/>
                </a:moveTo>
                <a:cubicBezTo>
                  <a:pt x="64" y="10"/>
                  <a:pt x="64" y="10"/>
                  <a:pt x="64" y="10"/>
                </a:cubicBezTo>
                <a:cubicBezTo>
                  <a:pt x="64" y="10"/>
                  <a:pt x="64" y="10"/>
                  <a:pt x="64" y="10"/>
                </a:cubicBezTo>
                <a:cubicBezTo>
                  <a:pt x="64" y="10"/>
                  <a:pt x="64" y="10"/>
                  <a:pt x="64" y="10"/>
                </a:cubicBezTo>
                <a:cubicBezTo>
                  <a:pt x="64" y="10"/>
                  <a:pt x="64" y="10"/>
                  <a:pt x="64" y="10"/>
                </a:cubicBezTo>
                <a:close/>
                <a:moveTo>
                  <a:pt x="37" y="10"/>
                </a:moveTo>
                <a:cubicBezTo>
                  <a:pt x="36" y="10"/>
                  <a:pt x="36" y="11"/>
                  <a:pt x="36" y="11"/>
                </a:cubicBezTo>
                <a:cubicBezTo>
                  <a:pt x="36" y="11"/>
                  <a:pt x="35" y="11"/>
                  <a:pt x="35" y="11"/>
                </a:cubicBezTo>
                <a:cubicBezTo>
                  <a:pt x="35" y="11"/>
                  <a:pt x="36" y="12"/>
                  <a:pt x="36" y="12"/>
                </a:cubicBezTo>
                <a:cubicBezTo>
                  <a:pt x="36" y="12"/>
                  <a:pt x="37" y="11"/>
                  <a:pt x="37" y="11"/>
                </a:cubicBezTo>
                <a:cubicBezTo>
                  <a:pt x="37" y="11"/>
                  <a:pt x="37" y="10"/>
                  <a:pt x="37" y="10"/>
                </a:cubicBezTo>
                <a:close/>
                <a:moveTo>
                  <a:pt x="37" y="11"/>
                </a:moveTo>
                <a:cubicBezTo>
                  <a:pt x="37" y="11"/>
                  <a:pt x="37" y="11"/>
                  <a:pt x="37" y="11"/>
                </a:cubicBezTo>
                <a:close/>
                <a:moveTo>
                  <a:pt x="51" y="13"/>
                </a:moveTo>
                <a:cubicBezTo>
                  <a:pt x="51" y="13"/>
                  <a:pt x="51" y="14"/>
                  <a:pt x="51" y="13"/>
                </a:cubicBezTo>
                <a:cubicBezTo>
                  <a:pt x="51" y="13"/>
                  <a:pt x="51" y="13"/>
                  <a:pt x="51" y="13"/>
                </a:cubicBezTo>
                <a:close/>
                <a:moveTo>
                  <a:pt x="37" y="6"/>
                </a:move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6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8" y="8"/>
                  <a:pt x="38" y="8"/>
                </a:cubicBezTo>
                <a:cubicBezTo>
                  <a:pt x="39" y="7"/>
                  <a:pt x="38" y="6"/>
                  <a:pt x="37" y="6"/>
                </a:cubicBezTo>
                <a:close/>
                <a:moveTo>
                  <a:pt x="37" y="7"/>
                </a:moveTo>
                <a:cubicBezTo>
                  <a:pt x="37" y="8"/>
                  <a:pt x="37" y="8"/>
                  <a:pt x="38" y="8"/>
                </a:cubicBezTo>
                <a:cubicBezTo>
                  <a:pt x="38" y="7"/>
                  <a:pt x="37" y="8"/>
                  <a:pt x="37" y="7"/>
                </a:cubicBezTo>
                <a:close/>
                <a:moveTo>
                  <a:pt x="153" y="62"/>
                </a:moveTo>
                <a:cubicBezTo>
                  <a:pt x="153" y="62"/>
                  <a:pt x="152" y="62"/>
                  <a:pt x="153" y="62"/>
                </a:cubicBezTo>
                <a:close/>
                <a:moveTo>
                  <a:pt x="13" y="36"/>
                </a:moveTo>
                <a:cubicBezTo>
                  <a:pt x="13" y="36"/>
                  <a:pt x="13" y="36"/>
                  <a:pt x="13" y="36"/>
                </a:cubicBezTo>
                <a:close/>
                <a:moveTo>
                  <a:pt x="70" y="51"/>
                </a:moveTo>
                <a:cubicBezTo>
                  <a:pt x="70" y="51"/>
                  <a:pt x="71" y="50"/>
                  <a:pt x="70" y="51"/>
                </a:cubicBezTo>
                <a:close/>
                <a:moveTo>
                  <a:pt x="46" y="20"/>
                </a:moveTo>
                <a:cubicBezTo>
                  <a:pt x="46" y="20"/>
                  <a:pt x="46" y="20"/>
                  <a:pt x="46" y="20"/>
                </a:cubicBezTo>
                <a:cubicBezTo>
                  <a:pt x="46" y="20"/>
                  <a:pt x="46" y="20"/>
                  <a:pt x="46" y="20"/>
                </a:cubicBezTo>
                <a:close/>
                <a:moveTo>
                  <a:pt x="41" y="88"/>
                </a:moveTo>
                <a:cubicBezTo>
                  <a:pt x="40" y="88"/>
                  <a:pt x="41" y="88"/>
                  <a:pt x="41" y="88"/>
                </a:cubicBezTo>
                <a:close/>
                <a:moveTo>
                  <a:pt x="64" y="8"/>
                </a:moveTo>
                <a:cubicBezTo>
                  <a:pt x="64" y="8"/>
                  <a:pt x="64" y="8"/>
                  <a:pt x="64" y="8"/>
                </a:cubicBezTo>
                <a:cubicBezTo>
                  <a:pt x="64" y="8"/>
                  <a:pt x="63" y="8"/>
                  <a:pt x="64" y="8"/>
                </a:cubicBezTo>
                <a:close/>
                <a:moveTo>
                  <a:pt x="85" y="56"/>
                </a:moveTo>
                <a:cubicBezTo>
                  <a:pt x="85" y="56"/>
                  <a:pt x="85" y="56"/>
                  <a:pt x="85" y="56"/>
                </a:cubicBezTo>
                <a:cubicBezTo>
                  <a:pt x="85" y="56"/>
                  <a:pt x="85" y="56"/>
                  <a:pt x="85" y="56"/>
                </a:cubicBezTo>
                <a:close/>
                <a:moveTo>
                  <a:pt x="39" y="6"/>
                </a:move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lose/>
                <a:moveTo>
                  <a:pt x="46" y="19"/>
                </a:moveTo>
                <a:cubicBezTo>
                  <a:pt x="46" y="19"/>
                  <a:pt x="46" y="19"/>
                  <a:pt x="46" y="19"/>
                </a:cubicBezTo>
                <a:cubicBezTo>
                  <a:pt x="46" y="20"/>
                  <a:pt x="46" y="20"/>
                  <a:pt x="46" y="19"/>
                </a:cubicBezTo>
                <a:close/>
                <a:moveTo>
                  <a:pt x="154" y="38"/>
                </a:moveTo>
                <a:cubicBezTo>
                  <a:pt x="154" y="38"/>
                  <a:pt x="154" y="38"/>
                  <a:pt x="154" y="38"/>
                </a:cubicBezTo>
                <a:cubicBezTo>
                  <a:pt x="154" y="37"/>
                  <a:pt x="154" y="38"/>
                  <a:pt x="154" y="38"/>
                </a:cubicBezTo>
                <a:close/>
                <a:moveTo>
                  <a:pt x="35" y="42"/>
                </a:moveTo>
                <a:cubicBezTo>
                  <a:pt x="35" y="42"/>
                  <a:pt x="35" y="42"/>
                  <a:pt x="35" y="42"/>
                </a:cubicBezTo>
                <a:cubicBezTo>
                  <a:pt x="35" y="42"/>
                  <a:pt x="34" y="42"/>
                  <a:pt x="35" y="42"/>
                </a:cubicBezTo>
                <a:close/>
                <a:moveTo>
                  <a:pt x="153" y="49"/>
                </a:moveTo>
                <a:cubicBezTo>
                  <a:pt x="153" y="49"/>
                  <a:pt x="153" y="49"/>
                  <a:pt x="153" y="49"/>
                </a:cubicBezTo>
                <a:cubicBezTo>
                  <a:pt x="153" y="49"/>
                  <a:pt x="154" y="49"/>
                  <a:pt x="153" y="49"/>
                </a:cubicBezTo>
                <a:close/>
                <a:moveTo>
                  <a:pt x="114" y="44"/>
                </a:moveTo>
                <a:cubicBezTo>
                  <a:pt x="114" y="44"/>
                  <a:pt x="114" y="44"/>
                  <a:pt x="114" y="44"/>
                </a:cubicBezTo>
                <a:cubicBezTo>
                  <a:pt x="114" y="44"/>
                  <a:pt x="114" y="44"/>
                  <a:pt x="114" y="44"/>
                </a:cubicBezTo>
                <a:close/>
                <a:moveTo>
                  <a:pt x="7" y="14"/>
                </a:moveTo>
                <a:cubicBezTo>
                  <a:pt x="7" y="14"/>
                  <a:pt x="7" y="14"/>
                  <a:pt x="7" y="14"/>
                </a:cubicBezTo>
                <a:close/>
                <a:moveTo>
                  <a:pt x="31" y="53"/>
                </a:moveTo>
                <a:cubicBezTo>
                  <a:pt x="31" y="53"/>
                  <a:pt x="31" y="53"/>
                  <a:pt x="31" y="53"/>
                </a:cubicBezTo>
                <a:close/>
                <a:moveTo>
                  <a:pt x="35" y="13"/>
                </a:moveTo>
                <a:cubicBezTo>
                  <a:pt x="35" y="13"/>
                  <a:pt x="35" y="13"/>
                  <a:pt x="35" y="13"/>
                </a:cubicBezTo>
                <a:cubicBezTo>
                  <a:pt x="35" y="13"/>
                  <a:pt x="35" y="13"/>
                  <a:pt x="35" y="13"/>
                </a:cubicBezTo>
                <a:close/>
                <a:moveTo>
                  <a:pt x="35" y="13"/>
                </a:moveTo>
                <a:cubicBezTo>
                  <a:pt x="35" y="13"/>
                  <a:pt x="35" y="13"/>
                  <a:pt x="35" y="13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3"/>
                  <a:pt x="35" y="13"/>
                  <a:pt x="35" y="13"/>
                </a:cubicBezTo>
                <a:close/>
                <a:moveTo>
                  <a:pt x="35" y="13"/>
                </a:moveTo>
                <a:cubicBezTo>
                  <a:pt x="35" y="13"/>
                  <a:pt x="35" y="13"/>
                  <a:pt x="35" y="13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3"/>
                  <a:pt x="35" y="13"/>
                  <a:pt x="35" y="13"/>
                </a:cubicBezTo>
                <a:close/>
                <a:moveTo>
                  <a:pt x="152" y="50"/>
                </a:moveTo>
                <a:cubicBezTo>
                  <a:pt x="152" y="50"/>
                  <a:pt x="152" y="50"/>
                  <a:pt x="152" y="50"/>
                </a:cubicBezTo>
                <a:cubicBezTo>
                  <a:pt x="152" y="50"/>
                  <a:pt x="152" y="50"/>
                  <a:pt x="152" y="50"/>
                </a:cubicBezTo>
                <a:cubicBezTo>
                  <a:pt x="152" y="50"/>
                  <a:pt x="152" y="50"/>
                  <a:pt x="152" y="50"/>
                </a:cubicBezTo>
                <a:close/>
                <a:moveTo>
                  <a:pt x="12" y="39"/>
                </a:moveTo>
                <a:cubicBezTo>
                  <a:pt x="12" y="39"/>
                  <a:pt x="12" y="39"/>
                  <a:pt x="12" y="39"/>
                </a:cubicBezTo>
                <a:cubicBezTo>
                  <a:pt x="12" y="39"/>
                  <a:pt x="13" y="39"/>
                  <a:pt x="12" y="39"/>
                </a:cubicBezTo>
                <a:close/>
                <a:moveTo>
                  <a:pt x="16" y="23"/>
                </a:moveTo>
                <a:cubicBezTo>
                  <a:pt x="15" y="22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6" y="23"/>
                  <a:pt x="16" y="23"/>
                  <a:pt x="16" y="23"/>
                </a:cubicBezTo>
                <a:close/>
                <a:moveTo>
                  <a:pt x="149" y="63"/>
                </a:moveTo>
                <a:cubicBezTo>
                  <a:pt x="149" y="63"/>
                  <a:pt x="148" y="63"/>
                  <a:pt x="148" y="63"/>
                </a:cubicBezTo>
                <a:cubicBezTo>
                  <a:pt x="148" y="63"/>
                  <a:pt x="149" y="63"/>
                  <a:pt x="149" y="63"/>
                </a:cubicBezTo>
                <a:close/>
                <a:moveTo>
                  <a:pt x="44" y="49"/>
                </a:moveTo>
                <a:cubicBezTo>
                  <a:pt x="44" y="49"/>
                  <a:pt x="44" y="49"/>
                  <a:pt x="44" y="49"/>
                </a:cubicBezTo>
                <a:cubicBezTo>
                  <a:pt x="44" y="49"/>
                  <a:pt x="44" y="49"/>
                  <a:pt x="44" y="49"/>
                </a:cubicBezTo>
                <a:close/>
                <a:moveTo>
                  <a:pt x="170" y="64"/>
                </a:moveTo>
                <a:cubicBezTo>
                  <a:pt x="171" y="65"/>
                  <a:pt x="170" y="64"/>
                  <a:pt x="170" y="64"/>
                </a:cubicBezTo>
                <a:close/>
                <a:moveTo>
                  <a:pt x="157" y="58"/>
                </a:moveTo>
                <a:cubicBezTo>
                  <a:pt x="157" y="58"/>
                  <a:pt x="157" y="58"/>
                  <a:pt x="157" y="58"/>
                </a:cubicBezTo>
                <a:cubicBezTo>
                  <a:pt x="157" y="58"/>
                  <a:pt x="157" y="58"/>
                  <a:pt x="157" y="58"/>
                </a:cubicBezTo>
                <a:close/>
                <a:moveTo>
                  <a:pt x="40" y="88"/>
                </a:moveTo>
                <a:cubicBezTo>
                  <a:pt x="40" y="87"/>
                  <a:pt x="40" y="87"/>
                  <a:pt x="40" y="88"/>
                </a:cubicBezTo>
                <a:close/>
                <a:moveTo>
                  <a:pt x="92" y="19"/>
                </a:moveTo>
                <a:cubicBezTo>
                  <a:pt x="92" y="19"/>
                  <a:pt x="92" y="19"/>
                  <a:pt x="92" y="19"/>
                </a:cubicBezTo>
                <a:cubicBezTo>
                  <a:pt x="92" y="19"/>
                  <a:pt x="92" y="19"/>
                  <a:pt x="92" y="19"/>
                </a:cubicBezTo>
                <a:cubicBezTo>
                  <a:pt x="92" y="19"/>
                  <a:pt x="92" y="19"/>
                  <a:pt x="92" y="19"/>
                </a:cubicBezTo>
                <a:cubicBezTo>
                  <a:pt x="92" y="19"/>
                  <a:pt x="92" y="19"/>
                  <a:pt x="92" y="19"/>
                </a:cubicBezTo>
                <a:cubicBezTo>
                  <a:pt x="92" y="19"/>
                  <a:pt x="92" y="19"/>
                  <a:pt x="92" y="19"/>
                </a:cubicBezTo>
                <a:close/>
                <a:moveTo>
                  <a:pt x="90" y="19"/>
                </a:moveTo>
                <a:cubicBezTo>
                  <a:pt x="90" y="20"/>
                  <a:pt x="90" y="20"/>
                  <a:pt x="90" y="20"/>
                </a:cubicBezTo>
                <a:cubicBezTo>
                  <a:pt x="90" y="20"/>
                  <a:pt x="90" y="20"/>
                  <a:pt x="90" y="19"/>
                </a:cubicBezTo>
                <a:close/>
                <a:moveTo>
                  <a:pt x="91" y="18"/>
                </a:moveTo>
                <a:cubicBezTo>
                  <a:pt x="91" y="18"/>
                  <a:pt x="91" y="18"/>
                  <a:pt x="90" y="18"/>
                </a:cubicBezTo>
                <a:cubicBezTo>
                  <a:pt x="91" y="18"/>
                  <a:pt x="91" y="18"/>
                  <a:pt x="91" y="18"/>
                </a:cubicBezTo>
                <a:close/>
                <a:moveTo>
                  <a:pt x="88" y="21"/>
                </a:moveTo>
                <a:cubicBezTo>
                  <a:pt x="88" y="21"/>
                  <a:pt x="89" y="21"/>
                  <a:pt x="88" y="21"/>
                </a:cubicBezTo>
                <a:close/>
                <a:moveTo>
                  <a:pt x="104" y="48"/>
                </a:moveTo>
                <a:cubicBezTo>
                  <a:pt x="103" y="47"/>
                  <a:pt x="103" y="48"/>
                  <a:pt x="104" y="48"/>
                </a:cubicBezTo>
                <a:close/>
                <a:moveTo>
                  <a:pt x="105" y="47"/>
                </a:moveTo>
                <a:cubicBezTo>
                  <a:pt x="105" y="47"/>
                  <a:pt x="105" y="47"/>
                  <a:pt x="105" y="47"/>
                </a:cubicBezTo>
                <a:close/>
                <a:moveTo>
                  <a:pt x="85" y="32"/>
                </a:moveTo>
                <a:cubicBezTo>
                  <a:pt x="85" y="32"/>
                  <a:pt x="85" y="32"/>
                  <a:pt x="85" y="32"/>
                </a:cubicBezTo>
                <a:cubicBezTo>
                  <a:pt x="85" y="32"/>
                  <a:pt x="86" y="32"/>
                  <a:pt x="86" y="31"/>
                </a:cubicBezTo>
                <a:cubicBezTo>
                  <a:pt x="86" y="31"/>
                  <a:pt x="86" y="29"/>
                  <a:pt x="86" y="29"/>
                </a:cubicBezTo>
                <a:cubicBezTo>
                  <a:pt x="85" y="30"/>
                  <a:pt x="85" y="31"/>
                  <a:pt x="85" y="32"/>
                </a:cubicBezTo>
                <a:close/>
                <a:moveTo>
                  <a:pt x="93" y="34"/>
                </a:moveTo>
                <a:cubicBezTo>
                  <a:pt x="94" y="34"/>
                  <a:pt x="94" y="34"/>
                  <a:pt x="94" y="34"/>
                </a:cubicBezTo>
                <a:cubicBezTo>
                  <a:pt x="94" y="34"/>
                  <a:pt x="94" y="34"/>
                  <a:pt x="94" y="34"/>
                </a:cubicBezTo>
                <a:cubicBezTo>
                  <a:pt x="94" y="35"/>
                  <a:pt x="95" y="35"/>
                  <a:pt x="95" y="34"/>
                </a:cubicBezTo>
                <a:cubicBezTo>
                  <a:pt x="95" y="34"/>
                  <a:pt x="93" y="34"/>
                  <a:pt x="93" y="34"/>
                </a:cubicBezTo>
                <a:close/>
                <a:moveTo>
                  <a:pt x="94" y="34"/>
                </a:moveTo>
                <a:cubicBezTo>
                  <a:pt x="94" y="34"/>
                  <a:pt x="94" y="34"/>
                  <a:pt x="94" y="34"/>
                </a:cubicBezTo>
                <a:cubicBezTo>
                  <a:pt x="94" y="34"/>
                  <a:pt x="94" y="35"/>
                  <a:pt x="94" y="34"/>
                </a:cubicBezTo>
                <a:close/>
                <a:moveTo>
                  <a:pt x="99" y="35"/>
                </a:moveTo>
                <a:cubicBezTo>
                  <a:pt x="99" y="35"/>
                  <a:pt x="99" y="34"/>
                  <a:pt x="99" y="34"/>
                </a:cubicBezTo>
                <a:cubicBezTo>
                  <a:pt x="99" y="34"/>
                  <a:pt x="99" y="34"/>
                  <a:pt x="98" y="35"/>
                </a:cubicBezTo>
                <a:cubicBezTo>
                  <a:pt x="99" y="35"/>
                  <a:pt x="99" y="35"/>
                  <a:pt x="99" y="35"/>
                </a:cubicBezTo>
                <a:close/>
                <a:moveTo>
                  <a:pt x="99" y="35"/>
                </a:moveTo>
                <a:cubicBezTo>
                  <a:pt x="99" y="35"/>
                  <a:pt x="99" y="35"/>
                  <a:pt x="99" y="35"/>
                </a:cubicBezTo>
                <a:close/>
                <a:moveTo>
                  <a:pt x="82" y="31"/>
                </a:moveTo>
                <a:cubicBezTo>
                  <a:pt x="82" y="32"/>
                  <a:pt x="82" y="31"/>
                  <a:pt x="82" y="31"/>
                </a:cubicBezTo>
                <a:close/>
                <a:moveTo>
                  <a:pt x="82" y="31"/>
                </a:moveTo>
                <a:cubicBezTo>
                  <a:pt x="82" y="32"/>
                  <a:pt x="82" y="32"/>
                  <a:pt x="82" y="31"/>
                </a:cubicBezTo>
                <a:cubicBezTo>
                  <a:pt x="82" y="31"/>
                  <a:pt x="82" y="31"/>
                  <a:pt x="82" y="31"/>
                </a:cubicBezTo>
                <a:cubicBezTo>
                  <a:pt x="82" y="31"/>
                  <a:pt x="82" y="31"/>
                  <a:pt x="82" y="31"/>
                </a:cubicBezTo>
                <a:close/>
                <a:moveTo>
                  <a:pt x="94" y="33"/>
                </a:moveTo>
                <a:cubicBezTo>
                  <a:pt x="94" y="33"/>
                  <a:pt x="94" y="33"/>
                  <a:pt x="94" y="33"/>
                </a:cubicBezTo>
                <a:cubicBezTo>
                  <a:pt x="94" y="33"/>
                  <a:pt x="95" y="33"/>
                  <a:pt x="94" y="33"/>
                </a:cubicBezTo>
                <a:close/>
                <a:moveTo>
                  <a:pt x="82" y="31"/>
                </a:moveTo>
                <a:cubicBezTo>
                  <a:pt x="83" y="31"/>
                  <a:pt x="83" y="31"/>
                  <a:pt x="83" y="31"/>
                </a:cubicBezTo>
                <a:cubicBezTo>
                  <a:pt x="83" y="31"/>
                  <a:pt x="83" y="31"/>
                  <a:pt x="82" y="31"/>
                </a:cubicBezTo>
                <a:close/>
                <a:moveTo>
                  <a:pt x="94" y="31"/>
                </a:moveTo>
                <a:cubicBezTo>
                  <a:pt x="94" y="31"/>
                  <a:pt x="95" y="31"/>
                  <a:pt x="94" y="31"/>
                </a:cubicBezTo>
                <a:close/>
                <a:moveTo>
                  <a:pt x="94" y="31"/>
                </a:moveTo>
                <a:cubicBezTo>
                  <a:pt x="94" y="31"/>
                  <a:pt x="95" y="31"/>
                  <a:pt x="94" y="31"/>
                </a:cubicBezTo>
                <a:close/>
                <a:moveTo>
                  <a:pt x="95" y="33"/>
                </a:moveTo>
                <a:cubicBezTo>
                  <a:pt x="95" y="33"/>
                  <a:pt x="95" y="33"/>
                  <a:pt x="95" y="33"/>
                </a:cubicBezTo>
                <a:close/>
                <a:moveTo>
                  <a:pt x="96" y="34"/>
                </a:moveTo>
                <a:cubicBezTo>
                  <a:pt x="95" y="34"/>
                  <a:pt x="96" y="34"/>
                  <a:pt x="96" y="34"/>
                </a:cubicBezTo>
                <a:close/>
                <a:moveTo>
                  <a:pt x="81" y="32"/>
                </a:moveTo>
                <a:cubicBezTo>
                  <a:pt x="81" y="32"/>
                  <a:pt x="81" y="32"/>
                  <a:pt x="81" y="32"/>
                </a:cubicBezTo>
                <a:cubicBezTo>
                  <a:pt x="81" y="32"/>
                  <a:pt x="81" y="32"/>
                  <a:pt x="81" y="32"/>
                </a:cubicBezTo>
                <a:close/>
                <a:moveTo>
                  <a:pt x="94" y="32"/>
                </a:moveTo>
                <a:cubicBezTo>
                  <a:pt x="94" y="32"/>
                  <a:pt x="94" y="32"/>
                  <a:pt x="94" y="32"/>
                </a:cubicBezTo>
                <a:close/>
                <a:moveTo>
                  <a:pt x="94" y="33"/>
                </a:moveTo>
                <a:cubicBezTo>
                  <a:pt x="94" y="33"/>
                  <a:pt x="94" y="33"/>
                  <a:pt x="94" y="33"/>
                </a:cubicBezTo>
                <a:close/>
                <a:moveTo>
                  <a:pt x="88" y="34"/>
                </a:moveTo>
                <a:cubicBezTo>
                  <a:pt x="88" y="34"/>
                  <a:pt x="88" y="34"/>
                  <a:pt x="88" y="34"/>
                </a:cubicBezTo>
                <a:cubicBezTo>
                  <a:pt x="88" y="34"/>
                  <a:pt x="88" y="34"/>
                  <a:pt x="88" y="34"/>
                </a:cubicBezTo>
                <a:close/>
                <a:moveTo>
                  <a:pt x="94" y="33"/>
                </a:moveTo>
                <a:cubicBezTo>
                  <a:pt x="94" y="33"/>
                  <a:pt x="94" y="33"/>
                  <a:pt x="94" y="33"/>
                </a:cubicBezTo>
                <a:cubicBezTo>
                  <a:pt x="94" y="33"/>
                  <a:pt x="94" y="33"/>
                  <a:pt x="94" y="33"/>
                </a:cubicBezTo>
                <a:close/>
                <a:moveTo>
                  <a:pt x="99" y="34"/>
                </a:moveTo>
                <a:cubicBezTo>
                  <a:pt x="99" y="34"/>
                  <a:pt x="99" y="34"/>
                  <a:pt x="99" y="34"/>
                </a:cubicBezTo>
                <a:close/>
                <a:moveTo>
                  <a:pt x="149" y="22"/>
                </a:moveTo>
                <a:cubicBezTo>
                  <a:pt x="149" y="22"/>
                  <a:pt x="149" y="22"/>
                  <a:pt x="149" y="22"/>
                </a:cubicBezTo>
                <a:cubicBezTo>
                  <a:pt x="149" y="22"/>
                  <a:pt x="149" y="22"/>
                  <a:pt x="149" y="22"/>
                </a:cubicBezTo>
                <a:close/>
                <a:moveTo>
                  <a:pt x="149" y="22"/>
                </a:moveTo>
                <a:cubicBezTo>
                  <a:pt x="149" y="22"/>
                  <a:pt x="149" y="22"/>
                  <a:pt x="149" y="22"/>
                </a:cubicBezTo>
                <a:cubicBezTo>
                  <a:pt x="149" y="22"/>
                  <a:pt x="149" y="22"/>
                  <a:pt x="149" y="22"/>
                </a:cubicBezTo>
                <a:close/>
                <a:moveTo>
                  <a:pt x="153" y="29"/>
                </a:moveTo>
                <a:cubicBezTo>
                  <a:pt x="153" y="29"/>
                  <a:pt x="153" y="29"/>
                  <a:pt x="153" y="29"/>
                </a:cubicBezTo>
                <a:close/>
                <a:moveTo>
                  <a:pt x="160" y="26"/>
                </a:moveTo>
                <a:cubicBezTo>
                  <a:pt x="159" y="26"/>
                  <a:pt x="160" y="26"/>
                  <a:pt x="160" y="26"/>
                </a:cubicBezTo>
                <a:close/>
                <a:moveTo>
                  <a:pt x="160" y="25"/>
                </a:moveTo>
                <a:cubicBezTo>
                  <a:pt x="160" y="25"/>
                  <a:pt x="159" y="26"/>
                  <a:pt x="160" y="25"/>
                </a:cubicBezTo>
                <a:cubicBezTo>
                  <a:pt x="160" y="25"/>
                  <a:pt x="160" y="25"/>
                  <a:pt x="160" y="25"/>
                </a:cubicBezTo>
                <a:close/>
                <a:moveTo>
                  <a:pt x="115" y="8"/>
                </a:moveTo>
                <a:cubicBezTo>
                  <a:pt x="115" y="8"/>
                  <a:pt x="115" y="8"/>
                  <a:pt x="115" y="8"/>
                </a:cubicBezTo>
                <a:close/>
                <a:moveTo>
                  <a:pt x="159" y="19"/>
                </a:moveTo>
                <a:cubicBezTo>
                  <a:pt x="159" y="19"/>
                  <a:pt x="159" y="19"/>
                  <a:pt x="159" y="19"/>
                </a:cubicBezTo>
                <a:cubicBezTo>
                  <a:pt x="159" y="19"/>
                  <a:pt x="159" y="19"/>
                  <a:pt x="159" y="19"/>
                </a:cubicBezTo>
                <a:close/>
                <a:moveTo>
                  <a:pt x="159" y="28"/>
                </a:moveTo>
                <a:cubicBezTo>
                  <a:pt x="159" y="28"/>
                  <a:pt x="159" y="28"/>
                  <a:pt x="159" y="28"/>
                </a:cubicBezTo>
                <a:cubicBezTo>
                  <a:pt x="159" y="28"/>
                  <a:pt x="159" y="28"/>
                  <a:pt x="159" y="28"/>
                </a:cubicBezTo>
                <a:close/>
                <a:moveTo>
                  <a:pt x="159" y="28"/>
                </a:moveTo>
                <a:cubicBezTo>
                  <a:pt x="159" y="28"/>
                  <a:pt x="159" y="28"/>
                  <a:pt x="159" y="28"/>
                </a:cubicBezTo>
                <a:close/>
                <a:moveTo>
                  <a:pt x="103" y="12"/>
                </a:moveTo>
                <a:cubicBezTo>
                  <a:pt x="101" y="11"/>
                  <a:pt x="104" y="13"/>
                  <a:pt x="103" y="12"/>
                </a:cubicBezTo>
                <a:close/>
                <a:moveTo>
                  <a:pt x="108" y="6"/>
                </a:moveTo>
                <a:cubicBezTo>
                  <a:pt x="108" y="6"/>
                  <a:pt x="107" y="6"/>
                  <a:pt x="107" y="7"/>
                </a:cubicBezTo>
                <a:cubicBezTo>
                  <a:pt x="106" y="7"/>
                  <a:pt x="105" y="7"/>
                  <a:pt x="105" y="7"/>
                </a:cubicBezTo>
                <a:cubicBezTo>
                  <a:pt x="105" y="7"/>
                  <a:pt x="105" y="7"/>
                  <a:pt x="105" y="7"/>
                </a:cubicBezTo>
                <a:cubicBezTo>
                  <a:pt x="105" y="7"/>
                  <a:pt x="105" y="7"/>
                  <a:pt x="105" y="7"/>
                </a:cubicBezTo>
                <a:cubicBezTo>
                  <a:pt x="105" y="8"/>
                  <a:pt x="104" y="8"/>
                  <a:pt x="104" y="8"/>
                </a:cubicBezTo>
                <a:cubicBezTo>
                  <a:pt x="104" y="8"/>
                  <a:pt x="103" y="10"/>
                  <a:pt x="103" y="10"/>
                </a:cubicBezTo>
                <a:cubicBezTo>
                  <a:pt x="103" y="10"/>
                  <a:pt x="103" y="10"/>
                  <a:pt x="103" y="11"/>
                </a:cubicBezTo>
                <a:cubicBezTo>
                  <a:pt x="103" y="11"/>
                  <a:pt x="103" y="11"/>
                  <a:pt x="103" y="11"/>
                </a:cubicBezTo>
                <a:cubicBezTo>
                  <a:pt x="103" y="11"/>
                  <a:pt x="103" y="11"/>
                  <a:pt x="103" y="11"/>
                </a:cubicBezTo>
                <a:cubicBezTo>
                  <a:pt x="104" y="12"/>
                  <a:pt x="106" y="12"/>
                  <a:pt x="106" y="11"/>
                </a:cubicBezTo>
                <a:cubicBezTo>
                  <a:pt x="106" y="11"/>
                  <a:pt x="104" y="11"/>
                  <a:pt x="104" y="10"/>
                </a:cubicBezTo>
                <a:cubicBezTo>
                  <a:pt x="105" y="9"/>
                  <a:pt x="105" y="9"/>
                  <a:pt x="106" y="8"/>
                </a:cubicBezTo>
                <a:cubicBezTo>
                  <a:pt x="106" y="7"/>
                  <a:pt x="107" y="7"/>
                  <a:pt x="108" y="6"/>
                </a:cubicBezTo>
                <a:cubicBezTo>
                  <a:pt x="108" y="6"/>
                  <a:pt x="108" y="6"/>
                  <a:pt x="108" y="6"/>
                </a:cubicBezTo>
                <a:cubicBezTo>
                  <a:pt x="108" y="6"/>
                  <a:pt x="108" y="6"/>
                  <a:pt x="108" y="6"/>
                </a:cubicBezTo>
                <a:close/>
                <a:moveTo>
                  <a:pt x="105" y="7"/>
                </a:moveTo>
                <a:cubicBezTo>
                  <a:pt x="105" y="7"/>
                  <a:pt x="105" y="7"/>
                  <a:pt x="105" y="7"/>
                </a:cubicBezTo>
                <a:cubicBezTo>
                  <a:pt x="105" y="7"/>
                  <a:pt x="105" y="7"/>
                  <a:pt x="105" y="7"/>
                </a:cubicBezTo>
                <a:cubicBezTo>
                  <a:pt x="105" y="7"/>
                  <a:pt x="105" y="7"/>
                  <a:pt x="105" y="7"/>
                </a:cubicBezTo>
                <a:close/>
                <a:moveTo>
                  <a:pt x="158" y="29"/>
                </a:moveTo>
                <a:cubicBezTo>
                  <a:pt x="158" y="29"/>
                  <a:pt x="158" y="29"/>
                  <a:pt x="158" y="29"/>
                </a:cubicBezTo>
                <a:cubicBezTo>
                  <a:pt x="158" y="29"/>
                  <a:pt x="159" y="29"/>
                  <a:pt x="158" y="29"/>
                </a:cubicBezTo>
                <a:close/>
                <a:moveTo>
                  <a:pt x="158" y="28"/>
                </a:moveTo>
                <a:cubicBezTo>
                  <a:pt x="158" y="28"/>
                  <a:pt x="158" y="29"/>
                  <a:pt x="158" y="29"/>
                </a:cubicBezTo>
                <a:cubicBezTo>
                  <a:pt x="158" y="29"/>
                  <a:pt x="158" y="29"/>
                  <a:pt x="158" y="28"/>
                </a:cubicBezTo>
                <a:cubicBezTo>
                  <a:pt x="159" y="28"/>
                  <a:pt x="159" y="28"/>
                  <a:pt x="158" y="28"/>
                </a:cubicBezTo>
                <a:close/>
                <a:moveTo>
                  <a:pt x="3" y="22"/>
                </a:move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lose/>
                <a:moveTo>
                  <a:pt x="35" y="51"/>
                </a:move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5" y="51"/>
                  <a:pt x="35" y="51"/>
                </a:cubicBezTo>
                <a:close/>
                <a:moveTo>
                  <a:pt x="29" y="39"/>
                </a:moveTo>
                <a:cubicBezTo>
                  <a:pt x="29" y="39"/>
                  <a:pt x="29" y="39"/>
                  <a:pt x="29" y="39"/>
                </a:cubicBezTo>
                <a:cubicBezTo>
                  <a:pt x="29" y="39"/>
                  <a:pt x="29" y="39"/>
                  <a:pt x="29" y="39"/>
                </a:cubicBezTo>
                <a:close/>
                <a:moveTo>
                  <a:pt x="49" y="27"/>
                </a:moveTo>
                <a:cubicBezTo>
                  <a:pt x="49" y="27"/>
                  <a:pt x="49" y="27"/>
                  <a:pt x="49" y="27"/>
                </a:cubicBezTo>
                <a:close/>
                <a:moveTo>
                  <a:pt x="16" y="22"/>
                </a:moveTo>
                <a:cubicBezTo>
                  <a:pt x="16" y="22"/>
                  <a:pt x="16" y="22"/>
                  <a:pt x="16" y="22"/>
                </a:cubicBezTo>
                <a:cubicBezTo>
                  <a:pt x="16" y="22"/>
                  <a:pt x="16" y="22"/>
                  <a:pt x="16" y="22"/>
                </a:cubicBezTo>
                <a:close/>
                <a:moveTo>
                  <a:pt x="41" y="88"/>
                </a:moveTo>
                <a:cubicBezTo>
                  <a:pt x="41" y="88"/>
                  <a:pt x="41" y="88"/>
                  <a:pt x="41" y="88"/>
                </a:cubicBezTo>
                <a:cubicBezTo>
                  <a:pt x="41" y="88"/>
                  <a:pt x="41" y="88"/>
                  <a:pt x="41" y="88"/>
                </a:cubicBezTo>
                <a:close/>
                <a:moveTo>
                  <a:pt x="58" y="66"/>
                </a:moveTo>
                <a:cubicBezTo>
                  <a:pt x="58" y="66"/>
                  <a:pt x="57" y="66"/>
                  <a:pt x="57" y="67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68"/>
                  <a:pt x="57" y="69"/>
                  <a:pt x="57" y="70"/>
                </a:cubicBezTo>
                <a:cubicBezTo>
                  <a:pt x="57" y="71"/>
                  <a:pt x="56" y="72"/>
                  <a:pt x="56" y="73"/>
                </a:cubicBezTo>
                <a:cubicBezTo>
                  <a:pt x="56" y="74"/>
                  <a:pt x="54" y="73"/>
                  <a:pt x="54" y="74"/>
                </a:cubicBezTo>
                <a:cubicBezTo>
                  <a:pt x="54" y="74"/>
                  <a:pt x="53" y="74"/>
                  <a:pt x="53" y="75"/>
                </a:cubicBezTo>
                <a:cubicBezTo>
                  <a:pt x="52" y="75"/>
                  <a:pt x="52" y="77"/>
                  <a:pt x="52" y="78"/>
                </a:cubicBezTo>
                <a:cubicBezTo>
                  <a:pt x="51" y="80"/>
                  <a:pt x="50" y="83"/>
                  <a:pt x="47" y="81"/>
                </a:cubicBezTo>
                <a:cubicBezTo>
                  <a:pt x="47" y="82"/>
                  <a:pt x="48" y="82"/>
                  <a:pt x="49" y="83"/>
                </a:cubicBezTo>
                <a:cubicBezTo>
                  <a:pt x="49" y="84"/>
                  <a:pt x="46" y="85"/>
                  <a:pt x="46" y="84"/>
                </a:cubicBezTo>
                <a:cubicBezTo>
                  <a:pt x="46" y="85"/>
                  <a:pt x="46" y="85"/>
                  <a:pt x="46" y="86"/>
                </a:cubicBezTo>
                <a:cubicBezTo>
                  <a:pt x="46" y="86"/>
                  <a:pt x="45" y="85"/>
                  <a:pt x="45" y="86"/>
                </a:cubicBezTo>
                <a:cubicBezTo>
                  <a:pt x="45" y="86"/>
                  <a:pt x="45" y="87"/>
                  <a:pt x="46" y="86"/>
                </a:cubicBezTo>
                <a:cubicBezTo>
                  <a:pt x="46" y="86"/>
                  <a:pt x="46" y="87"/>
                  <a:pt x="46" y="87"/>
                </a:cubicBezTo>
                <a:cubicBezTo>
                  <a:pt x="45" y="88"/>
                  <a:pt x="45" y="89"/>
                  <a:pt x="45" y="89"/>
                </a:cubicBezTo>
                <a:cubicBezTo>
                  <a:pt x="45" y="90"/>
                  <a:pt x="46" y="90"/>
                  <a:pt x="46" y="90"/>
                </a:cubicBezTo>
                <a:cubicBezTo>
                  <a:pt x="46" y="91"/>
                  <a:pt x="46" y="91"/>
                  <a:pt x="46" y="91"/>
                </a:cubicBezTo>
                <a:cubicBezTo>
                  <a:pt x="45" y="92"/>
                  <a:pt x="45" y="93"/>
                  <a:pt x="46" y="93"/>
                </a:cubicBezTo>
                <a:cubicBezTo>
                  <a:pt x="46" y="94"/>
                  <a:pt x="46" y="93"/>
                  <a:pt x="46" y="93"/>
                </a:cubicBezTo>
                <a:cubicBezTo>
                  <a:pt x="46" y="93"/>
                  <a:pt x="48" y="95"/>
                  <a:pt x="48" y="95"/>
                </a:cubicBezTo>
                <a:cubicBezTo>
                  <a:pt x="49" y="95"/>
                  <a:pt x="45" y="95"/>
                  <a:pt x="46" y="95"/>
                </a:cubicBezTo>
                <a:cubicBezTo>
                  <a:pt x="46" y="95"/>
                  <a:pt x="44" y="95"/>
                  <a:pt x="44" y="94"/>
                </a:cubicBezTo>
                <a:cubicBezTo>
                  <a:pt x="44" y="94"/>
                  <a:pt x="43" y="94"/>
                  <a:pt x="43" y="94"/>
                </a:cubicBezTo>
                <a:cubicBezTo>
                  <a:pt x="43" y="93"/>
                  <a:pt x="43" y="93"/>
                  <a:pt x="43" y="93"/>
                </a:cubicBezTo>
                <a:cubicBezTo>
                  <a:pt x="43" y="93"/>
                  <a:pt x="42" y="93"/>
                  <a:pt x="42" y="93"/>
                </a:cubicBezTo>
                <a:cubicBezTo>
                  <a:pt x="43" y="93"/>
                  <a:pt x="43" y="93"/>
                  <a:pt x="43" y="93"/>
                </a:cubicBezTo>
                <a:cubicBezTo>
                  <a:pt x="43" y="93"/>
                  <a:pt x="43" y="92"/>
                  <a:pt x="43" y="92"/>
                </a:cubicBezTo>
                <a:cubicBezTo>
                  <a:pt x="42" y="92"/>
                  <a:pt x="43" y="93"/>
                  <a:pt x="42" y="93"/>
                </a:cubicBezTo>
                <a:cubicBezTo>
                  <a:pt x="42" y="92"/>
                  <a:pt x="42" y="92"/>
                  <a:pt x="42" y="92"/>
                </a:cubicBezTo>
                <a:cubicBezTo>
                  <a:pt x="42" y="92"/>
                  <a:pt x="41" y="92"/>
                  <a:pt x="42" y="92"/>
                </a:cubicBezTo>
                <a:cubicBezTo>
                  <a:pt x="41" y="92"/>
                  <a:pt x="41" y="91"/>
                  <a:pt x="41" y="91"/>
                </a:cubicBezTo>
                <a:cubicBezTo>
                  <a:pt x="41" y="91"/>
                  <a:pt x="42" y="90"/>
                  <a:pt x="41" y="90"/>
                </a:cubicBezTo>
                <a:cubicBezTo>
                  <a:pt x="40" y="89"/>
                  <a:pt x="41" y="89"/>
                  <a:pt x="40" y="88"/>
                </a:cubicBezTo>
                <a:cubicBezTo>
                  <a:pt x="41" y="88"/>
                  <a:pt x="41" y="88"/>
                  <a:pt x="41" y="88"/>
                </a:cubicBezTo>
                <a:cubicBezTo>
                  <a:pt x="41" y="88"/>
                  <a:pt x="41" y="86"/>
                  <a:pt x="41" y="86"/>
                </a:cubicBezTo>
                <a:cubicBezTo>
                  <a:pt x="41" y="86"/>
                  <a:pt x="41" y="87"/>
                  <a:pt x="41" y="87"/>
                </a:cubicBezTo>
                <a:cubicBezTo>
                  <a:pt x="41" y="87"/>
                  <a:pt x="39" y="84"/>
                  <a:pt x="39" y="84"/>
                </a:cubicBezTo>
                <a:cubicBezTo>
                  <a:pt x="39" y="83"/>
                  <a:pt x="40" y="80"/>
                  <a:pt x="39" y="79"/>
                </a:cubicBezTo>
                <a:cubicBezTo>
                  <a:pt x="39" y="79"/>
                  <a:pt x="39" y="78"/>
                  <a:pt x="39" y="78"/>
                </a:cubicBezTo>
                <a:cubicBezTo>
                  <a:pt x="39" y="78"/>
                  <a:pt x="39" y="78"/>
                  <a:pt x="39" y="78"/>
                </a:cubicBezTo>
                <a:cubicBezTo>
                  <a:pt x="39" y="77"/>
                  <a:pt x="40" y="71"/>
                  <a:pt x="38" y="70"/>
                </a:cubicBezTo>
                <a:cubicBezTo>
                  <a:pt x="38" y="69"/>
                  <a:pt x="37" y="69"/>
                  <a:pt x="36" y="69"/>
                </a:cubicBezTo>
                <a:cubicBezTo>
                  <a:pt x="35" y="67"/>
                  <a:pt x="34" y="65"/>
                  <a:pt x="33" y="63"/>
                </a:cubicBezTo>
                <a:cubicBezTo>
                  <a:pt x="32" y="63"/>
                  <a:pt x="32" y="62"/>
                  <a:pt x="32" y="62"/>
                </a:cubicBezTo>
                <a:cubicBezTo>
                  <a:pt x="31" y="61"/>
                  <a:pt x="32" y="61"/>
                  <a:pt x="32" y="60"/>
                </a:cubicBezTo>
                <a:cubicBezTo>
                  <a:pt x="31" y="60"/>
                  <a:pt x="32" y="58"/>
                  <a:pt x="32" y="57"/>
                </a:cubicBezTo>
                <a:cubicBezTo>
                  <a:pt x="33" y="56"/>
                  <a:pt x="34" y="55"/>
                  <a:pt x="33" y="53"/>
                </a:cubicBezTo>
                <a:cubicBezTo>
                  <a:pt x="34" y="51"/>
                  <a:pt x="32" y="53"/>
                  <a:pt x="32" y="53"/>
                </a:cubicBezTo>
                <a:cubicBezTo>
                  <a:pt x="31" y="53"/>
                  <a:pt x="30" y="52"/>
                  <a:pt x="30" y="52"/>
                </a:cubicBezTo>
                <a:cubicBezTo>
                  <a:pt x="29" y="51"/>
                  <a:pt x="29" y="50"/>
                  <a:pt x="28" y="49"/>
                </a:cubicBezTo>
                <a:cubicBezTo>
                  <a:pt x="26" y="49"/>
                  <a:pt x="25" y="48"/>
                  <a:pt x="24" y="47"/>
                </a:cubicBezTo>
                <a:cubicBezTo>
                  <a:pt x="24" y="47"/>
                  <a:pt x="23" y="47"/>
                  <a:pt x="23" y="48"/>
                </a:cubicBezTo>
                <a:cubicBezTo>
                  <a:pt x="22" y="48"/>
                  <a:pt x="20" y="46"/>
                  <a:pt x="19" y="46"/>
                </a:cubicBezTo>
                <a:cubicBezTo>
                  <a:pt x="18" y="45"/>
                  <a:pt x="18" y="43"/>
                  <a:pt x="17" y="42"/>
                </a:cubicBezTo>
                <a:cubicBezTo>
                  <a:pt x="17" y="42"/>
                  <a:pt x="17" y="42"/>
                  <a:pt x="17" y="42"/>
                </a:cubicBezTo>
                <a:cubicBezTo>
                  <a:pt x="17" y="42"/>
                  <a:pt x="17" y="42"/>
                  <a:pt x="17" y="42"/>
                </a:cubicBezTo>
                <a:cubicBezTo>
                  <a:pt x="17" y="41"/>
                  <a:pt x="16" y="40"/>
                  <a:pt x="16" y="40"/>
                </a:cubicBezTo>
                <a:cubicBezTo>
                  <a:pt x="16" y="39"/>
                  <a:pt x="16" y="37"/>
                  <a:pt x="15" y="37"/>
                </a:cubicBezTo>
                <a:cubicBezTo>
                  <a:pt x="15" y="37"/>
                  <a:pt x="15" y="40"/>
                  <a:pt x="15" y="41"/>
                </a:cubicBezTo>
                <a:cubicBezTo>
                  <a:pt x="15" y="41"/>
                  <a:pt x="16" y="44"/>
                  <a:pt x="16" y="44"/>
                </a:cubicBezTo>
                <a:cubicBezTo>
                  <a:pt x="16" y="43"/>
                  <a:pt x="15" y="43"/>
                  <a:pt x="15" y="42"/>
                </a:cubicBezTo>
                <a:cubicBezTo>
                  <a:pt x="15" y="42"/>
                  <a:pt x="15" y="41"/>
                  <a:pt x="15" y="41"/>
                </a:cubicBezTo>
                <a:cubicBezTo>
                  <a:pt x="15" y="41"/>
                  <a:pt x="14" y="40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0"/>
                  <a:pt x="14" y="39"/>
                  <a:pt x="14" y="39"/>
                </a:cubicBezTo>
                <a:cubicBezTo>
                  <a:pt x="14" y="38"/>
                  <a:pt x="15" y="37"/>
                  <a:pt x="14" y="36"/>
                </a:cubicBezTo>
                <a:cubicBezTo>
                  <a:pt x="14" y="36"/>
                  <a:pt x="13" y="36"/>
                  <a:pt x="13" y="35"/>
                </a:cubicBezTo>
                <a:cubicBezTo>
                  <a:pt x="13" y="35"/>
                  <a:pt x="13" y="35"/>
                  <a:pt x="13" y="34"/>
                </a:cubicBezTo>
                <a:cubicBezTo>
                  <a:pt x="13" y="34"/>
                  <a:pt x="13" y="33"/>
                  <a:pt x="13" y="32"/>
                </a:cubicBezTo>
                <a:cubicBezTo>
                  <a:pt x="13" y="32"/>
                  <a:pt x="14" y="31"/>
                  <a:pt x="14" y="31"/>
                </a:cubicBezTo>
                <a:cubicBezTo>
                  <a:pt x="14" y="30"/>
                  <a:pt x="14" y="29"/>
                  <a:pt x="15" y="29"/>
                </a:cubicBezTo>
                <a:cubicBezTo>
                  <a:pt x="15" y="29"/>
                  <a:pt x="16" y="28"/>
                  <a:pt x="16" y="28"/>
                </a:cubicBezTo>
                <a:cubicBezTo>
                  <a:pt x="16" y="28"/>
                  <a:pt x="16" y="27"/>
                  <a:pt x="16" y="27"/>
                </a:cubicBezTo>
                <a:cubicBezTo>
                  <a:pt x="16" y="25"/>
                  <a:pt x="15" y="25"/>
                  <a:pt x="17" y="25"/>
                </a:cubicBezTo>
                <a:cubicBezTo>
                  <a:pt x="16" y="25"/>
                  <a:pt x="17" y="23"/>
                  <a:pt x="17" y="22"/>
                </a:cubicBezTo>
                <a:cubicBezTo>
                  <a:pt x="17" y="22"/>
                  <a:pt x="17" y="22"/>
                  <a:pt x="17" y="22"/>
                </a:cubicBezTo>
                <a:cubicBezTo>
                  <a:pt x="16" y="22"/>
                  <a:pt x="16" y="22"/>
                  <a:pt x="16" y="22"/>
                </a:cubicBezTo>
                <a:cubicBezTo>
                  <a:pt x="16" y="22"/>
                  <a:pt x="16" y="21"/>
                  <a:pt x="16" y="21"/>
                </a:cubicBezTo>
                <a:cubicBezTo>
                  <a:pt x="16" y="21"/>
                  <a:pt x="16" y="20"/>
                  <a:pt x="16" y="20"/>
                </a:cubicBezTo>
                <a:cubicBezTo>
                  <a:pt x="16" y="19"/>
                  <a:pt x="14" y="19"/>
                  <a:pt x="14" y="18"/>
                </a:cubicBezTo>
                <a:cubicBezTo>
                  <a:pt x="13" y="18"/>
                  <a:pt x="13" y="18"/>
                  <a:pt x="13" y="19"/>
                </a:cubicBezTo>
                <a:cubicBezTo>
                  <a:pt x="13" y="19"/>
                  <a:pt x="13" y="18"/>
                  <a:pt x="13" y="18"/>
                </a:cubicBezTo>
                <a:cubicBezTo>
                  <a:pt x="13" y="19"/>
                  <a:pt x="11" y="19"/>
                  <a:pt x="11" y="19"/>
                </a:cubicBezTo>
                <a:cubicBezTo>
                  <a:pt x="11" y="19"/>
                  <a:pt x="11" y="19"/>
                  <a:pt x="10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9" y="20"/>
                  <a:pt x="6" y="21"/>
                  <a:pt x="6" y="22"/>
                </a:cubicBezTo>
                <a:cubicBezTo>
                  <a:pt x="6" y="22"/>
                  <a:pt x="4" y="22"/>
                  <a:pt x="3" y="22"/>
                </a:cubicBezTo>
                <a:cubicBezTo>
                  <a:pt x="4" y="22"/>
                  <a:pt x="6" y="21"/>
                  <a:pt x="6" y="21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19"/>
                  <a:pt x="6" y="20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8"/>
                  <a:pt x="5" y="18"/>
                  <a:pt x="6" y="17"/>
                </a:cubicBezTo>
                <a:cubicBezTo>
                  <a:pt x="6" y="17"/>
                  <a:pt x="9" y="16"/>
                  <a:pt x="9" y="16"/>
                </a:cubicBezTo>
                <a:cubicBezTo>
                  <a:pt x="9" y="16"/>
                  <a:pt x="9" y="15"/>
                  <a:pt x="9" y="15"/>
                </a:cubicBezTo>
                <a:cubicBezTo>
                  <a:pt x="9" y="15"/>
                  <a:pt x="8" y="15"/>
                  <a:pt x="7" y="15"/>
                </a:cubicBezTo>
                <a:cubicBezTo>
                  <a:pt x="7" y="14"/>
                  <a:pt x="8" y="14"/>
                  <a:pt x="8" y="14"/>
                </a:cubicBezTo>
                <a:cubicBezTo>
                  <a:pt x="8" y="14"/>
                  <a:pt x="9" y="14"/>
                  <a:pt x="9" y="14"/>
                </a:cubicBezTo>
                <a:cubicBezTo>
                  <a:pt x="9" y="13"/>
                  <a:pt x="10" y="14"/>
                  <a:pt x="10" y="14"/>
                </a:cubicBezTo>
                <a:cubicBezTo>
                  <a:pt x="11" y="14"/>
                  <a:pt x="11" y="13"/>
                  <a:pt x="10" y="13"/>
                </a:cubicBezTo>
                <a:cubicBezTo>
                  <a:pt x="11" y="13"/>
                  <a:pt x="10" y="12"/>
                  <a:pt x="10" y="12"/>
                </a:cubicBezTo>
                <a:cubicBezTo>
                  <a:pt x="11" y="12"/>
                  <a:pt x="12" y="12"/>
                  <a:pt x="12" y="12"/>
                </a:cubicBezTo>
                <a:cubicBezTo>
                  <a:pt x="14" y="10"/>
                  <a:pt x="17" y="9"/>
                  <a:pt x="19" y="11"/>
                </a:cubicBezTo>
                <a:cubicBezTo>
                  <a:pt x="19" y="11"/>
                  <a:pt x="20" y="11"/>
                  <a:pt x="20" y="11"/>
                </a:cubicBezTo>
                <a:cubicBezTo>
                  <a:pt x="20" y="11"/>
                  <a:pt x="20" y="11"/>
                  <a:pt x="21" y="11"/>
                </a:cubicBezTo>
                <a:cubicBezTo>
                  <a:pt x="21" y="11"/>
                  <a:pt x="22" y="12"/>
                  <a:pt x="22" y="12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12"/>
                  <a:pt x="22" y="12"/>
                  <a:pt x="22" y="12"/>
                </a:cubicBezTo>
                <a:cubicBezTo>
                  <a:pt x="23" y="12"/>
                  <a:pt x="26" y="12"/>
                  <a:pt x="26" y="12"/>
                </a:cubicBezTo>
                <a:cubicBezTo>
                  <a:pt x="26" y="12"/>
                  <a:pt x="26" y="12"/>
                  <a:pt x="26" y="12"/>
                </a:cubicBezTo>
                <a:cubicBezTo>
                  <a:pt x="26" y="12"/>
                  <a:pt x="27" y="12"/>
                  <a:pt x="27" y="12"/>
                </a:cubicBezTo>
                <a:cubicBezTo>
                  <a:pt x="27" y="12"/>
                  <a:pt x="27" y="13"/>
                  <a:pt x="27" y="13"/>
                </a:cubicBezTo>
                <a:cubicBezTo>
                  <a:pt x="27" y="12"/>
                  <a:pt x="28" y="12"/>
                  <a:pt x="28" y="13"/>
                </a:cubicBezTo>
                <a:cubicBezTo>
                  <a:pt x="28" y="13"/>
                  <a:pt x="31" y="13"/>
                  <a:pt x="29" y="14"/>
                </a:cubicBezTo>
                <a:cubicBezTo>
                  <a:pt x="30" y="14"/>
                  <a:pt x="31" y="14"/>
                  <a:pt x="31" y="14"/>
                </a:cubicBezTo>
                <a:cubicBezTo>
                  <a:pt x="31" y="14"/>
                  <a:pt x="31" y="14"/>
                  <a:pt x="31" y="14"/>
                </a:cubicBezTo>
                <a:cubicBezTo>
                  <a:pt x="31" y="13"/>
                  <a:pt x="30" y="14"/>
                  <a:pt x="29" y="13"/>
                </a:cubicBezTo>
                <a:cubicBezTo>
                  <a:pt x="29" y="12"/>
                  <a:pt x="30" y="12"/>
                  <a:pt x="31" y="12"/>
                </a:cubicBezTo>
                <a:cubicBezTo>
                  <a:pt x="30" y="12"/>
                  <a:pt x="29" y="12"/>
                  <a:pt x="29" y="11"/>
                </a:cubicBezTo>
                <a:cubicBezTo>
                  <a:pt x="29" y="11"/>
                  <a:pt x="29" y="11"/>
                  <a:pt x="29" y="11"/>
                </a:cubicBezTo>
                <a:cubicBezTo>
                  <a:pt x="28" y="12"/>
                  <a:pt x="27" y="11"/>
                  <a:pt x="27" y="11"/>
                </a:cubicBezTo>
                <a:cubicBezTo>
                  <a:pt x="28" y="9"/>
                  <a:pt x="31" y="9"/>
                  <a:pt x="31" y="10"/>
                </a:cubicBezTo>
                <a:cubicBezTo>
                  <a:pt x="32" y="10"/>
                  <a:pt x="33" y="11"/>
                  <a:pt x="33" y="11"/>
                </a:cubicBezTo>
                <a:cubicBezTo>
                  <a:pt x="34" y="11"/>
                  <a:pt x="34" y="10"/>
                  <a:pt x="33" y="11"/>
                </a:cubicBezTo>
                <a:cubicBezTo>
                  <a:pt x="34" y="10"/>
                  <a:pt x="35" y="10"/>
                  <a:pt x="35" y="11"/>
                </a:cubicBezTo>
                <a:cubicBezTo>
                  <a:pt x="34" y="11"/>
                  <a:pt x="34" y="12"/>
                  <a:pt x="34" y="12"/>
                </a:cubicBezTo>
                <a:cubicBezTo>
                  <a:pt x="34" y="12"/>
                  <a:pt x="35" y="13"/>
                  <a:pt x="35" y="13"/>
                </a:cubicBezTo>
                <a:cubicBezTo>
                  <a:pt x="34" y="14"/>
                  <a:pt x="34" y="14"/>
                  <a:pt x="33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14"/>
                  <a:pt x="35" y="15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3"/>
                  <a:pt x="36" y="13"/>
                  <a:pt x="36" y="13"/>
                </a:cubicBezTo>
                <a:cubicBezTo>
                  <a:pt x="36" y="13"/>
                  <a:pt x="36" y="13"/>
                  <a:pt x="36" y="12"/>
                </a:cubicBezTo>
                <a:cubicBezTo>
                  <a:pt x="37" y="12"/>
                  <a:pt x="37" y="11"/>
                  <a:pt x="38" y="11"/>
                </a:cubicBezTo>
                <a:cubicBezTo>
                  <a:pt x="39" y="9"/>
                  <a:pt x="40" y="11"/>
                  <a:pt x="38" y="12"/>
                </a:cubicBezTo>
                <a:cubicBezTo>
                  <a:pt x="37" y="12"/>
                  <a:pt x="38" y="14"/>
                  <a:pt x="38" y="14"/>
                </a:cubicBezTo>
                <a:cubicBezTo>
                  <a:pt x="39" y="13"/>
                  <a:pt x="39" y="15"/>
                  <a:pt x="39" y="15"/>
                </a:cubicBezTo>
                <a:cubicBezTo>
                  <a:pt x="39" y="15"/>
                  <a:pt x="40" y="14"/>
                  <a:pt x="40" y="14"/>
                </a:cubicBezTo>
                <a:cubicBezTo>
                  <a:pt x="38" y="13"/>
                  <a:pt x="39" y="11"/>
                  <a:pt x="40" y="11"/>
                </a:cubicBezTo>
                <a:cubicBezTo>
                  <a:pt x="40" y="11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1"/>
                  <a:pt x="40" y="11"/>
                </a:cubicBezTo>
                <a:cubicBezTo>
                  <a:pt x="40" y="11"/>
                  <a:pt x="41" y="11"/>
                  <a:pt x="41" y="11"/>
                </a:cubicBezTo>
                <a:cubicBezTo>
                  <a:pt x="41" y="11"/>
                  <a:pt x="45" y="12"/>
                  <a:pt x="43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5" y="13"/>
                  <a:pt x="45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5"/>
                  <a:pt x="45" y="15"/>
                  <a:pt x="47" y="16"/>
                </a:cubicBezTo>
                <a:cubicBezTo>
                  <a:pt x="47" y="16"/>
                  <a:pt x="47" y="16"/>
                  <a:pt x="48" y="16"/>
                </a:cubicBezTo>
                <a:cubicBezTo>
                  <a:pt x="48" y="18"/>
                  <a:pt x="46" y="18"/>
                  <a:pt x="46" y="17"/>
                </a:cubicBezTo>
                <a:cubicBezTo>
                  <a:pt x="45" y="16"/>
                  <a:pt x="46" y="18"/>
                  <a:pt x="46" y="18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19"/>
                  <a:pt x="45" y="19"/>
                  <a:pt x="45" y="19"/>
                </a:cubicBezTo>
                <a:cubicBezTo>
                  <a:pt x="45" y="19"/>
                  <a:pt x="46" y="20"/>
                  <a:pt x="45" y="20"/>
                </a:cubicBezTo>
                <a:cubicBezTo>
                  <a:pt x="45" y="20"/>
                  <a:pt x="44" y="19"/>
                  <a:pt x="44" y="19"/>
                </a:cubicBezTo>
                <a:cubicBezTo>
                  <a:pt x="43" y="19"/>
                  <a:pt x="43" y="18"/>
                  <a:pt x="43" y="18"/>
                </a:cubicBezTo>
                <a:cubicBezTo>
                  <a:pt x="43" y="18"/>
                  <a:pt x="41" y="18"/>
                  <a:pt x="41" y="18"/>
                </a:cubicBezTo>
                <a:cubicBezTo>
                  <a:pt x="41" y="17"/>
                  <a:pt x="44" y="17"/>
                  <a:pt x="44" y="15"/>
                </a:cubicBezTo>
                <a:cubicBezTo>
                  <a:pt x="44" y="15"/>
                  <a:pt x="42" y="16"/>
                  <a:pt x="42" y="16"/>
                </a:cubicBezTo>
                <a:cubicBezTo>
                  <a:pt x="42" y="15"/>
                  <a:pt x="43" y="15"/>
                  <a:pt x="43" y="15"/>
                </a:cubicBezTo>
                <a:cubicBezTo>
                  <a:pt x="43" y="15"/>
                  <a:pt x="42" y="14"/>
                  <a:pt x="43" y="14"/>
                </a:cubicBezTo>
                <a:cubicBezTo>
                  <a:pt x="43" y="14"/>
                  <a:pt x="43" y="14"/>
                  <a:pt x="42" y="13"/>
                </a:cubicBezTo>
                <a:cubicBezTo>
                  <a:pt x="42" y="14"/>
                  <a:pt x="41" y="14"/>
                  <a:pt x="41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2" y="15"/>
                  <a:pt x="39" y="16"/>
                  <a:pt x="40" y="17"/>
                </a:cubicBezTo>
                <a:cubicBezTo>
                  <a:pt x="39" y="17"/>
                  <a:pt x="39" y="17"/>
                  <a:pt x="39" y="16"/>
                </a:cubicBezTo>
                <a:cubicBezTo>
                  <a:pt x="39" y="17"/>
                  <a:pt x="40" y="18"/>
                  <a:pt x="40" y="18"/>
                </a:cubicBezTo>
                <a:cubicBezTo>
                  <a:pt x="40" y="18"/>
                  <a:pt x="38" y="18"/>
                  <a:pt x="38" y="18"/>
                </a:cubicBezTo>
                <a:cubicBezTo>
                  <a:pt x="38" y="18"/>
                  <a:pt x="38" y="18"/>
                  <a:pt x="38" y="18"/>
                </a:cubicBezTo>
                <a:cubicBezTo>
                  <a:pt x="38" y="18"/>
                  <a:pt x="38" y="17"/>
                  <a:pt x="39" y="16"/>
                </a:cubicBezTo>
                <a:cubicBezTo>
                  <a:pt x="39" y="16"/>
                  <a:pt x="38" y="17"/>
                  <a:pt x="38" y="17"/>
                </a:cubicBezTo>
                <a:cubicBezTo>
                  <a:pt x="38" y="17"/>
                  <a:pt x="36" y="17"/>
                  <a:pt x="36" y="18"/>
                </a:cubicBezTo>
                <a:cubicBezTo>
                  <a:pt x="37" y="18"/>
                  <a:pt x="35" y="19"/>
                  <a:pt x="35" y="19"/>
                </a:cubicBezTo>
                <a:cubicBezTo>
                  <a:pt x="33" y="20"/>
                  <a:pt x="34" y="20"/>
                  <a:pt x="34" y="21"/>
                </a:cubicBezTo>
                <a:cubicBezTo>
                  <a:pt x="34" y="23"/>
                  <a:pt x="39" y="23"/>
                  <a:pt x="37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7" y="25"/>
                  <a:pt x="37" y="25"/>
                </a:cubicBezTo>
                <a:cubicBezTo>
                  <a:pt x="38" y="26"/>
                  <a:pt x="38" y="27"/>
                  <a:pt x="39" y="25"/>
                </a:cubicBezTo>
                <a:cubicBezTo>
                  <a:pt x="39" y="24"/>
                  <a:pt x="38" y="25"/>
                  <a:pt x="40" y="23"/>
                </a:cubicBezTo>
                <a:cubicBezTo>
                  <a:pt x="41" y="23"/>
                  <a:pt x="39" y="22"/>
                  <a:pt x="40" y="21"/>
                </a:cubicBezTo>
                <a:cubicBezTo>
                  <a:pt x="41" y="21"/>
                  <a:pt x="41" y="20"/>
                  <a:pt x="41" y="19"/>
                </a:cubicBezTo>
                <a:cubicBezTo>
                  <a:pt x="41" y="18"/>
                  <a:pt x="44" y="20"/>
                  <a:pt x="44" y="21"/>
                </a:cubicBezTo>
                <a:cubicBezTo>
                  <a:pt x="44" y="23"/>
                  <a:pt x="45" y="21"/>
                  <a:pt x="46" y="21"/>
                </a:cubicBezTo>
                <a:cubicBezTo>
                  <a:pt x="47" y="21"/>
                  <a:pt x="47" y="24"/>
                  <a:pt x="48" y="24"/>
                </a:cubicBezTo>
                <a:cubicBezTo>
                  <a:pt x="48" y="25"/>
                  <a:pt x="48" y="25"/>
                  <a:pt x="49" y="25"/>
                </a:cubicBezTo>
                <a:cubicBezTo>
                  <a:pt x="49" y="25"/>
                  <a:pt x="49" y="26"/>
                  <a:pt x="49" y="26"/>
                </a:cubicBezTo>
                <a:cubicBezTo>
                  <a:pt x="49" y="27"/>
                  <a:pt x="49" y="27"/>
                  <a:pt x="49" y="27"/>
                </a:cubicBezTo>
                <a:cubicBezTo>
                  <a:pt x="49" y="27"/>
                  <a:pt x="49" y="27"/>
                  <a:pt x="49" y="28"/>
                </a:cubicBezTo>
                <a:cubicBezTo>
                  <a:pt x="49" y="28"/>
                  <a:pt x="51" y="28"/>
                  <a:pt x="50" y="29"/>
                </a:cubicBezTo>
                <a:cubicBezTo>
                  <a:pt x="50" y="29"/>
                  <a:pt x="50" y="30"/>
                  <a:pt x="50" y="29"/>
                </a:cubicBezTo>
                <a:cubicBezTo>
                  <a:pt x="49" y="30"/>
                  <a:pt x="49" y="30"/>
                  <a:pt x="48" y="30"/>
                </a:cubicBezTo>
                <a:cubicBezTo>
                  <a:pt x="48" y="30"/>
                  <a:pt x="48" y="29"/>
                  <a:pt x="49" y="30"/>
                </a:cubicBezTo>
                <a:cubicBezTo>
                  <a:pt x="49" y="29"/>
                  <a:pt x="47" y="30"/>
                  <a:pt x="47" y="29"/>
                </a:cubicBezTo>
                <a:cubicBezTo>
                  <a:pt x="47" y="29"/>
                  <a:pt x="48" y="27"/>
                  <a:pt x="48" y="27"/>
                </a:cubicBezTo>
                <a:cubicBezTo>
                  <a:pt x="48" y="27"/>
                  <a:pt x="48" y="27"/>
                  <a:pt x="47" y="28"/>
                </a:cubicBezTo>
                <a:cubicBezTo>
                  <a:pt x="47" y="28"/>
                  <a:pt x="46" y="28"/>
                  <a:pt x="46" y="28"/>
                </a:cubicBezTo>
                <a:cubicBezTo>
                  <a:pt x="46" y="28"/>
                  <a:pt x="45" y="28"/>
                  <a:pt x="45" y="28"/>
                </a:cubicBezTo>
                <a:cubicBezTo>
                  <a:pt x="45" y="28"/>
                  <a:pt x="45" y="28"/>
                  <a:pt x="46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9"/>
                  <a:pt x="46" y="28"/>
                  <a:pt x="45" y="28"/>
                </a:cubicBezTo>
                <a:cubicBezTo>
                  <a:pt x="45" y="28"/>
                  <a:pt x="45" y="28"/>
                  <a:pt x="45" y="28"/>
                </a:cubicBezTo>
                <a:cubicBezTo>
                  <a:pt x="45" y="28"/>
                  <a:pt x="45" y="28"/>
                  <a:pt x="45" y="28"/>
                </a:cubicBezTo>
                <a:cubicBezTo>
                  <a:pt x="44" y="28"/>
                  <a:pt x="44" y="28"/>
                  <a:pt x="43" y="28"/>
                </a:cubicBezTo>
                <a:cubicBezTo>
                  <a:pt x="44" y="28"/>
                  <a:pt x="45" y="28"/>
                  <a:pt x="45" y="29"/>
                </a:cubicBezTo>
                <a:cubicBezTo>
                  <a:pt x="45" y="29"/>
                  <a:pt x="45" y="29"/>
                  <a:pt x="45" y="29"/>
                </a:cubicBezTo>
                <a:cubicBezTo>
                  <a:pt x="45" y="29"/>
                  <a:pt x="44" y="29"/>
                  <a:pt x="44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5" y="29"/>
                  <a:pt x="45" y="30"/>
                  <a:pt x="46" y="30"/>
                </a:cubicBezTo>
                <a:cubicBezTo>
                  <a:pt x="45" y="31"/>
                  <a:pt x="46" y="30"/>
                  <a:pt x="46" y="30"/>
                </a:cubicBezTo>
                <a:cubicBezTo>
                  <a:pt x="48" y="31"/>
                  <a:pt x="45" y="31"/>
                  <a:pt x="44" y="31"/>
                </a:cubicBezTo>
                <a:cubicBezTo>
                  <a:pt x="44" y="31"/>
                  <a:pt x="43" y="32"/>
                  <a:pt x="43" y="31"/>
                </a:cubicBezTo>
                <a:cubicBezTo>
                  <a:pt x="43" y="31"/>
                  <a:pt x="43" y="31"/>
                  <a:pt x="44" y="31"/>
                </a:cubicBezTo>
                <a:cubicBezTo>
                  <a:pt x="43" y="31"/>
                  <a:pt x="43" y="31"/>
                  <a:pt x="43" y="31"/>
                </a:cubicBezTo>
                <a:cubicBezTo>
                  <a:pt x="42" y="31"/>
                  <a:pt x="41" y="31"/>
                  <a:pt x="41" y="32"/>
                </a:cubicBezTo>
                <a:cubicBezTo>
                  <a:pt x="41" y="32"/>
                  <a:pt x="41" y="32"/>
                  <a:pt x="41" y="33"/>
                </a:cubicBezTo>
                <a:cubicBezTo>
                  <a:pt x="39" y="33"/>
                  <a:pt x="38" y="34"/>
                  <a:pt x="37" y="36"/>
                </a:cubicBezTo>
                <a:cubicBezTo>
                  <a:pt x="36" y="37"/>
                  <a:pt x="34" y="37"/>
                  <a:pt x="34" y="38"/>
                </a:cubicBezTo>
                <a:cubicBezTo>
                  <a:pt x="34" y="38"/>
                  <a:pt x="34" y="40"/>
                  <a:pt x="34" y="39"/>
                </a:cubicBezTo>
                <a:cubicBezTo>
                  <a:pt x="34" y="40"/>
                  <a:pt x="34" y="42"/>
                  <a:pt x="33" y="42"/>
                </a:cubicBezTo>
                <a:cubicBezTo>
                  <a:pt x="32" y="41"/>
                  <a:pt x="33" y="38"/>
                  <a:pt x="31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31" y="38"/>
                  <a:pt x="29" y="39"/>
                  <a:pt x="29" y="39"/>
                </a:cubicBezTo>
                <a:cubicBezTo>
                  <a:pt x="29" y="39"/>
                  <a:pt x="29" y="39"/>
                  <a:pt x="29" y="39"/>
                </a:cubicBezTo>
                <a:cubicBezTo>
                  <a:pt x="29" y="40"/>
                  <a:pt x="27" y="39"/>
                  <a:pt x="26" y="39"/>
                </a:cubicBezTo>
                <a:cubicBezTo>
                  <a:pt x="26" y="39"/>
                  <a:pt x="25" y="39"/>
                  <a:pt x="25" y="39"/>
                </a:cubicBezTo>
                <a:cubicBezTo>
                  <a:pt x="25" y="39"/>
                  <a:pt x="25" y="40"/>
                  <a:pt x="24" y="40"/>
                </a:cubicBezTo>
                <a:cubicBezTo>
                  <a:pt x="24" y="40"/>
                  <a:pt x="24" y="40"/>
                  <a:pt x="24" y="41"/>
                </a:cubicBezTo>
                <a:cubicBezTo>
                  <a:pt x="24" y="42"/>
                  <a:pt x="23" y="43"/>
                  <a:pt x="23" y="44"/>
                </a:cubicBezTo>
                <a:cubicBezTo>
                  <a:pt x="24" y="45"/>
                  <a:pt x="24" y="46"/>
                  <a:pt x="25" y="46"/>
                </a:cubicBezTo>
                <a:cubicBezTo>
                  <a:pt x="25" y="46"/>
                  <a:pt x="26" y="45"/>
                  <a:pt x="27" y="45"/>
                </a:cubicBezTo>
                <a:cubicBezTo>
                  <a:pt x="27" y="43"/>
                  <a:pt x="30" y="44"/>
                  <a:pt x="29" y="44"/>
                </a:cubicBezTo>
                <a:cubicBezTo>
                  <a:pt x="28" y="45"/>
                  <a:pt x="28" y="47"/>
                  <a:pt x="28" y="47"/>
                </a:cubicBezTo>
                <a:cubicBezTo>
                  <a:pt x="28" y="48"/>
                  <a:pt x="30" y="47"/>
                  <a:pt x="31" y="48"/>
                </a:cubicBezTo>
                <a:cubicBezTo>
                  <a:pt x="31" y="48"/>
                  <a:pt x="30" y="50"/>
                  <a:pt x="30" y="51"/>
                </a:cubicBezTo>
                <a:cubicBezTo>
                  <a:pt x="31" y="51"/>
                  <a:pt x="31" y="52"/>
                  <a:pt x="32" y="52"/>
                </a:cubicBezTo>
                <a:cubicBezTo>
                  <a:pt x="32" y="52"/>
                  <a:pt x="33" y="51"/>
                  <a:pt x="34" y="52"/>
                </a:cubicBezTo>
                <a:cubicBezTo>
                  <a:pt x="34" y="52"/>
                  <a:pt x="34" y="52"/>
                  <a:pt x="34" y="52"/>
                </a:cubicBezTo>
                <a:cubicBezTo>
                  <a:pt x="34" y="52"/>
                  <a:pt x="35" y="52"/>
                  <a:pt x="35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0"/>
                  <a:pt x="36" y="51"/>
                  <a:pt x="37" y="50"/>
                </a:cubicBezTo>
                <a:cubicBezTo>
                  <a:pt x="37" y="50"/>
                  <a:pt x="38" y="50"/>
                  <a:pt x="37" y="50"/>
                </a:cubicBezTo>
                <a:cubicBezTo>
                  <a:pt x="37" y="50"/>
                  <a:pt x="37" y="50"/>
                  <a:pt x="37" y="50"/>
                </a:cubicBezTo>
                <a:cubicBezTo>
                  <a:pt x="38" y="51"/>
                  <a:pt x="38" y="51"/>
                  <a:pt x="38" y="50"/>
                </a:cubicBezTo>
                <a:cubicBezTo>
                  <a:pt x="38" y="50"/>
                  <a:pt x="38" y="50"/>
                  <a:pt x="38" y="50"/>
                </a:cubicBezTo>
                <a:cubicBezTo>
                  <a:pt x="38" y="50"/>
                  <a:pt x="41" y="51"/>
                  <a:pt x="41" y="51"/>
                </a:cubicBezTo>
                <a:cubicBezTo>
                  <a:pt x="41" y="51"/>
                  <a:pt x="41" y="51"/>
                  <a:pt x="42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51"/>
                  <a:pt x="43" y="51"/>
                  <a:pt x="44" y="51"/>
                </a:cubicBezTo>
                <a:cubicBezTo>
                  <a:pt x="44" y="51"/>
                  <a:pt x="44" y="51"/>
                  <a:pt x="43" y="51"/>
                </a:cubicBezTo>
                <a:cubicBezTo>
                  <a:pt x="45" y="52"/>
                  <a:pt x="45" y="54"/>
                  <a:pt x="47" y="54"/>
                </a:cubicBezTo>
                <a:cubicBezTo>
                  <a:pt x="48" y="54"/>
                  <a:pt x="48" y="54"/>
                  <a:pt x="49" y="55"/>
                </a:cubicBezTo>
                <a:cubicBezTo>
                  <a:pt x="49" y="55"/>
                  <a:pt x="51" y="59"/>
                  <a:pt x="51" y="59"/>
                </a:cubicBezTo>
                <a:cubicBezTo>
                  <a:pt x="52" y="59"/>
                  <a:pt x="53" y="59"/>
                  <a:pt x="54" y="59"/>
                </a:cubicBezTo>
                <a:cubicBezTo>
                  <a:pt x="54" y="60"/>
                  <a:pt x="56" y="60"/>
                  <a:pt x="57" y="60"/>
                </a:cubicBezTo>
                <a:cubicBezTo>
                  <a:pt x="57" y="60"/>
                  <a:pt x="59" y="62"/>
                  <a:pt x="59" y="62"/>
                </a:cubicBezTo>
                <a:cubicBezTo>
                  <a:pt x="59" y="62"/>
                  <a:pt x="59" y="62"/>
                  <a:pt x="59" y="62"/>
                </a:cubicBezTo>
                <a:cubicBezTo>
                  <a:pt x="59" y="62"/>
                  <a:pt x="59" y="62"/>
                  <a:pt x="59" y="62"/>
                </a:cubicBezTo>
                <a:cubicBezTo>
                  <a:pt x="59" y="62"/>
                  <a:pt x="59" y="62"/>
                  <a:pt x="59" y="62"/>
                </a:cubicBezTo>
                <a:cubicBezTo>
                  <a:pt x="60" y="64"/>
                  <a:pt x="59" y="65"/>
                  <a:pt x="58" y="66"/>
                </a:cubicBezTo>
                <a:close/>
                <a:moveTo>
                  <a:pt x="35" y="29"/>
                </a:moveTo>
                <a:cubicBezTo>
                  <a:pt x="35" y="30"/>
                  <a:pt x="35" y="31"/>
                  <a:pt x="35" y="31"/>
                </a:cubicBezTo>
                <a:cubicBezTo>
                  <a:pt x="36" y="31"/>
                  <a:pt x="36" y="30"/>
                  <a:pt x="36" y="30"/>
                </a:cubicBezTo>
                <a:cubicBezTo>
                  <a:pt x="36" y="30"/>
                  <a:pt x="36" y="30"/>
                  <a:pt x="36" y="30"/>
                </a:cubicBezTo>
                <a:cubicBezTo>
                  <a:pt x="37" y="30"/>
                  <a:pt x="37" y="30"/>
                  <a:pt x="36" y="30"/>
                </a:cubicBezTo>
                <a:cubicBezTo>
                  <a:pt x="36" y="30"/>
                  <a:pt x="36" y="30"/>
                  <a:pt x="36" y="30"/>
                </a:cubicBezTo>
                <a:cubicBezTo>
                  <a:pt x="36" y="30"/>
                  <a:pt x="35" y="29"/>
                  <a:pt x="35" y="29"/>
                </a:cubicBezTo>
                <a:close/>
                <a:moveTo>
                  <a:pt x="32" y="28"/>
                </a:moveTo>
                <a:cubicBezTo>
                  <a:pt x="33" y="29"/>
                  <a:pt x="34" y="28"/>
                  <a:pt x="35" y="29"/>
                </a:cubicBezTo>
                <a:cubicBezTo>
                  <a:pt x="35" y="28"/>
                  <a:pt x="34" y="28"/>
                  <a:pt x="34" y="28"/>
                </a:cubicBezTo>
                <a:cubicBezTo>
                  <a:pt x="33" y="28"/>
                  <a:pt x="32" y="28"/>
                  <a:pt x="32" y="28"/>
                </a:cubicBezTo>
                <a:close/>
                <a:moveTo>
                  <a:pt x="41" y="88"/>
                </a:moveTo>
                <a:cubicBezTo>
                  <a:pt x="41" y="88"/>
                  <a:pt x="41" y="88"/>
                  <a:pt x="41" y="88"/>
                </a:cubicBezTo>
                <a:cubicBezTo>
                  <a:pt x="41" y="88"/>
                  <a:pt x="41" y="88"/>
                  <a:pt x="41" y="88"/>
                </a:cubicBezTo>
                <a:close/>
                <a:moveTo>
                  <a:pt x="17" y="42"/>
                </a:moveTo>
                <a:cubicBezTo>
                  <a:pt x="17" y="42"/>
                  <a:pt x="17" y="43"/>
                  <a:pt x="17" y="42"/>
                </a:cubicBezTo>
                <a:close/>
                <a:moveTo>
                  <a:pt x="59" y="62"/>
                </a:moveTo>
                <a:cubicBezTo>
                  <a:pt x="59" y="62"/>
                  <a:pt x="59" y="62"/>
                  <a:pt x="59" y="62"/>
                </a:cubicBezTo>
                <a:close/>
                <a:moveTo>
                  <a:pt x="36" y="30"/>
                </a:moveTo>
                <a:cubicBezTo>
                  <a:pt x="37" y="30"/>
                  <a:pt x="37" y="30"/>
                  <a:pt x="37" y="30"/>
                </a:cubicBezTo>
                <a:cubicBezTo>
                  <a:pt x="36" y="30"/>
                  <a:pt x="36" y="30"/>
                  <a:pt x="36" y="3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5443846" y="1610063"/>
            <a:ext cx="1304306" cy="1281952"/>
            <a:chOff x="3169" y="281"/>
            <a:chExt cx="1342" cy="1319"/>
          </a:xfrm>
          <a:effectLst/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3169" y="281"/>
              <a:ext cx="1342" cy="1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178" y="290"/>
              <a:ext cx="1324" cy="1319"/>
            </a:xfrm>
            <a:custGeom>
              <a:avLst/>
              <a:gdLst>
                <a:gd name="T0" fmla="*/ 0 w 148"/>
                <a:gd name="T1" fmla="*/ 19 h 147"/>
                <a:gd name="T2" fmla="*/ 0 w 148"/>
                <a:gd name="T3" fmla="*/ 19 h 147"/>
                <a:gd name="T4" fmla="*/ 21 w 148"/>
                <a:gd name="T5" fmla="*/ 0 h 147"/>
                <a:gd name="T6" fmla="*/ 127 w 148"/>
                <a:gd name="T7" fmla="*/ 0 h 147"/>
                <a:gd name="T8" fmla="*/ 148 w 148"/>
                <a:gd name="T9" fmla="*/ 19 h 147"/>
                <a:gd name="T10" fmla="*/ 148 w 148"/>
                <a:gd name="T11" fmla="*/ 19 h 147"/>
                <a:gd name="T12" fmla="*/ 127 w 148"/>
                <a:gd name="T13" fmla="*/ 38 h 147"/>
                <a:gd name="T14" fmla="*/ 122 w 148"/>
                <a:gd name="T15" fmla="*/ 38 h 147"/>
                <a:gd name="T16" fmla="*/ 101 w 148"/>
                <a:gd name="T17" fmla="*/ 57 h 147"/>
                <a:gd name="T18" fmla="*/ 101 w 148"/>
                <a:gd name="T19" fmla="*/ 127 h 147"/>
                <a:gd name="T20" fmla="*/ 91 w 148"/>
                <a:gd name="T21" fmla="*/ 147 h 147"/>
                <a:gd name="T22" fmla="*/ 57 w 148"/>
                <a:gd name="T23" fmla="*/ 147 h 147"/>
                <a:gd name="T24" fmla="*/ 47 w 148"/>
                <a:gd name="T25" fmla="*/ 127 h 147"/>
                <a:gd name="T26" fmla="*/ 47 w 148"/>
                <a:gd name="T27" fmla="*/ 57 h 147"/>
                <a:gd name="T28" fmla="*/ 26 w 148"/>
                <a:gd name="T29" fmla="*/ 38 h 147"/>
                <a:gd name="T30" fmla="*/ 21 w 148"/>
                <a:gd name="T31" fmla="*/ 38 h 147"/>
                <a:gd name="T32" fmla="*/ 0 w 148"/>
                <a:gd name="T33" fmla="*/ 1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8" h="147">
                  <a:moveTo>
                    <a:pt x="0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8"/>
                    <a:pt x="9" y="0"/>
                    <a:pt x="2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9" y="0"/>
                    <a:pt x="148" y="8"/>
                    <a:pt x="148" y="19"/>
                  </a:cubicBezTo>
                  <a:cubicBezTo>
                    <a:pt x="148" y="19"/>
                    <a:pt x="148" y="19"/>
                    <a:pt x="148" y="19"/>
                  </a:cubicBezTo>
                  <a:cubicBezTo>
                    <a:pt x="148" y="29"/>
                    <a:pt x="139" y="38"/>
                    <a:pt x="127" y="38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10" y="38"/>
                    <a:pt x="101" y="47"/>
                    <a:pt x="101" y="57"/>
                  </a:cubicBezTo>
                  <a:cubicBezTo>
                    <a:pt x="101" y="127"/>
                    <a:pt x="101" y="127"/>
                    <a:pt x="101" y="127"/>
                  </a:cubicBezTo>
                  <a:cubicBezTo>
                    <a:pt x="101" y="138"/>
                    <a:pt x="103" y="147"/>
                    <a:pt x="91" y="147"/>
                  </a:cubicBezTo>
                  <a:cubicBezTo>
                    <a:pt x="57" y="147"/>
                    <a:pt x="57" y="147"/>
                    <a:pt x="57" y="147"/>
                  </a:cubicBezTo>
                  <a:cubicBezTo>
                    <a:pt x="45" y="147"/>
                    <a:pt x="47" y="138"/>
                    <a:pt x="47" y="12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7" y="47"/>
                    <a:pt x="38" y="38"/>
                    <a:pt x="26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9" y="38"/>
                    <a:pt x="0" y="29"/>
                    <a:pt x="0" y="19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187" y="784"/>
              <a:ext cx="242" cy="825"/>
            </a:xfrm>
            <a:custGeom>
              <a:avLst/>
              <a:gdLst>
                <a:gd name="T0" fmla="*/ 27 w 27"/>
                <a:gd name="T1" fmla="*/ 92 h 92"/>
                <a:gd name="T2" fmla="*/ 0 w 27"/>
                <a:gd name="T3" fmla="*/ 92 h 92"/>
                <a:gd name="T4" fmla="*/ 0 w 27"/>
                <a:gd name="T5" fmla="*/ 0 h 92"/>
                <a:gd name="T6" fmla="*/ 0 w 27"/>
                <a:gd name="T7" fmla="*/ 0 h 92"/>
                <a:gd name="T8" fmla="*/ 27 w 27"/>
                <a:gd name="T9" fmla="*/ 27 h 92"/>
                <a:gd name="T10" fmla="*/ 27 w 27"/>
                <a:gd name="T11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92">
                  <a:moveTo>
                    <a:pt x="27" y="92"/>
                  </a:moveTo>
                  <a:cubicBezTo>
                    <a:pt x="0" y="92"/>
                    <a:pt x="0" y="92"/>
                    <a:pt x="0" y="9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27" y="12"/>
                    <a:pt x="27" y="27"/>
                  </a:cubicBezTo>
                  <a:lnTo>
                    <a:pt x="27" y="92"/>
                  </a:ln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4260" y="820"/>
              <a:ext cx="242" cy="789"/>
            </a:xfrm>
            <a:custGeom>
              <a:avLst/>
              <a:gdLst>
                <a:gd name="T0" fmla="*/ 27 w 27"/>
                <a:gd name="T1" fmla="*/ 88 h 88"/>
                <a:gd name="T2" fmla="*/ 0 w 27"/>
                <a:gd name="T3" fmla="*/ 88 h 88"/>
                <a:gd name="T4" fmla="*/ 0 w 27"/>
                <a:gd name="T5" fmla="*/ 27 h 88"/>
                <a:gd name="T6" fmla="*/ 27 w 27"/>
                <a:gd name="T7" fmla="*/ 0 h 88"/>
                <a:gd name="T8" fmla="*/ 27 w 27"/>
                <a:gd name="T9" fmla="*/ 0 h 88"/>
                <a:gd name="T10" fmla="*/ 27 w 27"/>
                <a:gd name="T1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88">
                  <a:moveTo>
                    <a:pt x="27" y="88"/>
                  </a:moveTo>
                  <a:cubicBezTo>
                    <a:pt x="0" y="88"/>
                    <a:pt x="0" y="88"/>
                    <a:pt x="0" y="8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27" y="88"/>
                  </a:ln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211052" y="3595299"/>
            <a:ext cx="3769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rgbClr val="7766FF"/>
                </a:solidFill>
              </a:rPr>
              <a:t>谢谢观赏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001374" y="4512276"/>
            <a:ext cx="881645" cy="88164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同心圆 6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椭圆 14"/>
          <p:cNvSpPr/>
          <p:nvPr/>
        </p:nvSpPr>
        <p:spPr>
          <a:xfrm>
            <a:off x="586685" y="5442451"/>
            <a:ext cx="656178" cy="656178"/>
          </a:xfrm>
          <a:prstGeom prst="ellipse">
            <a:avLst/>
          </a:prstGeom>
          <a:solidFill>
            <a:srgbClr val="7766FF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2428107" y="5471470"/>
            <a:ext cx="247995" cy="247995"/>
          </a:xfrm>
          <a:prstGeom prst="ellipse">
            <a:avLst/>
          </a:prstGeom>
          <a:solidFill>
            <a:srgbClr val="7766FF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2156706" y="4984477"/>
            <a:ext cx="563093" cy="56309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75351" y="6649920"/>
            <a:ext cx="198356" cy="198356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1" name="同心圆 68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0" y="5073562"/>
            <a:ext cx="259856" cy="259856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4" name="同心圆 68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椭圆 25"/>
          <p:cNvSpPr/>
          <p:nvPr/>
        </p:nvSpPr>
        <p:spPr>
          <a:xfrm>
            <a:off x="2868633" y="4984477"/>
            <a:ext cx="247995" cy="247995"/>
          </a:xfrm>
          <a:prstGeom prst="ellipse">
            <a:avLst/>
          </a:prstGeom>
          <a:solidFill>
            <a:srgbClr val="7766FF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087627" y="6675047"/>
            <a:ext cx="123998" cy="123998"/>
          </a:xfrm>
          <a:prstGeom prst="ellipse">
            <a:avLst/>
          </a:prstGeom>
          <a:solidFill>
            <a:srgbClr val="7766FF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472616" y="5643639"/>
            <a:ext cx="576038" cy="576038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9" name="同心圆 68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椭圆 30"/>
          <p:cNvSpPr/>
          <p:nvPr/>
        </p:nvSpPr>
        <p:spPr>
          <a:xfrm>
            <a:off x="1082157" y="3797684"/>
            <a:ext cx="247995" cy="247995"/>
          </a:xfrm>
          <a:prstGeom prst="ellipse">
            <a:avLst/>
          </a:prstGeom>
          <a:solidFill>
            <a:srgbClr val="7766FF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791740" y="5660549"/>
            <a:ext cx="123998" cy="123998"/>
          </a:xfrm>
          <a:prstGeom prst="ellipse">
            <a:avLst/>
          </a:prstGeom>
          <a:solidFill>
            <a:srgbClr val="7766FF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10463973" y="6528110"/>
            <a:ext cx="563093" cy="56309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4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2020044" y="6186402"/>
            <a:ext cx="430672" cy="430672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7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椭圆 38"/>
          <p:cNvSpPr/>
          <p:nvPr/>
        </p:nvSpPr>
        <p:spPr>
          <a:xfrm>
            <a:off x="11108525" y="6708719"/>
            <a:ext cx="415029" cy="415029"/>
          </a:xfrm>
          <a:prstGeom prst="ellipse">
            <a:avLst/>
          </a:prstGeom>
          <a:solidFill>
            <a:srgbClr val="7766FF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>
            <a:off x="-270203" y="159384"/>
            <a:ext cx="322262" cy="322262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1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020588" y="93516"/>
            <a:ext cx="246477" cy="246477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4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椭圆 45"/>
          <p:cNvSpPr/>
          <p:nvPr/>
        </p:nvSpPr>
        <p:spPr>
          <a:xfrm>
            <a:off x="374349" y="339993"/>
            <a:ext cx="237524" cy="237524"/>
          </a:xfrm>
          <a:prstGeom prst="ellipse">
            <a:avLst/>
          </a:prstGeom>
          <a:solidFill>
            <a:srgbClr val="7766FF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7" name="组合 46"/>
          <p:cNvGrpSpPr/>
          <p:nvPr/>
        </p:nvGrpSpPr>
        <p:grpSpPr>
          <a:xfrm>
            <a:off x="11042251" y="479803"/>
            <a:ext cx="1707591" cy="170759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8" name="同心圆 6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/>
          <p:nvPr/>
        </p:nvSpPr>
        <p:spPr>
          <a:xfrm>
            <a:off x="11896046" y="2537408"/>
            <a:ext cx="123998" cy="123998"/>
          </a:xfrm>
          <a:prstGeom prst="ellipse">
            <a:avLst/>
          </a:prstGeom>
          <a:solidFill>
            <a:srgbClr val="7766FF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00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nimBg="1"/>
      <p:bldP spid="16" grpId="0" animBg="1"/>
      <p:bldP spid="26" grpId="0" animBg="1"/>
      <p:bldP spid="27" grpId="0" animBg="1"/>
      <p:bldP spid="31" grpId="0" animBg="1"/>
      <p:bldP spid="32" grpId="0" animBg="1"/>
      <p:bldP spid="39" grpId="0" animBg="1"/>
      <p:bldP spid="46" grpId="0" animBg="1"/>
      <p:bldP spid="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748413" y="36497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200" b="1" dirty="0">
                <a:solidFill>
                  <a:srgbClr val="404040"/>
                </a:solidFill>
                <a:latin typeface="+mn-ea"/>
              </a:rPr>
              <a:t>目标与解决思路</a:t>
            </a:r>
            <a:endParaRPr lang="en-US" altLang="zh-CN" sz="3200" b="1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48413" y="949705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solidFill>
                  <a:srgbClr val="404040"/>
                </a:solidFill>
              </a:rPr>
              <a:t>项目背景</a:t>
            </a:r>
            <a:endParaRPr lang="zh-CN" altLang="en-US" sz="2000" dirty="0">
              <a:solidFill>
                <a:srgbClr val="40404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32600" y="209550"/>
            <a:ext cx="1135895" cy="113589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" name="同心圆 6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637309" y="361998"/>
            <a:ext cx="443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7766FF"/>
                </a:solidFill>
              </a:rPr>
              <a:t>1</a:t>
            </a:r>
            <a:endParaRPr lang="zh-CN" altLang="en-US" sz="4800" dirty="0">
              <a:solidFill>
                <a:srgbClr val="7766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7309" y="1967345"/>
            <a:ext cx="109173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zh-CN" altLang="zh-CN" sz="2400" dirty="0"/>
              <a:t>随着</a:t>
            </a:r>
            <a:r>
              <a:rPr lang="zh-CN" altLang="en-US" sz="2400" dirty="0"/>
              <a:t>互联网的飞速发展</a:t>
            </a:r>
            <a:r>
              <a:rPr lang="zh-CN" altLang="zh-CN" sz="2400" dirty="0"/>
              <a:t>，</a:t>
            </a:r>
            <a:r>
              <a:rPr lang="en-US" altLang="zh-CN" sz="3600" b="1" dirty="0">
                <a:solidFill>
                  <a:srgbClr val="523BFF"/>
                </a:solidFill>
              </a:rPr>
              <a:t>APP</a:t>
            </a:r>
            <a:r>
              <a:rPr lang="zh-CN" altLang="zh-CN" sz="3600" b="1" dirty="0">
                <a:solidFill>
                  <a:srgbClr val="523BFF"/>
                </a:solidFill>
              </a:rPr>
              <a:t>的开发和使用</a:t>
            </a:r>
            <a:r>
              <a:rPr lang="zh-CN" altLang="zh-CN" sz="2400" dirty="0"/>
              <a:t>也是层出不穷。如何能够快速的了解并掌握</a:t>
            </a:r>
            <a:r>
              <a:rPr lang="zh-CN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世界各地用户</a:t>
            </a:r>
            <a:r>
              <a:rPr lang="zh-CN" altLang="zh-CN" sz="2400" dirty="0"/>
              <a:t>的</a:t>
            </a:r>
            <a:r>
              <a:rPr lang="zh-CN" altLang="zh-CN" sz="3600" b="1" dirty="0">
                <a:solidFill>
                  <a:srgbClr val="00B050"/>
                </a:solidFill>
              </a:rPr>
              <a:t>最新需求</a:t>
            </a:r>
            <a:r>
              <a:rPr lang="zh-CN" altLang="zh-CN" sz="2400" dirty="0"/>
              <a:t>，是每个科技公司的迫切需求，</a:t>
            </a:r>
            <a:r>
              <a:rPr lang="zh-CN" altLang="en-US" sz="2400" dirty="0"/>
              <a:t>各大企业</a:t>
            </a:r>
            <a:r>
              <a:rPr lang="zh-CN" altLang="zh-CN" sz="2400" dirty="0"/>
              <a:t>希望能有一个系统，能够较为快速的分析出</a:t>
            </a:r>
            <a:r>
              <a:rPr lang="zh-CN" altLang="en-US" sz="3600" b="1" dirty="0">
                <a:solidFill>
                  <a:srgbClr val="00B050"/>
                </a:solidFill>
              </a:rPr>
              <a:t>用户的反馈信息</a:t>
            </a:r>
            <a:r>
              <a:rPr lang="zh-CN" altLang="en-US" sz="2400" dirty="0"/>
              <a:t>，并通过</a:t>
            </a:r>
            <a:r>
              <a:rPr lang="zh-CN" altLang="en-US" sz="3600" b="1" dirty="0">
                <a:solidFill>
                  <a:srgbClr val="00B050"/>
                </a:solidFill>
              </a:rPr>
              <a:t>图表</a:t>
            </a:r>
            <a:r>
              <a:rPr lang="zh-CN" altLang="en-US" sz="2400" dirty="0"/>
              <a:t>的形式展现出来</a:t>
            </a:r>
            <a:r>
              <a:rPr lang="zh-CN" altLang="zh-CN" sz="2400" dirty="0"/>
              <a:t>。让公司</a:t>
            </a:r>
            <a:r>
              <a:rPr lang="zh-CN" altLang="zh-CN" sz="3600" b="1" dirty="0">
                <a:solidFill>
                  <a:srgbClr val="523BFF"/>
                </a:solidFill>
              </a:rPr>
              <a:t>决策者和开发者</a:t>
            </a:r>
            <a:r>
              <a:rPr lang="zh-CN" altLang="zh-CN" sz="2400" dirty="0"/>
              <a:t>能够第一时间了解到最重要的信息。</a:t>
            </a:r>
          </a:p>
        </p:txBody>
      </p:sp>
    </p:spTree>
    <p:extLst>
      <p:ext uri="{BB962C8B-B14F-4D97-AF65-F5344CB8AC3E}">
        <p14:creationId xmlns:p14="http://schemas.microsoft.com/office/powerpoint/2010/main" val="4179543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748413" y="36497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200" b="1" dirty="0">
                <a:solidFill>
                  <a:srgbClr val="404040"/>
                </a:solidFill>
                <a:latin typeface="+mn-ea"/>
              </a:rPr>
              <a:t>目标与解决思路</a:t>
            </a:r>
            <a:endParaRPr lang="en-US" altLang="zh-CN" sz="3200" b="1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48413" y="949705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404040"/>
                </a:solidFill>
              </a:rPr>
              <a:t>功能罗列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32600" y="209550"/>
            <a:ext cx="1135895" cy="113589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" name="同心圆 6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637309" y="361998"/>
            <a:ext cx="443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7766FF"/>
                </a:solidFill>
              </a:rPr>
              <a:t>1</a:t>
            </a:r>
            <a:endParaRPr lang="zh-CN" altLang="en-US" sz="4800" dirty="0">
              <a:solidFill>
                <a:srgbClr val="7766FF"/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4740065" y="2995296"/>
            <a:ext cx="2645284" cy="1671059"/>
            <a:chOff x="3901098" y="3364193"/>
            <a:chExt cx="2645284" cy="1671059"/>
          </a:xfrm>
        </p:grpSpPr>
        <p:sp>
          <p:nvSpPr>
            <p:cNvPr id="10" name="标题 1"/>
            <p:cNvSpPr txBox="1">
              <a:spLocks/>
            </p:cNvSpPr>
            <p:nvPr/>
          </p:nvSpPr>
          <p:spPr>
            <a:xfrm>
              <a:off x="3901098" y="4312842"/>
              <a:ext cx="2645284" cy="72241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zh-CN" sz="4000" b="1" dirty="0">
                  <a:solidFill>
                    <a:srgbClr val="7766FF"/>
                  </a:solidFill>
                  <a:latin typeface="+mn-lt"/>
                </a:rPr>
                <a:t>Viiision</a:t>
              </a:r>
              <a:endParaRPr lang="zh-CN" altLang="en-US" sz="4000" b="1" dirty="0">
                <a:solidFill>
                  <a:srgbClr val="7766FF"/>
                </a:solidFill>
                <a:latin typeface="+mn-lt"/>
              </a:endParaRPr>
            </a:p>
          </p:txBody>
        </p:sp>
        <p:grpSp>
          <p:nvGrpSpPr>
            <p:cNvPr id="11" name="Group 4"/>
            <p:cNvGrpSpPr>
              <a:grpSpLocks noChangeAspect="1"/>
            </p:cNvGrpSpPr>
            <p:nvPr/>
          </p:nvGrpSpPr>
          <p:grpSpPr bwMode="auto">
            <a:xfrm>
              <a:off x="4805660" y="3364193"/>
              <a:ext cx="831186" cy="816940"/>
              <a:chOff x="3169" y="281"/>
              <a:chExt cx="1342" cy="1319"/>
            </a:xfrm>
          </p:grpSpPr>
          <p:sp>
            <p:nvSpPr>
              <p:cNvPr id="12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3169" y="281"/>
                <a:ext cx="1342" cy="1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5"/>
              <p:cNvSpPr>
                <a:spLocks/>
              </p:cNvSpPr>
              <p:nvPr/>
            </p:nvSpPr>
            <p:spPr bwMode="auto">
              <a:xfrm>
                <a:off x="3178" y="290"/>
                <a:ext cx="1324" cy="1319"/>
              </a:xfrm>
              <a:custGeom>
                <a:avLst/>
                <a:gdLst>
                  <a:gd name="T0" fmla="*/ 0 w 148"/>
                  <a:gd name="T1" fmla="*/ 19 h 147"/>
                  <a:gd name="T2" fmla="*/ 0 w 148"/>
                  <a:gd name="T3" fmla="*/ 19 h 147"/>
                  <a:gd name="T4" fmla="*/ 21 w 148"/>
                  <a:gd name="T5" fmla="*/ 0 h 147"/>
                  <a:gd name="T6" fmla="*/ 127 w 148"/>
                  <a:gd name="T7" fmla="*/ 0 h 147"/>
                  <a:gd name="T8" fmla="*/ 148 w 148"/>
                  <a:gd name="T9" fmla="*/ 19 h 147"/>
                  <a:gd name="T10" fmla="*/ 148 w 148"/>
                  <a:gd name="T11" fmla="*/ 19 h 147"/>
                  <a:gd name="T12" fmla="*/ 127 w 148"/>
                  <a:gd name="T13" fmla="*/ 38 h 147"/>
                  <a:gd name="T14" fmla="*/ 122 w 148"/>
                  <a:gd name="T15" fmla="*/ 38 h 147"/>
                  <a:gd name="T16" fmla="*/ 101 w 148"/>
                  <a:gd name="T17" fmla="*/ 57 h 147"/>
                  <a:gd name="T18" fmla="*/ 101 w 148"/>
                  <a:gd name="T19" fmla="*/ 127 h 147"/>
                  <a:gd name="T20" fmla="*/ 91 w 148"/>
                  <a:gd name="T21" fmla="*/ 147 h 147"/>
                  <a:gd name="T22" fmla="*/ 57 w 148"/>
                  <a:gd name="T23" fmla="*/ 147 h 147"/>
                  <a:gd name="T24" fmla="*/ 47 w 148"/>
                  <a:gd name="T25" fmla="*/ 127 h 147"/>
                  <a:gd name="T26" fmla="*/ 47 w 148"/>
                  <a:gd name="T27" fmla="*/ 57 h 147"/>
                  <a:gd name="T28" fmla="*/ 26 w 148"/>
                  <a:gd name="T29" fmla="*/ 38 h 147"/>
                  <a:gd name="T30" fmla="*/ 21 w 148"/>
                  <a:gd name="T31" fmla="*/ 38 h 147"/>
                  <a:gd name="T32" fmla="*/ 0 w 148"/>
                  <a:gd name="T33" fmla="*/ 19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8" h="147">
                    <a:moveTo>
                      <a:pt x="0" y="19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0" y="8"/>
                      <a:pt x="9" y="0"/>
                      <a:pt x="21" y="0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139" y="0"/>
                      <a:pt x="148" y="8"/>
                      <a:pt x="148" y="19"/>
                    </a:cubicBezTo>
                    <a:cubicBezTo>
                      <a:pt x="148" y="19"/>
                      <a:pt x="148" y="19"/>
                      <a:pt x="148" y="19"/>
                    </a:cubicBezTo>
                    <a:cubicBezTo>
                      <a:pt x="148" y="29"/>
                      <a:pt x="139" y="38"/>
                      <a:pt x="127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0" y="38"/>
                      <a:pt x="101" y="47"/>
                      <a:pt x="101" y="57"/>
                    </a:cubicBezTo>
                    <a:cubicBezTo>
                      <a:pt x="101" y="127"/>
                      <a:pt x="101" y="127"/>
                      <a:pt x="101" y="127"/>
                    </a:cubicBezTo>
                    <a:cubicBezTo>
                      <a:pt x="101" y="138"/>
                      <a:pt x="103" y="147"/>
                      <a:pt x="91" y="147"/>
                    </a:cubicBezTo>
                    <a:cubicBezTo>
                      <a:pt x="57" y="147"/>
                      <a:pt x="57" y="147"/>
                      <a:pt x="57" y="147"/>
                    </a:cubicBezTo>
                    <a:cubicBezTo>
                      <a:pt x="45" y="147"/>
                      <a:pt x="47" y="138"/>
                      <a:pt x="47" y="127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47"/>
                      <a:pt x="38" y="38"/>
                      <a:pt x="26" y="38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9" y="38"/>
                      <a:pt x="0" y="29"/>
                      <a:pt x="0" y="19"/>
                    </a:cubicBezTo>
                    <a:close/>
                  </a:path>
                </a:pathLst>
              </a:custGeom>
              <a:solidFill>
                <a:srgbClr val="7766FF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>
                <a:off x="3187" y="784"/>
                <a:ext cx="242" cy="825"/>
              </a:xfrm>
              <a:custGeom>
                <a:avLst/>
                <a:gdLst>
                  <a:gd name="T0" fmla="*/ 27 w 27"/>
                  <a:gd name="T1" fmla="*/ 92 h 92"/>
                  <a:gd name="T2" fmla="*/ 0 w 27"/>
                  <a:gd name="T3" fmla="*/ 92 h 92"/>
                  <a:gd name="T4" fmla="*/ 0 w 27"/>
                  <a:gd name="T5" fmla="*/ 0 h 92"/>
                  <a:gd name="T6" fmla="*/ 0 w 27"/>
                  <a:gd name="T7" fmla="*/ 0 h 92"/>
                  <a:gd name="T8" fmla="*/ 27 w 27"/>
                  <a:gd name="T9" fmla="*/ 27 h 92"/>
                  <a:gd name="T10" fmla="*/ 27 w 27"/>
                  <a:gd name="T11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92">
                    <a:moveTo>
                      <a:pt x="27" y="92"/>
                    </a:moveTo>
                    <a:cubicBezTo>
                      <a:pt x="0" y="92"/>
                      <a:pt x="0" y="92"/>
                      <a:pt x="0" y="9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5" y="0"/>
                      <a:pt x="27" y="12"/>
                      <a:pt x="27" y="27"/>
                    </a:cubicBezTo>
                    <a:lnTo>
                      <a:pt x="27" y="92"/>
                    </a:lnTo>
                    <a:close/>
                  </a:path>
                </a:pathLst>
              </a:custGeom>
              <a:solidFill>
                <a:srgbClr val="7766FF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7"/>
              <p:cNvSpPr>
                <a:spLocks/>
              </p:cNvSpPr>
              <p:nvPr/>
            </p:nvSpPr>
            <p:spPr bwMode="auto">
              <a:xfrm>
                <a:off x="4260" y="820"/>
                <a:ext cx="242" cy="789"/>
              </a:xfrm>
              <a:custGeom>
                <a:avLst/>
                <a:gdLst>
                  <a:gd name="T0" fmla="*/ 27 w 27"/>
                  <a:gd name="T1" fmla="*/ 88 h 88"/>
                  <a:gd name="T2" fmla="*/ 0 w 27"/>
                  <a:gd name="T3" fmla="*/ 88 h 88"/>
                  <a:gd name="T4" fmla="*/ 0 w 27"/>
                  <a:gd name="T5" fmla="*/ 27 h 88"/>
                  <a:gd name="T6" fmla="*/ 27 w 27"/>
                  <a:gd name="T7" fmla="*/ 0 h 88"/>
                  <a:gd name="T8" fmla="*/ 27 w 27"/>
                  <a:gd name="T9" fmla="*/ 0 h 88"/>
                  <a:gd name="T10" fmla="*/ 27 w 27"/>
                  <a:gd name="T11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88">
                    <a:moveTo>
                      <a:pt x="27" y="88"/>
                    </a:moveTo>
                    <a:cubicBezTo>
                      <a:pt x="0" y="88"/>
                      <a:pt x="0" y="88"/>
                      <a:pt x="0" y="88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27" y="88"/>
                    </a:lnTo>
                    <a:close/>
                  </a:path>
                </a:pathLst>
              </a:custGeom>
              <a:solidFill>
                <a:srgbClr val="7766FF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2652150" y="1482564"/>
            <a:ext cx="5185949" cy="5049541"/>
            <a:chOff x="2652150" y="1482564"/>
            <a:chExt cx="5185949" cy="5049541"/>
          </a:xfrm>
        </p:grpSpPr>
        <p:sp>
          <p:nvSpPr>
            <p:cNvPr id="17" name="文本框 16"/>
            <p:cNvSpPr txBox="1"/>
            <p:nvPr/>
          </p:nvSpPr>
          <p:spPr>
            <a:xfrm>
              <a:off x="5909618" y="3357922"/>
              <a:ext cx="1928481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404040"/>
                  </a:solidFill>
                </a:rPr>
                <a:t>管理员端</a:t>
              </a:r>
            </a:p>
          </p:txBody>
        </p:sp>
        <p:sp>
          <p:nvSpPr>
            <p:cNvPr id="32" name="左大括号 31"/>
            <p:cNvSpPr/>
            <p:nvPr/>
          </p:nvSpPr>
          <p:spPr>
            <a:xfrm rot="10800000">
              <a:off x="5797090" y="1821874"/>
              <a:ext cx="168813" cy="3894528"/>
            </a:xfrm>
            <a:prstGeom prst="leftBrace">
              <a:avLst/>
            </a:prstGeom>
            <a:ln w="28575">
              <a:solidFill>
                <a:srgbClr val="523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151461" y="1485537"/>
              <a:ext cx="1601442" cy="590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404040"/>
                  </a:solidFill>
                </a:rPr>
                <a:t>用户管理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089943" y="3382376"/>
              <a:ext cx="1674091" cy="590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404040"/>
                  </a:solidFill>
                </a:rPr>
                <a:t>评论管理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026111" y="5421385"/>
              <a:ext cx="1674091" cy="590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2400" b="1" dirty="0">
                  <a:solidFill>
                    <a:srgbClr val="404040"/>
                  </a:solidFill>
                </a:rPr>
                <a:t>APP</a:t>
              </a:r>
              <a:r>
                <a:rPr lang="zh-CN" altLang="en-US" sz="2400" b="1" dirty="0">
                  <a:solidFill>
                    <a:srgbClr val="404040"/>
                  </a:solidFill>
                </a:rPr>
                <a:t>管理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652150" y="1482564"/>
              <a:ext cx="1270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/>
                <a:t>列表管理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652150" y="1887458"/>
              <a:ext cx="1270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/>
                <a:t>权限管理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652150" y="4030569"/>
              <a:ext cx="1270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/>
                <a:t>本地导入</a:t>
              </a: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652150" y="3116206"/>
              <a:ext cx="1270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/>
                <a:t>评论展示</a:t>
              </a: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652150" y="3573388"/>
              <a:ext cx="1270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/>
                <a:t>自动导入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652150" y="5157270"/>
              <a:ext cx="1270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/>
                <a:t>APP</a:t>
              </a:r>
              <a:r>
                <a:rPr lang="zh-CN" altLang="en-US" dirty="0"/>
                <a:t>详情</a:t>
              </a: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652150" y="5660021"/>
              <a:ext cx="1270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/>
                <a:t>分词管理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652150" y="6162773"/>
              <a:ext cx="1270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/>
                <a:t>分类管理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645067" y="915220"/>
            <a:ext cx="5201070" cy="5736381"/>
            <a:chOff x="4645067" y="915220"/>
            <a:chExt cx="5201070" cy="5736381"/>
          </a:xfrm>
        </p:grpSpPr>
        <p:sp>
          <p:nvSpPr>
            <p:cNvPr id="9" name="文本框 8"/>
            <p:cNvSpPr txBox="1"/>
            <p:nvPr/>
          </p:nvSpPr>
          <p:spPr>
            <a:xfrm>
              <a:off x="4645067" y="3338590"/>
              <a:ext cx="1519384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404040"/>
                  </a:solidFill>
                </a:rPr>
                <a:t>用户端</a:t>
              </a:r>
            </a:p>
          </p:txBody>
        </p:sp>
        <p:sp>
          <p:nvSpPr>
            <p:cNvPr id="16" name="左大括号 15"/>
            <p:cNvSpPr/>
            <p:nvPr/>
          </p:nvSpPr>
          <p:spPr>
            <a:xfrm>
              <a:off x="6258684" y="1498875"/>
              <a:ext cx="145583" cy="4433939"/>
            </a:xfrm>
            <a:prstGeom prst="leftBrace">
              <a:avLst/>
            </a:prstGeom>
            <a:ln w="28575">
              <a:solidFill>
                <a:srgbClr val="523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471433" y="1162372"/>
              <a:ext cx="972585" cy="590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404040"/>
                  </a:solidFill>
                </a:rPr>
                <a:t>首  页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471434" y="2300512"/>
              <a:ext cx="16740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404040"/>
                  </a:solidFill>
                </a:rPr>
                <a:t>关注内容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471433" y="3382355"/>
              <a:ext cx="1674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404040"/>
                  </a:solidFill>
                </a:rPr>
                <a:t>评论详情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471433" y="4520496"/>
              <a:ext cx="1674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404040"/>
                  </a:solidFill>
                </a:rPr>
                <a:t>数据分析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471433" y="5658636"/>
              <a:ext cx="1674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404040"/>
                  </a:solidFill>
                </a:rPr>
                <a:t>用户设置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8072146" y="915220"/>
              <a:ext cx="1270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/>
                <a:t>口碑详情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8072146" y="1320114"/>
              <a:ext cx="1270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/>
                <a:t>热词展示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8072146" y="2300874"/>
              <a:ext cx="1270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/>
                <a:t>分词展示</a:t>
              </a: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8072146" y="2672146"/>
              <a:ext cx="1270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/>
                <a:t>区域展示</a:t>
              </a: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8072146" y="3431299"/>
              <a:ext cx="1270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/>
                <a:t>选择查询</a:t>
              </a: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8072146" y="3790902"/>
              <a:ext cx="1270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/>
                <a:t>评论展示</a:t>
              </a: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8072146" y="1671171"/>
              <a:ext cx="1270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/>
                <a:t>版本比较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8077983" y="4924941"/>
              <a:ext cx="1270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/>
                <a:t>图表展示</a:t>
              </a: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8072146" y="4510152"/>
              <a:ext cx="1270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/>
                <a:t>条件筛选</a:t>
              </a: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8072146" y="5563482"/>
              <a:ext cx="1270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/>
                <a:t>APP</a:t>
              </a:r>
              <a:r>
                <a:rPr lang="zh-CN" altLang="en-US" dirty="0"/>
                <a:t>管理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072146" y="5922876"/>
              <a:ext cx="1773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/>
                <a:t>个人信息管理</a:t>
              </a: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8072146" y="6282269"/>
              <a:ext cx="1270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/>
                <a:t>分词管理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8874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4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3" dur="1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1.48148E-6 L 0.25 -4.81481E-6 " pathEditMode="relative" rAng="0" ptsTypes="AA">
                                      <p:cBhvr>
                                        <p:cTn id="37" dur="1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57" y="-185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9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40" dur="9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>
            <a:spLocks/>
          </p:cNvSpPr>
          <p:nvPr/>
        </p:nvSpPr>
        <p:spPr>
          <a:xfrm>
            <a:off x="5582191" y="2593225"/>
            <a:ext cx="4925084" cy="98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PART 2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35470" y="3452402"/>
            <a:ext cx="6756530" cy="1325563"/>
          </a:xfrm>
        </p:spPr>
        <p:txBody>
          <a:bodyPr>
            <a:normAutofit fontScale="90000"/>
          </a:bodyPr>
          <a:lstStyle/>
          <a:p>
            <a:r>
              <a:rPr lang="zh-CN" altLang="en-US" sz="6000" b="1" dirty="0">
                <a:solidFill>
                  <a:srgbClr val="7766FF"/>
                </a:solidFill>
                <a:latin typeface="+mn-ea"/>
                <a:ea typeface="+mn-ea"/>
              </a:rPr>
              <a:t>需求分析与解决思路</a:t>
            </a:r>
          </a:p>
        </p:txBody>
      </p:sp>
      <p:sp>
        <p:nvSpPr>
          <p:cNvPr id="37" name="矩形 36"/>
          <p:cNvSpPr/>
          <p:nvPr/>
        </p:nvSpPr>
        <p:spPr>
          <a:xfrm>
            <a:off x="0" y="1642678"/>
            <a:ext cx="4907687" cy="45397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10259186" y="6195802"/>
            <a:ext cx="563093" cy="56309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2020044" y="6186402"/>
            <a:ext cx="430672" cy="430672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椭圆 20"/>
          <p:cNvSpPr/>
          <p:nvPr/>
        </p:nvSpPr>
        <p:spPr>
          <a:xfrm>
            <a:off x="11139791" y="6551380"/>
            <a:ext cx="415029" cy="415029"/>
          </a:xfrm>
          <a:prstGeom prst="ellipse">
            <a:avLst/>
          </a:prstGeom>
          <a:solidFill>
            <a:srgbClr val="7766FF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311174" y="209324"/>
            <a:ext cx="307748" cy="307748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3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96719" y="-146237"/>
            <a:ext cx="509435" cy="509435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6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椭圆 27"/>
          <p:cNvSpPr/>
          <p:nvPr/>
        </p:nvSpPr>
        <p:spPr>
          <a:xfrm>
            <a:off x="238221" y="754326"/>
            <a:ext cx="226827" cy="226827"/>
          </a:xfrm>
          <a:prstGeom prst="ellipse">
            <a:avLst/>
          </a:prstGeom>
          <a:solidFill>
            <a:srgbClr val="7766FF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0" name="直接连接符 29"/>
          <p:cNvCxnSpPr>
            <a:cxnSpLocks/>
          </p:cNvCxnSpPr>
          <p:nvPr/>
        </p:nvCxnSpPr>
        <p:spPr>
          <a:xfrm>
            <a:off x="4903702" y="2967789"/>
            <a:ext cx="0" cy="137962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11042251" y="479803"/>
            <a:ext cx="1707591" cy="170759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2" name="同心圆 6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655629" y="3137556"/>
            <a:ext cx="1850708" cy="1178304"/>
            <a:chOff x="4687888" y="6187281"/>
            <a:chExt cx="458788" cy="292100"/>
          </a:xfrm>
        </p:grpSpPr>
        <p:sp>
          <p:nvSpPr>
            <p:cNvPr id="99" name="Freeform 73"/>
            <p:cNvSpPr/>
            <p:nvPr/>
          </p:nvSpPr>
          <p:spPr bwMode="auto">
            <a:xfrm>
              <a:off x="4786313" y="626030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00" name="Freeform 74"/>
            <p:cNvSpPr/>
            <p:nvPr/>
          </p:nvSpPr>
          <p:spPr bwMode="auto">
            <a:xfrm>
              <a:off x="4762500" y="6277768"/>
              <a:ext cx="4763" cy="7938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0 h 4"/>
                <a:gd name="T4" fmla="*/ 0 w 2"/>
                <a:gd name="T5" fmla="*/ 2 h 4"/>
                <a:gd name="T6" fmla="*/ 0 w 2"/>
                <a:gd name="T7" fmla="*/ 2 h 4"/>
                <a:gd name="T8" fmla="*/ 1 w 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2" y="4"/>
                    <a:pt x="2" y="1"/>
                    <a:pt x="2" y="0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01" name="Freeform 75"/>
            <p:cNvSpPr/>
            <p:nvPr/>
          </p:nvSpPr>
          <p:spPr bwMode="auto">
            <a:xfrm>
              <a:off x="4770438" y="6268243"/>
              <a:ext cx="9525" cy="19050"/>
            </a:xfrm>
            <a:custGeom>
              <a:avLst/>
              <a:gdLst>
                <a:gd name="T0" fmla="*/ 4 w 6"/>
                <a:gd name="T1" fmla="*/ 8 h 11"/>
                <a:gd name="T2" fmla="*/ 4 w 6"/>
                <a:gd name="T3" fmla="*/ 11 h 11"/>
                <a:gd name="T4" fmla="*/ 6 w 6"/>
                <a:gd name="T5" fmla="*/ 7 h 11"/>
                <a:gd name="T6" fmla="*/ 4 w 6"/>
                <a:gd name="T7" fmla="*/ 7 h 11"/>
                <a:gd name="T8" fmla="*/ 4 w 6"/>
                <a:gd name="T9" fmla="*/ 0 h 11"/>
                <a:gd name="T10" fmla="*/ 0 w 6"/>
                <a:gd name="T11" fmla="*/ 4 h 11"/>
                <a:gd name="T12" fmla="*/ 1 w 6"/>
                <a:gd name="T13" fmla="*/ 4 h 11"/>
                <a:gd name="T14" fmla="*/ 4 w 6"/>
                <a:gd name="T15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1">
                  <a:moveTo>
                    <a:pt x="4" y="8"/>
                  </a:moveTo>
                  <a:cubicBezTo>
                    <a:pt x="5" y="10"/>
                    <a:pt x="3" y="10"/>
                    <a:pt x="4" y="11"/>
                  </a:cubicBezTo>
                  <a:cubicBezTo>
                    <a:pt x="4" y="10"/>
                    <a:pt x="5" y="9"/>
                    <a:pt x="6" y="7"/>
                  </a:cubicBezTo>
                  <a:cubicBezTo>
                    <a:pt x="6" y="6"/>
                    <a:pt x="4" y="7"/>
                    <a:pt x="4" y="7"/>
                  </a:cubicBezTo>
                  <a:cubicBezTo>
                    <a:pt x="2" y="5"/>
                    <a:pt x="3" y="2"/>
                    <a:pt x="4" y="0"/>
                  </a:cubicBezTo>
                  <a:cubicBezTo>
                    <a:pt x="3" y="1"/>
                    <a:pt x="1" y="2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6"/>
                    <a:pt x="3" y="7"/>
                    <a:pt x="4" y="8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02" name="Freeform 76"/>
            <p:cNvSpPr/>
            <p:nvPr/>
          </p:nvSpPr>
          <p:spPr bwMode="auto">
            <a:xfrm>
              <a:off x="5048250" y="6261893"/>
              <a:ext cx="4763" cy="1588"/>
            </a:xfrm>
            <a:custGeom>
              <a:avLst/>
              <a:gdLst>
                <a:gd name="T0" fmla="*/ 3 w 3"/>
                <a:gd name="T1" fmla="*/ 1 h 1"/>
                <a:gd name="T2" fmla="*/ 1 w 3"/>
                <a:gd name="T3" fmla="*/ 0 h 1"/>
                <a:gd name="T4" fmla="*/ 0 w 3"/>
                <a:gd name="T5" fmla="*/ 1 h 1"/>
                <a:gd name="T6" fmla="*/ 3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03" name="Freeform 77"/>
            <p:cNvSpPr>
              <a:spLocks noEditPoints="1"/>
            </p:cNvSpPr>
            <p:nvPr/>
          </p:nvSpPr>
          <p:spPr bwMode="auto">
            <a:xfrm>
              <a:off x="4687888" y="6187281"/>
              <a:ext cx="458788" cy="292100"/>
            </a:xfrm>
            <a:custGeom>
              <a:avLst/>
              <a:gdLst>
                <a:gd name="T0" fmla="*/ 0 w 262"/>
                <a:gd name="T1" fmla="*/ 132 h 167"/>
                <a:gd name="T2" fmla="*/ 19 w 262"/>
                <a:gd name="T3" fmla="*/ 167 h 167"/>
                <a:gd name="T4" fmla="*/ 15 w 262"/>
                <a:gd name="T5" fmla="*/ 115 h 167"/>
                <a:gd name="T6" fmla="*/ 13 w 262"/>
                <a:gd name="T7" fmla="*/ 110 h 167"/>
                <a:gd name="T8" fmla="*/ 40 w 262"/>
                <a:gd name="T9" fmla="*/ 56 h 167"/>
                <a:gd name="T10" fmla="*/ 45 w 262"/>
                <a:gd name="T11" fmla="*/ 52 h 167"/>
                <a:gd name="T12" fmla="*/ 45 w 262"/>
                <a:gd name="T13" fmla="*/ 49 h 167"/>
                <a:gd name="T14" fmla="*/ 51 w 262"/>
                <a:gd name="T15" fmla="*/ 46 h 167"/>
                <a:gd name="T16" fmla="*/ 53 w 262"/>
                <a:gd name="T17" fmla="*/ 44 h 167"/>
                <a:gd name="T18" fmla="*/ 51 w 262"/>
                <a:gd name="T19" fmla="*/ 44 h 167"/>
                <a:gd name="T20" fmla="*/ 52 w 262"/>
                <a:gd name="T21" fmla="*/ 41 h 167"/>
                <a:gd name="T22" fmla="*/ 56 w 262"/>
                <a:gd name="T23" fmla="*/ 42 h 167"/>
                <a:gd name="T24" fmla="*/ 75 w 262"/>
                <a:gd name="T25" fmla="*/ 25 h 167"/>
                <a:gd name="T26" fmla="*/ 71 w 262"/>
                <a:gd name="T27" fmla="*/ 29 h 167"/>
                <a:gd name="T28" fmla="*/ 131 w 262"/>
                <a:gd name="T29" fmla="*/ 14 h 167"/>
                <a:gd name="T30" fmla="*/ 194 w 262"/>
                <a:gd name="T31" fmla="*/ 33 h 167"/>
                <a:gd name="T32" fmla="*/ 202 w 262"/>
                <a:gd name="T33" fmla="*/ 39 h 167"/>
                <a:gd name="T34" fmla="*/ 207 w 262"/>
                <a:gd name="T35" fmla="*/ 41 h 167"/>
                <a:gd name="T36" fmla="*/ 209 w 262"/>
                <a:gd name="T37" fmla="*/ 44 h 167"/>
                <a:gd name="T38" fmla="*/ 212 w 262"/>
                <a:gd name="T39" fmla="*/ 45 h 167"/>
                <a:gd name="T40" fmla="*/ 237 w 262"/>
                <a:gd name="T41" fmla="*/ 76 h 167"/>
                <a:gd name="T42" fmla="*/ 238 w 262"/>
                <a:gd name="T43" fmla="*/ 79 h 167"/>
                <a:gd name="T44" fmla="*/ 241 w 262"/>
                <a:gd name="T45" fmla="*/ 90 h 167"/>
                <a:gd name="T46" fmla="*/ 242 w 262"/>
                <a:gd name="T47" fmla="*/ 95 h 167"/>
                <a:gd name="T48" fmla="*/ 244 w 262"/>
                <a:gd name="T49" fmla="*/ 93 h 167"/>
                <a:gd name="T50" fmla="*/ 245 w 262"/>
                <a:gd name="T51" fmla="*/ 98 h 167"/>
                <a:gd name="T52" fmla="*/ 243 w 262"/>
                <a:gd name="T53" fmla="*/ 97 h 167"/>
                <a:gd name="T54" fmla="*/ 243 w 262"/>
                <a:gd name="T55" fmla="*/ 98 h 167"/>
                <a:gd name="T56" fmla="*/ 245 w 262"/>
                <a:gd name="T57" fmla="*/ 107 h 167"/>
                <a:gd name="T58" fmla="*/ 248 w 262"/>
                <a:gd name="T59" fmla="*/ 132 h 167"/>
                <a:gd name="T60" fmla="*/ 246 w 262"/>
                <a:gd name="T61" fmla="*/ 154 h 167"/>
                <a:gd name="T62" fmla="*/ 246 w 262"/>
                <a:gd name="T63" fmla="*/ 164 h 167"/>
                <a:gd name="T64" fmla="*/ 244 w 262"/>
                <a:gd name="T65" fmla="*/ 160 h 167"/>
                <a:gd name="T66" fmla="*/ 257 w 262"/>
                <a:gd name="T67" fmla="*/ 167 h 167"/>
                <a:gd name="T68" fmla="*/ 131 w 262"/>
                <a:gd name="T69" fmla="*/ 0 h 167"/>
                <a:gd name="T70" fmla="*/ 242 w 262"/>
                <a:gd name="T71" fmla="*/ 8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2" h="167">
                  <a:moveTo>
                    <a:pt x="131" y="0"/>
                  </a:moveTo>
                  <a:cubicBezTo>
                    <a:pt x="58" y="0"/>
                    <a:pt x="0" y="59"/>
                    <a:pt x="0" y="132"/>
                  </a:cubicBezTo>
                  <a:cubicBezTo>
                    <a:pt x="0" y="144"/>
                    <a:pt x="2" y="156"/>
                    <a:pt x="5" y="167"/>
                  </a:cubicBezTo>
                  <a:cubicBezTo>
                    <a:pt x="19" y="167"/>
                    <a:pt x="19" y="167"/>
                    <a:pt x="19" y="167"/>
                  </a:cubicBezTo>
                  <a:cubicBezTo>
                    <a:pt x="16" y="156"/>
                    <a:pt x="14" y="144"/>
                    <a:pt x="14" y="132"/>
                  </a:cubicBezTo>
                  <a:cubicBezTo>
                    <a:pt x="14" y="126"/>
                    <a:pt x="14" y="120"/>
                    <a:pt x="15" y="115"/>
                  </a:cubicBezTo>
                  <a:cubicBezTo>
                    <a:pt x="15" y="113"/>
                    <a:pt x="14" y="112"/>
                    <a:pt x="14" y="111"/>
                  </a:cubicBezTo>
                  <a:cubicBezTo>
                    <a:pt x="13" y="111"/>
                    <a:pt x="13" y="110"/>
                    <a:pt x="13" y="110"/>
                  </a:cubicBezTo>
                  <a:cubicBezTo>
                    <a:pt x="17" y="89"/>
                    <a:pt x="26" y="71"/>
                    <a:pt x="38" y="55"/>
                  </a:cubicBezTo>
                  <a:cubicBezTo>
                    <a:pt x="39" y="55"/>
                    <a:pt x="39" y="56"/>
                    <a:pt x="40" y="56"/>
                  </a:cubicBezTo>
                  <a:cubicBezTo>
                    <a:pt x="41" y="56"/>
                    <a:pt x="41" y="54"/>
                    <a:pt x="43" y="54"/>
                  </a:cubicBezTo>
                  <a:cubicBezTo>
                    <a:pt x="44" y="53"/>
                    <a:pt x="44" y="53"/>
                    <a:pt x="45" y="52"/>
                  </a:cubicBezTo>
                  <a:cubicBezTo>
                    <a:pt x="45" y="52"/>
                    <a:pt x="45" y="51"/>
                    <a:pt x="44" y="51"/>
                  </a:cubicBezTo>
                  <a:cubicBezTo>
                    <a:pt x="44" y="50"/>
                    <a:pt x="45" y="50"/>
                    <a:pt x="45" y="49"/>
                  </a:cubicBezTo>
                  <a:cubicBezTo>
                    <a:pt x="46" y="48"/>
                    <a:pt x="46" y="49"/>
                    <a:pt x="47" y="50"/>
                  </a:cubicBezTo>
                  <a:cubicBezTo>
                    <a:pt x="48" y="48"/>
                    <a:pt x="50" y="47"/>
                    <a:pt x="51" y="46"/>
                  </a:cubicBezTo>
                  <a:cubicBezTo>
                    <a:pt x="52" y="45"/>
                    <a:pt x="52" y="45"/>
                    <a:pt x="53" y="44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3" y="44"/>
                    <a:pt x="52" y="44"/>
                    <a:pt x="51" y="44"/>
                  </a:cubicBezTo>
                  <a:cubicBezTo>
                    <a:pt x="51" y="43"/>
                    <a:pt x="51" y="43"/>
                    <a:pt x="50" y="43"/>
                  </a:cubicBezTo>
                  <a:cubicBezTo>
                    <a:pt x="51" y="42"/>
                    <a:pt x="51" y="42"/>
                    <a:pt x="52" y="41"/>
                  </a:cubicBezTo>
                  <a:cubicBezTo>
                    <a:pt x="53" y="42"/>
                    <a:pt x="54" y="42"/>
                    <a:pt x="56" y="42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5" y="41"/>
                    <a:pt x="54" y="40"/>
                    <a:pt x="53" y="40"/>
                  </a:cubicBezTo>
                  <a:cubicBezTo>
                    <a:pt x="60" y="34"/>
                    <a:pt x="67" y="30"/>
                    <a:pt x="75" y="25"/>
                  </a:cubicBezTo>
                  <a:cubicBezTo>
                    <a:pt x="75" y="26"/>
                    <a:pt x="76" y="26"/>
                    <a:pt x="76" y="26"/>
                  </a:cubicBezTo>
                  <a:cubicBezTo>
                    <a:pt x="76" y="29"/>
                    <a:pt x="73" y="28"/>
                    <a:pt x="71" y="29"/>
                  </a:cubicBezTo>
                  <a:cubicBezTo>
                    <a:pt x="71" y="29"/>
                    <a:pt x="72" y="30"/>
                    <a:pt x="72" y="31"/>
                  </a:cubicBezTo>
                  <a:cubicBezTo>
                    <a:pt x="89" y="20"/>
                    <a:pt x="109" y="14"/>
                    <a:pt x="131" y="14"/>
                  </a:cubicBezTo>
                  <a:cubicBezTo>
                    <a:pt x="153" y="14"/>
                    <a:pt x="173" y="21"/>
                    <a:pt x="191" y="31"/>
                  </a:cubicBezTo>
                  <a:cubicBezTo>
                    <a:pt x="192" y="31"/>
                    <a:pt x="194" y="32"/>
                    <a:pt x="194" y="33"/>
                  </a:cubicBezTo>
                  <a:cubicBezTo>
                    <a:pt x="194" y="33"/>
                    <a:pt x="194" y="33"/>
                    <a:pt x="194" y="33"/>
                  </a:cubicBezTo>
                  <a:cubicBezTo>
                    <a:pt x="197" y="35"/>
                    <a:pt x="199" y="37"/>
                    <a:pt x="202" y="39"/>
                  </a:cubicBezTo>
                  <a:cubicBezTo>
                    <a:pt x="203" y="39"/>
                    <a:pt x="204" y="38"/>
                    <a:pt x="205" y="38"/>
                  </a:cubicBezTo>
                  <a:cubicBezTo>
                    <a:pt x="206" y="39"/>
                    <a:pt x="207" y="40"/>
                    <a:pt x="207" y="41"/>
                  </a:cubicBezTo>
                  <a:cubicBezTo>
                    <a:pt x="207" y="42"/>
                    <a:pt x="207" y="42"/>
                    <a:pt x="207" y="43"/>
                  </a:cubicBezTo>
                  <a:cubicBezTo>
                    <a:pt x="208" y="43"/>
                    <a:pt x="208" y="44"/>
                    <a:pt x="209" y="44"/>
                  </a:cubicBezTo>
                  <a:cubicBezTo>
                    <a:pt x="209" y="45"/>
                    <a:pt x="210" y="45"/>
                    <a:pt x="210" y="45"/>
                  </a:cubicBezTo>
                  <a:cubicBezTo>
                    <a:pt x="211" y="45"/>
                    <a:pt x="211" y="45"/>
                    <a:pt x="212" y="45"/>
                  </a:cubicBezTo>
                  <a:cubicBezTo>
                    <a:pt x="213" y="45"/>
                    <a:pt x="214" y="46"/>
                    <a:pt x="215" y="46"/>
                  </a:cubicBezTo>
                  <a:cubicBezTo>
                    <a:pt x="224" y="55"/>
                    <a:pt x="231" y="65"/>
                    <a:pt x="237" y="76"/>
                  </a:cubicBezTo>
                  <a:cubicBezTo>
                    <a:pt x="236" y="77"/>
                    <a:pt x="236" y="77"/>
                    <a:pt x="235" y="78"/>
                  </a:cubicBezTo>
                  <a:cubicBezTo>
                    <a:pt x="236" y="80"/>
                    <a:pt x="237" y="79"/>
                    <a:pt x="238" y="79"/>
                  </a:cubicBezTo>
                  <a:cubicBezTo>
                    <a:pt x="239" y="80"/>
                    <a:pt x="240" y="82"/>
                    <a:pt x="240" y="83"/>
                  </a:cubicBezTo>
                  <a:cubicBezTo>
                    <a:pt x="240" y="85"/>
                    <a:pt x="241" y="88"/>
                    <a:pt x="241" y="90"/>
                  </a:cubicBezTo>
                  <a:cubicBezTo>
                    <a:pt x="241" y="91"/>
                    <a:pt x="241" y="91"/>
                    <a:pt x="240" y="91"/>
                  </a:cubicBezTo>
                  <a:cubicBezTo>
                    <a:pt x="241" y="92"/>
                    <a:pt x="242" y="94"/>
                    <a:pt x="242" y="95"/>
                  </a:cubicBezTo>
                  <a:cubicBezTo>
                    <a:pt x="242" y="94"/>
                    <a:pt x="242" y="93"/>
                    <a:pt x="242" y="92"/>
                  </a:cubicBezTo>
                  <a:cubicBezTo>
                    <a:pt x="243" y="92"/>
                    <a:pt x="244" y="93"/>
                    <a:pt x="244" y="93"/>
                  </a:cubicBezTo>
                  <a:cubicBezTo>
                    <a:pt x="245" y="94"/>
                    <a:pt x="245" y="96"/>
                    <a:pt x="246" y="97"/>
                  </a:cubicBezTo>
                  <a:cubicBezTo>
                    <a:pt x="246" y="98"/>
                    <a:pt x="246" y="98"/>
                    <a:pt x="245" y="98"/>
                  </a:cubicBezTo>
                  <a:cubicBezTo>
                    <a:pt x="244" y="98"/>
                    <a:pt x="245" y="97"/>
                    <a:pt x="244" y="97"/>
                  </a:cubicBezTo>
                  <a:cubicBezTo>
                    <a:pt x="243" y="96"/>
                    <a:pt x="243" y="97"/>
                    <a:pt x="243" y="97"/>
                  </a:cubicBezTo>
                  <a:cubicBezTo>
                    <a:pt x="243" y="98"/>
                    <a:pt x="243" y="98"/>
                    <a:pt x="243" y="98"/>
                  </a:cubicBezTo>
                  <a:cubicBezTo>
                    <a:pt x="243" y="98"/>
                    <a:pt x="243" y="98"/>
                    <a:pt x="243" y="98"/>
                  </a:cubicBezTo>
                  <a:cubicBezTo>
                    <a:pt x="244" y="98"/>
                    <a:pt x="244" y="98"/>
                    <a:pt x="245" y="98"/>
                  </a:cubicBezTo>
                  <a:cubicBezTo>
                    <a:pt x="245" y="101"/>
                    <a:pt x="245" y="104"/>
                    <a:pt x="245" y="107"/>
                  </a:cubicBezTo>
                  <a:cubicBezTo>
                    <a:pt x="245" y="107"/>
                    <a:pt x="245" y="107"/>
                    <a:pt x="245" y="107"/>
                  </a:cubicBezTo>
                  <a:cubicBezTo>
                    <a:pt x="247" y="115"/>
                    <a:pt x="248" y="123"/>
                    <a:pt x="248" y="132"/>
                  </a:cubicBezTo>
                  <a:cubicBezTo>
                    <a:pt x="248" y="139"/>
                    <a:pt x="247" y="147"/>
                    <a:pt x="246" y="154"/>
                  </a:cubicBezTo>
                  <a:cubicBezTo>
                    <a:pt x="246" y="154"/>
                    <a:pt x="246" y="154"/>
                    <a:pt x="246" y="154"/>
                  </a:cubicBezTo>
                  <a:cubicBezTo>
                    <a:pt x="247" y="154"/>
                    <a:pt x="248" y="155"/>
                    <a:pt x="248" y="155"/>
                  </a:cubicBezTo>
                  <a:cubicBezTo>
                    <a:pt x="248" y="158"/>
                    <a:pt x="247" y="161"/>
                    <a:pt x="246" y="164"/>
                  </a:cubicBezTo>
                  <a:cubicBezTo>
                    <a:pt x="246" y="163"/>
                    <a:pt x="246" y="162"/>
                    <a:pt x="246" y="161"/>
                  </a:cubicBezTo>
                  <a:cubicBezTo>
                    <a:pt x="246" y="160"/>
                    <a:pt x="245" y="160"/>
                    <a:pt x="244" y="160"/>
                  </a:cubicBezTo>
                  <a:cubicBezTo>
                    <a:pt x="244" y="162"/>
                    <a:pt x="243" y="165"/>
                    <a:pt x="242" y="167"/>
                  </a:cubicBezTo>
                  <a:cubicBezTo>
                    <a:pt x="257" y="167"/>
                    <a:pt x="257" y="167"/>
                    <a:pt x="257" y="167"/>
                  </a:cubicBezTo>
                  <a:cubicBezTo>
                    <a:pt x="260" y="156"/>
                    <a:pt x="262" y="144"/>
                    <a:pt x="262" y="132"/>
                  </a:cubicBezTo>
                  <a:cubicBezTo>
                    <a:pt x="262" y="59"/>
                    <a:pt x="203" y="0"/>
                    <a:pt x="131" y="0"/>
                  </a:cubicBezTo>
                  <a:close/>
                  <a:moveTo>
                    <a:pt x="244" y="91"/>
                  </a:moveTo>
                  <a:cubicBezTo>
                    <a:pt x="242" y="91"/>
                    <a:pt x="242" y="89"/>
                    <a:pt x="242" y="87"/>
                  </a:cubicBezTo>
                  <a:cubicBezTo>
                    <a:pt x="243" y="88"/>
                    <a:pt x="243" y="90"/>
                    <a:pt x="244" y="91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04" name="Freeform 78"/>
            <p:cNvSpPr/>
            <p:nvPr/>
          </p:nvSpPr>
          <p:spPr bwMode="auto">
            <a:xfrm>
              <a:off x="4800600" y="6244431"/>
              <a:ext cx="6350" cy="4763"/>
            </a:xfrm>
            <a:custGeom>
              <a:avLst/>
              <a:gdLst>
                <a:gd name="T0" fmla="*/ 0 w 4"/>
                <a:gd name="T1" fmla="*/ 3 h 3"/>
                <a:gd name="T2" fmla="*/ 4 w 4"/>
                <a:gd name="T3" fmla="*/ 0 h 3"/>
                <a:gd name="T4" fmla="*/ 0 w 4"/>
                <a:gd name="T5" fmla="*/ 2 h 3"/>
                <a:gd name="T6" fmla="*/ 0 w 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cubicBezTo>
                    <a:pt x="1" y="2"/>
                    <a:pt x="2" y="1"/>
                    <a:pt x="4" y="0"/>
                  </a:cubicBezTo>
                  <a:cubicBezTo>
                    <a:pt x="2" y="0"/>
                    <a:pt x="2" y="2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05" name="Freeform 79"/>
            <p:cNvSpPr/>
            <p:nvPr/>
          </p:nvSpPr>
          <p:spPr bwMode="auto">
            <a:xfrm>
              <a:off x="4808538" y="6241256"/>
              <a:ext cx="1588" cy="1588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06" name="Freeform 80"/>
            <p:cNvSpPr>
              <a:spLocks noEditPoints="1"/>
            </p:cNvSpPr>
            <p:nvPr/>
          </p:nvSpPr>
          <p:spPr bwMode="auto">
            <a:xfrm>
              <a:off x="4710113" y="6263481"/>
              <a:ext cx="134938" cy="215900"/>
            </a:xfrm>
            <a:custGeom>
              <a:avLst/>
              <a:gdLst>
                <a:gd name="T0" fmla="*/ 40 w 77"/>
                <a:gd name="T1" fmla="*/ 9 h 123"/>
                <a:gd name="T2" fmla="*/ 35 w 77"/>
                <a:gd name="T3" fmla="*/ 6 h 123"/>
                <a:gd name="T4" fmla="*/ 31 w 77"/>
                <a:gd name="T5" fmla="*/ 7 h 123"/>
                <a:gd name="T6" fmla="*/ 30 w 77"/>
                <a:gd name="T7" fmla="*/ 10 h 123"/>
                <a:gd name="T8" fmla="*/ 25 w 77"/>
                <a:gd name="T9" fmla="*/ 11 h 123"/>
                <a:gd name="T10" fmla="*/ 2 w 77"/>
                <a:gd name="T11" fmla="*/ 71 h 123"/>
                <a:gd name="T12" fmla="*/ 6 w 77"/>
                <a:gd name="T13" fmla="*/ 80 h 123"/>
                <a:gd name="T14" fmla="*/ 7 w 77"/>
                <a:gd name="T15" fmla="*/ 75 h 123"/>
                <a:gd name="T16" fmla="*/ 11 w 77"/>
                <a:gd name="T17" fmla="*/ 81 h 123"/>
                <a:gd name="T18" fmla="*/ 24 w 77"/>
                <a:gd name="T19" fmla="*/ 94 h 123"/>
                <a:gd name="T20" fmla="*/ 29 w 77"/>
                <a:gd name="T21" fmla="*/ 98 h 123"/>
                <a:gd name="T22" fmla="*/ 36 w 77"/>
                <a:gd name="T23" fmla="*/ 104 h 123"/>
                <a:gd name="T24" fmla="*/ 34 w 77"/>
                <a:gd name="T25" fmla="*/ 117 h 123"/>
                <a:gd name="T26" fmla="*/ 35 w 77"/>
                <a:gd name="T27" fmla="*/ 123 h 123"/>
                <a:gd name="T28" fmla="*/ 77 w 77"/>
                <a:gd name="T29" fmla="*/ 119 h 123"/>
                <a:gd name="T30" fmla="*/ 71 w 77"/>
                <a:gd name="T31" fmla="*/ 112 h 123"/>
                <a:gd name="T32" fmla="*/ 62 w 77"/>
                <a:gd name="T33" fmla="*/ 109 h 123"/>
                <a:gd name="T34" fmla="*/ 49 w 77"/>
                <a:gd name="T35" fmla="*/ 96 h 123"/>
                <a:gd name="T36" fmla="*/ 44 w 77"/>
                <a:gd name="T37" fmla="*/ 95 h 123"/>
                <a:gd name="T38" fmla="*/ 36 w 77"/>
                <a:gd name="T39" fmla="*/ 98 h 123"/>
                <a:gd name="T40" fmla="*/ 32 w 77"/>
                <a:gd name="T41" fmla="*/ 90 h 123"/>
                <a:gd name="T42" fmla="*/ 24 w 77"/>
                <a:gd name="T43" fmla="*/ 82 h 123"/>
                <a:gd name="T44" fmla="*/ 23 w 77"/>
                <a:gd name="T45" fmla="*/ 73 h 123"/>
                <a:gd name="T46" fmla="*/ 33 w 77"/>
                <a:gd name="T47" fmla="*/ 74 h 123"/>
                <a:gd name="T48" fmla="*/ 35 w 77"/>
                <a:gd name="T49" fmla="*/ 71 h 123"/>
                <a:gd name="T50" fmla="*/ 42 w 77"/>
                <a:gd name="T51" fmla="*/ 62 h 123"/>
                <a:gd name="T52" fmla="*/ 46 w 77"/>
                <a:gd name="T53" fmla="*/ 53 h 123"/>
                <a:gd name="T54" fmla="*/ 55 w 77"/>
                <a:gd name="T55" fmla="*/ 49 h 123"/>
                <a:gd name="T56" fmla="*/ 54 w 77"/>
                <a:gd name="T57" fmla="*/ 42 h 123"/>
                <a:gd name="T58" fmla="*/ 60 w 77"/>
                <a:gd name="T59" fmla="*/ 47 h 123"/>
                <a:gd name="T60" fmla="*/ 63 w 77"/>
                <a:gd name="T61" fmla="*/ 46 h 123"/>
                <a:gd name="T62" fmla="*/ 58 w 77"/>
                <a:gd name="T63" fmla="*/ 37 h 123"/>
                <a:gd name="T64" fmla="*/ 54 w 77"/>
                <a:gd name="T65" fmla="*/ 26 h 123"/>
                <a:gd name="T66" fmla="*/ 50 w 77"/>
                <a:gd name="T67" fmla="*/ 23 h 123"/>
                <a:gd name="T68" fmla="*/ 43 w 77"/>
                <a:gd name="T69" fmla="*/ 22 h 123"/>
                <a:gd name="T70" fmla="*/ 42 w 77"/>
                <a:gd name="T71" fmla="*/ 33 h 123"/>
                <a:gd name="T72" fmla="*/ 36 w 77"/>
                <a:gd name="T73" fmla="*/ 34 h 123"/>
                <a:gd name="T74" fmla="*/ 29 w 77"/>
                <a:gd name="T75" fmla="*/ 27 h 123"/>
                <a:gd name="T76" fmla="*/ 37 w 77"/>
                <a:gd name="T77" fmla="*/ 18 h 123"/>
                <a:gd name="T78" fmla="*/ 43 w 77"/>
                <a:gd name="T79" fmla="*/ 10 h 123"/>
                <a:gd name="T80" fmla="*/ 48 w 77"/>
                <a:gd name="T81" fmla="*/ 9 h 123"/>
                <a:gd name="T82" fmla="*/ 48 w 77"/>
                <a:gd name="T83" fmla="*/ 19 h 123"/>
                <a:gd name="T84" fmla="*/ 54 w 77"/>
                <a:gd name="T85" fmla="*/ 16 h 123"/>
                <a:gd name="T86" fmla="*/ 59 w 77"/>
                <a:gd name="T87" fmla="*/ 13 h 123"/>
                <a:gd name="T88" fmla="*/ 55 w 77"/>
                <a:gd name="T89" fmla="*/ 9 h 123"/>
                <a:gd name="T90" fmla="*/ 49 w 77"/>
                <a:gd name="T91" fmla="*/ 3 h 123"/>
                <a:gd name="T92" fmla="*/ 40 w 77"/>
                <a:gd name="T93" fmla="*/ 0 h 123"/>
                <a:gd name="T94" fmla="*/ 58 w 77"/>
                <a:gd name="T95" fmla="*/ 37 h 123"/>
                <a:gd name="T96" fmla="*/ 5 w 77"/>
                <a:gd name="T97" fmla="*/ 71 h 123"/>
                <a:gd name="T98" fmla="*/ 5 w 77"/>
                <a:gd name="T99" fmla="*/ 7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7" h="123">
                  <a:moveTo>
                    <a:pt x="38" y="2"/>
                  </a:moveTo>
                  <a:cubicBezTo>
                    <a:pt x="37" y="4"/>
                    <a:pt x="36" y="7"/>
                    <a:pt x="38" y="9"/>
                  </a:cubicBezTo>
                  <a:cubicBezTo>
                    <a:pt x="38" y="9"/>
                    <a:pt x="40" y="8"/>
                    <a:pt x="40" y="9"/>
                  </a:cubicBezTo>
                  <a:cubicBezTo>
                    <a:pt x="39" y="11"/>
                    <a:pt x="38" y="12"/>
                    <a:pt x="38" y="13"/>
                  </a:cubicBezTo>
                  <a:cubicBezTo>
                    <a:pt x="37" y="12"/>
                    <a:pt x="39" y="12"/>
                    <a:pt x="38" y="10"/>
                  </a:cubicBezTo>
                  <a:cubicBezTo>
                    <a:pt x="37" y="9"/>
                    <a:pt x="35" y="8"/>
                    <a:pt x="35" y="6"/>
                  </a:cubicBezTo>
                  <a:cubicBezTo>
                    <a:pt x="35" y="6"/>
                    <a:pt x="34" y="6"/>
                    <a:pt x="34" y="6"/>
                  </a:cubicBezTo>
                  <a:cubicBezTo>
                    <a:pt x="33" y="5"/>
                    <a:pt x="33" y="4"/>
                    <a:pt x="32" y="5"/>
                  </a:cubicBezTo>
                  <a:cubicBezTo>
                    <a:pt x="32" y="6"/>
                    <a:pt x="31" y="6"/>
                    <a:pt x="31" y="7"/>
                  </a:cubicBezTo>
                  <a:cubicBezTo>
                    <a:pt x="32" y="7"/>
                    <a:pt x="32" y="8"/>
                    <a:pt x="32" y="8"/>
                  </a:cubicBezTo>
                  <a:cubicBezTo>
                    <a:pt x="32" y="9"/>
                    <a:pt x="32" y="12"/>
                    <a:pt x="31" y="12"/>
                  </a:cubicBezTo>
                  <a:cubicBezTo>
                    <a:pt x="31" y="12"/>
                    <a:pt x="30" y="11"/>
                    <a:pt x="30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8" y="10"/>
                    <a:pt x="28" y="12"/>
                    <a:pt x="27" y="12"/>
                  </a:cubicBezTo>
                  <a:cubicBezTo>
                    <a:pt x="26" y="12"/>
                    <a:pt x="26" y="11"/>
                    <a:pt x="25" y="11"/>
                  </a:cubicBezTo>
                  <a:cubicBezTo>
                    <a:pt x="13" y="27"/>
                    <a:pt x="4" y="45"/>
                    <a:pt x="0" y="66"/>
                  </a:cubicBezTo>
                  <a:cubicBezTo>
                    <a:pt x="0" y="66"/>
                    <a:pt x="0" y="67"/>
                    <a:pt x="1" y="67"/>
                  </a:cubicBezTo>
                  <a:cubicBezTo>
                    <a:pt x="1" y="68"/>
                    <a:pt x="2" y="69"/>
                    <a:pt x="2" y="71"/>
                  </a:cubicBezTo>
                  <a:cubicBezTo>
                    <a:pt x="2" y="72"/>
                    <a:pt x="3" y="73"/>
                    <a:pt x="3" y="74"/>
                  </a:cubicBezTo>
                  <a:cubicBezTo>
                    <a:pt x="3" y="74"/>
                    <a:pt x="3" y="74"/>
                    <a:pt x="3" y="75"/>
                  </a:cubicBezTo>
                  <a:cubicBezTo>
                    <a:pt x="5" y="76"/>
                    <a:pt x="5" y="78"/>
                    <a:pt x="6" y="80"/>
                  </a:cubicBezTo>
                  <a:cubicBezTo>
                    <a:pt x="7" y="79"/>
                    <a:pt x="7" y="81"/>
                    <a:pt x="8" y="80"/>
                  </a:cubicBezTo>
                  <a:cubicBezTo>
                    <a:pt x="8" y="78"/>
                    <a:pt x="7" y="79"/>
                    <a:pt x="7" y="76"/>
                  </a:cubicBezTo>
                  <a:cubicBezTo>
                    <a:pt x="7" y="76"/>
                    <a:pt x="7" y="76"/>
                    <a:pt x="7" y="75"/>
                  </a:cubicBezTo>
                  <a:cubicBezTo>
                    <a:pt x="7" y="76"/>
                    <a:pt x="7" y="76"/>
                    <a:pt x="7" y="76"/>
                  </a:cubicBezTo>
                  <a:cubicBezTo>
                    <a:pt x="8" y="76"/>
                    <a:pt x="8" y="77"/>
                    <a:pt x="8" y="77"/>
                  </a:cubicBezTo>
                  <a:cubicBezTo>
                    <a:pt x="9" y="78"/>
                    <a:pt x="10" y="80"/>
                    <a:pt x="11" y="81"/>
                  </a:cubicBezTo>
                  <a:cubicBezTo>
                    <a:pt x="11" y="84"/>
                    <a:pt x="12" y="86"/>
                    <a:pt x="13" y="88"/>
                  </a:cubicBezTo>
                  <a:cubicBezTo>
                    <a:pt x="16" y="89"/>
                    <a:pt x="18" y="91"/>
                    <a:pt x="22" y="90"/>
                  </a:cubicBezTo>
                  <a:cubicBezTo>
                    <a:pt x="23" y="92"/>
                    <a:pt x="23" y="93"/>
                    <a:pt x="24" y="94"/>
                  </a:cubicBezTo>
                  <a:cubicBezTo>
                    <a:pt x="25" y="93"/>
                    <a:pt x="26" y="94"/>
                    <a:pt x="27" y="94"/>
                  </a:cubicBezTo>
                  <a:cubicBezTo>
                    <a:pt x="27" y="95"/>
                    <a:pt x="28" y="96"/>
                    <a:pt x="29" y="97"/>
                  </a:cubicBezTo>
                  <a:cubicBezTo>
                    <a:pt x="29" y="97"/>
                    <a:pt x="29" y="97"/>
                    <a:pt x="29" y="98"/>
                  </a:cubicBezTo>
                  <a:cubicBezTo>
                    <a:pt x="31" y="98"/>
                    <a:pt x="32" y="101"/>
                    <a:pt x="34" y="101"/>
                  </a:cubicBezTo>
                  <a:cubicBezTo>
                    <a:pt x="34" y="101"/>
                    <a:pt x="34" y="99"/>
                    <a:pt x="35" y="99"/>
                  </a:cubicBezTo>
                  <a:cubicBezTo>
                    <a:pt x="35" y="101"/>
                    <a:pt x="36" y="102"/>
                    <a:pt x="36" y="104"/>
                  </a:cubicBezTo>
                  <a:cubicBezTo>
                    <a:pt x="36" y="105"/>
                    <a:pt x="35" y="104"/>
                    <a:pt x="35" y="105"/>
                  </a:cubicBezTo>
                  <a:cubicBezTo>
                    <a:pt x="35" y="108"/>
                    <a:pt x="34" y="108"/>
                    <a:pt x="34" y="110"/>
                  </a:cubicBezTo>
                  <a:cubicBezTo>
                    <a:pt x="33" y="113"/>
                    <a:pt x="35" y="115"/>
                    <a:pt x="34" y="117"/>
                  </a:cubicBezTo>
                  <a:cubicBezTo>
                    <a:pt x="34" y="118"/>
                    <a:pt x="36" y="118"/>
                    <a:pt x="36" y="119"/>
                  </a:cubicBezTo>
                  <a:cubicBezTo>
                    <a:pt x="36" y="119"/>
                    <a:pt x="35" y="119"/>
                    <a:pt x="34" y="119"/>
                  </a:cubicBezTo>
                  <a:cubicBezTo>
                    <a:pt x="34" y="121"/>
                    <a:pt x="35" y="122"/>
                    <a:pt x="35" y="123"/>
                  </a:cubicBezTo>
                  <a:cubicBezTo>
                    <a:pt x="76" y="123"/>
                    <a:pt x="76" y="123"/>
                    <a:pt x="76" y="123"/>
                  </a:cubicBezTo>
                  <a:cubicBezTo>
                    <a:pt x="76" y="123"/>
                    <a:pt x="76" y="122"/>
                    <a:pt x="77" y="122"/>
                  </a:cubicBezTo>
                  <a:cubicBezTo>
                    <a:pt x="77" y="120"/>
                    <a:pt x="77" y="120"/>
                    <a:pt x="77" y="119"/>
                  </a:cubicBezTo>
                  <a:cubicBezTo>
                    <a:pt x="77" y="117"/>
                    <a:pt x="77" y="116"/>
                    <a:pt x="76" y="115"/>
                  </a:cubicBezTo>
                  <a:cubicBezTo>
                    <a:pt x="76" y="114"/>
                    <a:pt x="75" y="115"/>
                    <a:pt x="74" y="115"/>
                  </a:cubicBezTo>
                  <a:cubicBezTo>
                    <a:pt x="74" y="114"/>
                    <a:pt x="72" y="113"/>
                    <a:pt x="71" y="112"/>
                  </a:cubicBezTo>
                  <a:cubicBezTo>
                    <a:pt x="70" y="112"/>
                    <a:pt x="69" y="112"/>
                    <a:pt x="68" y="112"/>
                  </a:cubicBezTo>
                  <a:cubicBezTo>
                    <a:pt x="67" y="111"/>
                    <a:pt x="65" y="112"/>
                    <a:pt x="64" y="110"/>
                  </a:cubicBezTo>
                  <a:cubicBezTo>
                    <a:pt x="63" y="110"/>
                    <a:pt x="62" y="110"/>
                    <a:pt x="62" y="109"/>
                  </a:cubicBezTo>
                  <a:cubicBezTo>
                    <a:pt x="63" y="107"/>
                    <a:pt x="61" y="101"/>
                    <a:pt x="57" y="103"/>
                  </a:cubicBezTo>
                  <a:cubicBezTo>
                    <a:pt x="56" y="102"/>
                    <a:pt x="55" y="101"/>
                    <a:pt x="55" y="99"/>
                  </a:cubicBezTo>
                  <a:cubicBezTo>
                    <a:pt x="53" y="98"/>
                    <a:pt x="51" y="97"/>
                    <a:pt x="49" y="96"/>
                  </a:cubicBezTo>
                  <a:cubicBezTo>
                    <a:pt x="49" y="96"/>
                    <a:pt x="49" y="97"/>
                    <a:pt x="48" y="97"/>
                  </a:cubicBezTo>
                  <a:cubicBezTo>
                    <a:pt x="48" y="95"/>
                    <a:pt x="46" y="95"/>
                    <a:pt x="45" y="93"/>
                  </a:cubicBezTo>
                  <a:cubicBezTo>
                    <a:pt x="44" y="93"/>
                    <a:pt x="44" y="94"/>
                    <a:pt x="44" y="95"/>
                  </a:cubicBezTo>
                  <a:cubicBezTo>
                    <a:pt x="43" y="94"/>
                    <a:pt x="43" y="93"/>
                    <a:pt x="42" y="93"/>
                  </a:cubicBezTo>
                  <a:cubicBezTo>
                    <a:pt x="41" y="94"/>
                    <a:pt x="41" y="94"/>
                    <a:pt x="40" y="94"/>
                  </a:cubicBezTo>
                  <a:cubicBezTo>
                    <a:pt x="39" y="96"/>
                    <a:pt x="37" y="97"/>
                    <a:pt x="36" y="98"/>
                  </a:cubicBezTo>
                  <a:cubicBezTo>
                    <a:pt x="37" y="97"/>
                    <a:pt x="36" y="96"/>
                    <a:pt x="35" y="96"/>
                  </a:cubicBezTo>
                  <a:cubicBezTo>
                    <a:pt x="34" y="97"/>
                    <a:pt x="33" y="98"/>
                    <a:pt x="32" y="98"/>
                  </a:cubicBezTo>
                  <a:cubicBezTo>
                    <a:pt x="31" y="96"/>
                    <a:pt x="32" y="93"/>
                    <a:pt x="32" y="90"/>
                  </a:cubicBezTo>
                  <a:cubicBezTo>
                    <a:pt x="31" y="89"/>
                    <a:pt x="29" y="89"/>
                    <a:pt x="27" y="89"/>
                  </a:cubicBezTo>
                  <a:cubicBezTo>
                    <a:pt x="28" y="87"/>
                    <a:pt x="29" y="85"/>
                    <a:pt x="28" y="82"/>
                  </a:cubicBezTo>
                  <a:cubicBezTo>
                    <a:pt x="27" y="83"/>
                    <a:pt x="26" y="83"/>
                    <a:pt x="24" y="82"/>
                  </a:cubicBezTo>
                  <a:cubicBezTo>
                    <a:pt x="24" y="84"/>
                    <a:pt x="24" y="86"/>
                    <a:pt x="23" y="86"/>
                  </a:cubicBezTo>
                  <a:cubicBezTo>
                    <a:pt x="18" y="87"/>
                    <a:pt x="21" y="78"/>
                    <a:pt x="20" y="75"/>
                  </a:cubicBezTo>
                  <a:cubicBezTo>
                    <a:pt x="21" y="74"/>
                    <a:pt x="22" y="73"/>
                    <a:pt x="23" y="73"/>
                  </a:cubicBezTo>
                  <a:cubicBezTo>
                    <a:pt x="25" y="72"/>
                    <a:pt x="26" y="74"/>
                    <a:pt x="28" y="74"/>
                  </a:cubicBezTo>
                  <a:cubicBezTo>
                    <a:pt x="28" y="73"/>
                    <a:pt x="28" y="73"/>
                    <a:pt x="28" y="73"/>
                  </a:cubicBezTo>
                  <a:cubicBezTo>
                    <a:pt x="30" y="73"/>
                    <a:pt x="33" y="72"/>
                    <a:pt x="33" y="74"/>
                  </a:cubicBezTo>
                  <a:cubicBezTo>
                    <a:pt x="33" y="77"/>
                    <a:pt x="34" y="78"/>
                    <a:pt x="36" y="78"/>
                  </a:cubicBezTo>
                  <a:cubicBezTo>
                    <a:pt x="36" y="76"/>
                    <a:pt x="36" y="75"/>
                    <a:pt x="36" y="74"/>
                  </a:cubicBezTo>
                  <a:cubicBezTo>
                    <a:pt x="36" y="73"/>
                    <a:pt x="35" y="72"/>
                    <a:pt x="35" y="71"/>
                  </a:cubicBezTo>
                  <a:cubicBezTo>
                    <a:pt x="36" y="68"/>
                    <a:pt x="37" y="66"/>
                    <a:pt x="40" y="66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41" y="63"/>
                    <a:pt x="42" y="63"/>
                    <a:pt x="42" y="62"/>
                  </a:cubicBezTo>
                  <a:cubicBezTo>
                    <a:pt x="41" y="60"/>
                    <a:pt x="43" y="60"/>
                    <a:pt x="43" y="57"/>
                  </a:cubicBezTo>
                  <a:cubicBezTo>
                    <a:pt x="44" y="57"/>
                    <a:pt x="45" y="56"/>
                    <a:pt x="47" y="55"/>
                  </a:cubicBezTo>
                  <a:cubicBezTo>
                    <a:pt x="47" y="54"/>
                    <a:pt x="46" y="54"/>
                    <a:pt x="46" y="53"/>
                  </a:cubicBezTo>
                  <a:cubicBezTo>
                    <a:pt x="48" y="51"/>
                    <a:pt x="50" y="51"/>
                    <a:pt x="52" y="50"/>
                  </a:cubicBezTo>
                  <a:cubicBezTo>
                    <a:pt x="52" y="51"/>
                    <a:pt x="51" y="51"/>
                    <a:pt x="51" y="52"/>
                  </a:cubicBezTo>
                  <a:cubicBezTo>
                    <a:pt x="52" y="51"/>
                    <a:pt x="54" y="50"/>
                    <a:pt x="55" y="49"/>
                  </a:cubicBezTo>
                  <a:cubicBezTo>
                    <a:pt x="54" y="48"/>
                    <a:pt x="52" y="49"/>
                    <a:pt x="52" y="46"/>
                  </a:cubicBezTo>
                  <a:cubicBezTo>
                    <a:pt x="53" y="45"/>
                    <a:pt x="54" y="45"/>
                    <a:pt x="55" y="45"/>
                  </a:cubicBezTo>
                  <a:cubicBezTo>
                    <a:pt x="55" y="43"/>
                    <a:pt x="54" y="44"/>
                    <a:pt x="54" y="42"/>
                  </a:cubicBezTo>
                  <a:cubicBezTo>
                    <a:pt x="56" y="44"/>
                    <a:pt x="59" y="40"/>
                    <a:pt x="60" y="41"/>
                  </a:cubicBezTo>
                  <a:cubicBezTo>
                    <a:pt x="59" y="43"/>
                    <a:pt x="57" y="45"/>
                    <a:pt x="56" y="47"/>
                  </a:cubicBezTo>
                  <a:cubicBezTo>
                    <a:pt x="58" y="48"/>
                    <a:pt x="58" y="47"/>
                    <a:pt x="60" y="47"/>
                  </a:cubicBezTo>
                  <a:cubicBezTo>
                    <a:pt x="60" y="48"/>
                    <a:pt x="59" y="49"/>
                    <a:pt x="60" y="49"/>
                  </a:cubicBezTo>
                  <a:cubicBezTo>
                    <a:pt x="60" y="48"/>
                    <a:pt x="62" y="49"/>
                    <a:pt x="63" y="49"/>
                  </a:cubicBezTo>
                  <a:cubicBezTo>
                    <a:pt x="63" y="48"/>
                    <a:pt x="62" y="46"/>
                    <a:pt x="63" y="46"/>
                  </a:cubicBezTo>
                  <a:cubicBezTo>
                    <a:pt x="61" y="45"/>
                    <a:pt x="61" y="44"/>
                    <a:pt x="60" y="43"/>
                  </a:cubicBezTo>
                  <a:cubicBezTo>
                    <a:pt x="61" y="40"/>
                    <a:pt x="61" y="40"/>
                    <a:pt x="60" y="37"/>
                  </a:cubicBezTo>
                  <a:cubicBezTo>
                    <a:pt x="60" y="36"/>
                    <a:pt x="59" y="37"/>
                    <a:pt x="58" y="37"/>
                  </a:cubicBezTo>
                  <a:cubicBezTo>
                    <a:pt x="59" y="34"/>
                    <a:pt x="57" y="34"/>
                    <a:pt x="56" y="32"/>
                  </a:cubicBezTo>
                  <a:cubicBezTo>
                    <a:pt x="57" y="32"/>
                    <a:pt x="57" y="31"/>
                    <a:pt x="57" y="31"/>
                  </a:cubicBezTo>
                  <a:cubicBezTo>
                    <a:pt x="55" y="30"/>
                    <a:pt x="56" y="26"/>
                    <a:pt x="54" y="26"/>
                  </a:cubicBezTo>
                  <a:cubicBezTo>
                    <a:pt x="53" y="27"/>
                    <a:pt x="54" y="28"/>
                    <a:pt x="53" y="28"/>
                  </a:cubicBezTo>
                  <a:cubicBezTo>
                    <a:pt x="52" y="28"/>
                    <a:pt x="51" y="29"/>
                    <a:pt x="50" y="28"/>
                  </a:cubicBezTo>
                  <a:cubicBezTo>
                    <a:pt x="50" y="26"/>
                    <a:pt x="50" y="25"/>
                    <a:pt x="50" y="23"/>
                  </a:cubicBezTo>
                  <a:cubicBezTo>
                    <a:pt x="48" y="24"/>
                    <a:pt x="49" y="22"/>
                    <a:pt x="47" y="22"/>
                  </a:cubicBezTo>
                  <a:cubicBezTo>
                    <a:pt x="46" y="23"/>
                    <a:pt x="46" y="21"/>
                    <a:pt x="45" y="21"/>
                  </a:cubicBezTo>
                  <a:cubicBezTo>
                    <a:pt x="44" y="21"/>
                    <a:pt x="44" y="22"/>
                    <a:pt x="43" y="22"/>
                  </a:cubicBezTo>
                  <a:cubicBezTo>
                    <a:pt x="43" y="26"/>
                    <a:pt x="42" y="29"/>
                    <a:pt x="42" y="32"/>
                  </a:cubicBezTo>
                  <a:cubicBezTo>
                    <a:pt x="42" y="33"/>
                    <a:pt x="40" y="31"/>
                    <a:pt x="40" y="32"/>
                  </a:cubicBezTo>
                  <a:cubicBezTo>
                    <a:pt x="40" y="34"/>
                    <a:pt x="41" y="33"/>
                    <a:pt x="42" y="33"/>
                  </a:cubicBezTo>
                  <a:cubicBezTo>
                    <a:pt x="40" y="34"/>
                    <a:pt x="40" y="37"/>
                    <a:pt x="40" y="39"/>
                  </a:cubicBezTo>
                  <a:cubicBezTo>
                    <a:pt x="39" y="38"/>
                    <a:pt x="39" y="35"/>
                    <a:pt x="38" y="33"/>
                  </a:cubicBezTo>
                  <a:cubicBezTo>
                    <a:pt x="37" y="32"/>
                    <a:pt x="37" y="34"/>
                    <a:pt x="36" y="34"/>
                  </a:cubicBezTo>
                  <a:cubicBezTo>
                    <a:pt x="36" y="32"/>
                    <a:pt x="36" y="33"/>
                    <a:pt x="35" y="33"/>
                  </a:cubicBezTo>
                  <a:cubicBezTo>
                    <a:pt x="34" y="32"/>
                    <a:pt x="32" y="31"/>
                    <a:pt x="30" y="30"/>
                  </a:cubicBezTo>
                  <a:cubicBezTo>
                    <a:pt x="31" y="28"/>
                    <a:pt x="29" y="29"/>
                    <a:pt x="29" y="27"/>
                  </a:cubicBezTo>
                  <a:cubicBezTo>
                    <a:pt x="30" y="27"/>
                    <a:pt x="30" y="26"/>
                    <a:pt x="30" y="25"/>
                  </a:cubicBezTo>
                  <a:cubicBezTo>
                    <a:pt x="31" y="25"/>
                    <a:pt x="32" y="23"/>
                    <a:pt x="33" y="22"/>
                  </a:cubicBezTo>
                  <a:cubicBezTo>
                    <a:pt x="34" y="20"/>
                    <a:pt x="35" y="19"/>
                    <a:pt x="37" y="18"/>
                  </a:cubicBezTo>
                  <a:cubicBezTo>
                    <a:pt x="37" y="18"/>
                    <a:pt x="36" y="17"/>
                    <a:pt x="36" y="17"/>
                  </a:cubicBezTo>
                  <a:cubicBezTo>
                    <a:pt x="39" y="16"/>
                    <a:pt x="41" y="15"/>
                    <a:pt x="42" y="15"/>
                  </a:cubicBezTo>
                  <a:cubicBezTo>
                    <a:pt x="42" y="13"/>
                    <a:pt x="42" y="11"/>
                    <a:pt x="43" y="10"/>
                  </a:cubicBezTo>
                  <a:cubicBezTo>
                    <a:pt x="42" y="9"/>
                    <a:pt x="41" y="9"/>
                    <a:pt x="41" y="9"/>
                  </a:cubicBezTo>
                  <a:cubicBezTo>
                    <a:pt x="42" y="8"/>
                    <a:pt x="44" y="9"/>
                    <a:pt x="44" y="9"/>
                  </a:cubicBezTo>
                  <a:cubicBezTo>
                    <a:pt x="45" y="8"/>
                    <a:pt x="46" y="10"/>
                    <a:pt x="48" y="9"/>
                  </a:cubicBezTo>
                  <a:cubicBezTo>
                    <a:pt x="47" y="12"/>
                    <a:pt x="50" y="11"/>
                    <a:pt x="49" y="13"/>
                  </a:cubicBezTo>
                  <a:cubicBezTo>
                    <a:pt x="49" y="16"/>
                    <a:pt x="45" y="15"/>
                    <a:pt x="44" y="18"/>
                  </a:cubicBezTo>
                  <a:cubicBezTo>
                    <a:pt x="45" y="19"/>
                    <a:pt x="46" y="19"/>
                    <a:pt x="48" y="19"/>
                  </a:cubicBezTo>
                  <a:cubicBezTo>
                    <a:pt x="51" y="21"/>
                    <a:pt x="52" y="24"/>
                    <a:pt x="55" y="24"/>
                  </a:cubicBezTo>
                  <a:cubicBezTo>
                    <a:pt x="54" y="22"/>
                    <a:pt x="56" y="22"/>
                    <a:pt x="55" y="19"/>
                  </a:cubicBezTo>
                  <a:cubicBezTo>
                    <a:pt x="55" y="18"/>
                    <a:pt x="54" y="17"/>
                    <a:pt x="54" y="16"/>
                  </a:cubicBezTo>
                  <a:cubicBezTo>
                    <a:pt x="56" y="16"/>
                    <a:pt x="56" y="18"/>
                    <a:pt x="57" y="18"/>
                  </a:cubicBezTo>
                  <a:cubicBezTo>
                    <a:pt x="57" y="17"/>
                    <a:pt x="57" y="16"/>
                    <a:pt x="58" y="16"/>
                  </a:cubicBezTo>
                  <a:cubicBezTo>
                    <a:pt x="58" y="15"/>
                    <a:pt x="59" y="14"/>
                    <a:pt x="59" y="13"/>
                  </a:cubicBezTo>
                  <a:cubicBezTo>
                    <a:pt x="58" y="14"/>
                    <a:pt x="58" y="12"/>
                    <a:pt x="58" y="12"/>
                  </a:cubicBezTo>
                  <a:cubicBezTo>
                    <a:pt x="56" y="12"/>
                    <a:pt x="55" y="11"/>
                    <a:pt x="54" y="10"/>
                  </a:cubicBezTo>
                  <a:cubicBezTo>
                    <a:pt x="54" y="9"/>
                    <a:pt x="55" y="10"/>
                    <a:pt x="55" y="9"/>
                  </a:cubicBezTo>
                  <a:cubicBezTo>
                    <a:pt x="55" y="7"/>
                    <a:pt x="54" y="7"/>
                    <a:pt x="54" y="5"/>
                  </a:cubicBezTo>
                  <a:cubicBezTo>
                    <a:pt x="52" y="5"/>
                    <a:pt x="51" y="5"/>
                    <a:pt x="50" y="5"/>
                  </a:cubicBezTo>
                  <a:cubicBezTo>
                    <a:pt x="50" y="4"/>
                    <a:pt x="49" y="4"/>
                    <a:pt x="49" y="3"/>
                  </a:cubicBezTo>
                  <a:cubicBezTo>
                    <a:pt x="47" y="3"/>
                    <a:pt x="46" y="3"/>
                    <a:pt x="45" y="3"/>
                  </a:cubicBezTo>
                  <a:cubicBezTo>
                    <a:pt x="45" y="1"/>
                    <a:pt x="42" y="1"/>
                    <a:pt x="41" y="3"/>
                  </a:cubicBezTo>
                  <a:cubicBezTo>
                    <a:pt x="41" y="1"/>
                    <a:pt x="41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9" y="1"/>
                    <a:pt x="39" y="1"/>
                    <a:pt x="38" y="2"/>
                  </a:cubicBezTo>
                  <a:close/>
                  <a:moveTo>
                    <a:pt x="58" y="37"/>
                  </a:moveTo>
                  <a:cubicBezTo>
                    <a:pt x="58" y="37"/>
                    <a:pt x="58" y="38"/>
                    <a:pt x="58" y="38"/>
                  </a:cubicBezTo>
                  <a:cubicBezTo>
                    <a:pt x="57" y="37"/>
                    <a:pt x="58" y="37"/>
                    <a:pt x="58" y="37"/>
                  </a:cubicBezTo>
                  <a:close/>
                  <a:moveTo>
                    <a:pt x="5" y="71"/>
                  </a:moveTo>
                  <a:cubicBezTo>
                    <a:pt x="5" y="71"/>
                    <a:pt x="5" y="71"/>
                    <a:pt x="5" y="71"/>
                  </a:cubicBezTo>
                  <a:cubicBezTo>
                    <a:pt x="5" y="72"/>
                    <a:pt x="5" y="72"/>
                    <a:pt x="5" y="71"/>
                  </a:cubicBezTo>
                  <a:close/>
                  <a:moveTo>
                    <a:pt x="5" y="72"/>
                  </a:moveTo>
                  <a:cubicBezTo>
                    <a:pt x="6" y="72"/>
                    <a:pt x="6" y="74"/>
                    <a:pt x="7" y="74"/>
                  </a:cubicBezTo>
                  <a:cubicBezTo>
                    <a:pt x="6" y="75"/>
                    <a:pt x="5" y="74"/>
                    <a:pt x="5" y="72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07" name="Freeform 81"/>
            <p:cNvSpPr>
              <a:spLocks noEditPoints="1"/>
            </p:cNvSpPr>
            <p:nvPr/>
          </p:nvSpPr>
          <p:spPr bwMode="auto">
            <a:xfrm>
              <a:off x="4775200" y="6230143"/>
              <a:ext cx="46038" cy="34925"/>
            </a:xfrm>
            <a:custGeom>
              <a:avLst/>
              <a:gdLst>
                <a:gd name="T0" fmla="*/ 21 w 26"/>
                <a:gd name="T1" fmla="*/ 4 h 20"/>
                <a:gd name="T2" fmla="*/ 26 w 26"/>
                <a:gd name="T3" fmla="*/ 1 h 20"/>
                <a:gd name="T4" fmla="*/ 25 w 26"/>
                <a:gd name="T5" fmla="*/ 0 h 20"/>
                <a:gd name="T6" fmla="*/ 3 w 26"/>
                <a:gd name="T7" fmla="*/ 15 h 20"/>
                <a:gd name="T8" fmla="*/ 6 w 26"/>
                <a:gd name="T9" fmla="*/ 17 h 20"/>
                <a:gd name="T10" fmla="*/ 6 w 26"/>
                <a:gd name="T11" fmla="*/ 17 h 20"/>
                <a:gd name="T12" fmla="*/ 6 w 26"/>
                <a:gd name="T13" fmla="*/ 17 h 20"/>
                <a:gd name="T14" fmla="*/ 2 w 26"/>
                <a:gd name="T15" fmla="*/ 16 h 20"/>
                <a:gd name="T16" fmla="*/ 0 w 26"/>
                <a:gd name="T17" fmla="*/ 18 h 20"/>
                <a:gd name="T18" fmla="*/ 1 w 26"/>
                <a:gd name="T19" fmla="*/ 19 h 20"/>
                <a:gd name="T20" fmla="*/ 3 w 26"/>
                <a:gd name="T21" fmla="*/ 19 h 20"/>
                <a:gd name="T22" fmla="*/ 9 w 26"/>
                <a:gd name="T23" fmla="*/ 17 h 20"/>
                <a:gd name="T24" fmla="*/ 11 w 26"/>
                <a:gd name="T25" fmla="*/ 16 h 20"/>
                <a:gd name="T26" fmla="*/ 9 w 26"/>
                <a:gd name="T27" fmla="*/ 15 h 20"/>
                <a:gd name="T28" fmla="*/ 12 w 26"/>
                <a:gd name="T29" fmla="*/ 15 h 20"/>
                <a:gd name="T30" fmla="*/ 14 w 26"/>
                <a:gd name="T31" fmla="*/ 11 h 20"/>
                <a:gd name="T32" fmla="*/ 14 w 26"/>
                <a:gd name="T33" fmla="*/ 10 h 20"/>
                <a:gd name="T34" fmla="*/ 18 w 26"/>
                <a:gd name="T35" fmla="*/ 8 h 20"/>
                <a:gd name="T36" fmla="*/ 19 w 26"/>
                <a:gd name="T37" fmla="*/ 8 h 20"/>
                <a:gd name="T38" fmla="*/ 19 w 26"/>
                <a:gd name="T39" fmla="*/ 7 h 20"/>
                <a:gd name="T40" fmla="*/ 20 w 26"/>
                <a:gd name="T41" fmla="*/ 6 h 20"/>
                <a:gd name="T42" fmla="*/ 21 w 26"/>
                <a:gd name="T43" fmla="*/ 6 h 20"/>
                <a:gd name="T44" fmla="*/ 22 w 26"/>
                <a:gd name="T45" fmla="*/ 6 h 20"/>
                <a:gd name="T46" fmla="*/ 21 w 26"/>
                <a:gd name="T47" fmla="*/ 4 h 20"/>
                <a:gd name="T48" fmla="*/ 7 w 26"/>
                <a:gd name="T49" fmla="*/ 17 h 20"/>
                <a:gd name="T50" fmla="*/ 8 w 26"/>
                <a:gd name="T51" fmla="*/ 17 h 20"/>
                <a:gd name="T52" fmla="*/ 7 w 26"/>
                <a:gd name="T53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" h="20">
                  <a:moveTo>
                    <a:pt x="21" y="4"/>
                  </a:moveTo>
                  <a:cubicBezTo>
                    <a:pt x="23" y="3"/>
                    <a:pt x="26" y="4"/>
                    <a:pt x="26" y="1"/>
                  </a:cubicBezTo>
                  <a:cubicBezTo>
                    <a:pt x="26" y="1"/>
                    <a:pt x="25" y="1"/>
                    <a:pt x="25" y="0"/>
                  </a:cubicBezTo>
                  <a:cubicBezTo>
                    <a:pt x="17" y="5"/>
                    <a:pt x="10" y="9"/>
                    <a:pt x="3" y="15"/>
                  </a:cubicBezTo>
                  <a:cubicBezTo>
                    <a:pt x="4" y="15"/>
                    <a:pt x="5" y="16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4" y="17"/>
                    <a:pt x="3" y="17"/>
                    <a:pt x="2" y="16"/>
                  </a:cubicBezTo>
                  <a:cubicBezTo>
                    <a:pt x="1" y="17"/>
                    <a:pt x="1" y="17"/>
                    <a:pt x="0" y="18"/>
                  </a:cubicBezTo>
                  <a:cubicBezTo>
                    <a:pt x="1" y="18"/>
                    <a:pt x="1" y="18"/>
                    <a:pt x="1" y="19"/>
                  </a:cubicBezTo>
                  <a:cubicBezTo>
                    <a:pt x="2" y="19"/>
                    <a:pt x="3" y="19"/>
                    <a:pt x="3" y="19"/>
                  </a:cubicBezTo>
                  <a:cubicBezTo>
                    <a:pt x="6" y="19"/>
                    <a:pt x="8" y="20"/>
                    <a:pt x="9" y="17"/>
                  </a:cubicBezTo>
                  <a:cubicBezTo>
                    <a:pt x="10" y="17"/>
                    <a:pt x="11" y="17"/>
                    <a:pt x="11" y="16"/>
                  </a:cubicBezTo>
                  <a:cubicBezTo>
                    <a:pt x="11" y="15"/>
                    <a:pt x="9" y="16"/>
                    <a:pt x="9" y="15"/>
                  </a:cubicBezTo>
                  <a:cubicBezTo>
                    <a:pt x="10" y="15"/>
                    <a:pt x="11" y="15"/>
                    <a:pt x="12" y="15"/>
                  </a:cubicBezTo>
                  <a:cubicBezTo>
                    <a:pt x="12" y="13"/>
                    <a:pt x="14" y="13"/>
                    <a:pt x="14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0"/>
                    <a:pt x="16" y="8"/>
                    <a:pt x="18" y="8"/>
                  </a:cubicBezTo>
                  <a:cubicBezTo>
                    <a:pt x="18" y="8"/>
                    <a:pt x="18" y="8"/>
                    <a:pt x="19" y="8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7"/>
                    <a:pt x="20" y="6"/>
                    <a:pt x="20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2" y="6"/>
                    <a:pt x="21" y="6"/>
                    <a:pt x="22" y="6"/>
                  </a:cubicBezTo>
                  <a:cubicBezTo>
                    <a:pt x="22" y="5"/>
                    <a:pt x="21" y="4"/>
                    <a:pt x="21" y="4"/>
                  </a:cubicBezTo>
                  <a:close/>
                  <a:moveTo>
                    <a:pt x="7" y="17"/>
                  </a:moveTo>
                  <a:cubicBezTo>
                    <a:pt x="7" y="17"/>
                    <a:pt x="8" y="17"/>
                    <a:pt x="8" y="17"/>
                  </a:cubicBezTo>
                  <a:cubicBezTo>
                    <a:pt x="8" y="17"/>
                    <a:pt x="8" y="17"/>
                    <a:pt x="7" y="17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08" name="Freeform 82"/>
            <p:cNvSpPr/>
            <p:nvPr/>
          </p:nvSpPr>
          <p:spPr bwMode="auto">
            <a:xfrm>
              <a:off x="5068888" y="6412706"/>
              <a:ext cx="3175" cy="6350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1 h 4"/>
                <a:gd name="T4" fmla="*/ 1 w 2"/>
                <a:gd name="T5" fmla="*/ 0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2" y="3"/>
                    <a:pt x="2" y="2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2"/>
                    <a:pt x="0" y="1"/>
                    <a:pt x="1" y="4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09" name="Freeform 83"/>
            <p:cNvSpPr/>
            <p:nvPr/>
          </p:nvSpPr>
          <p:spPr bwMode="auto">
            <a:xfrm>
              <a:off x="4927600" y="6374606"/>
              <a:ext cx="4763" cy="3175"/>
            </a:xfrm>
            <a:custGeom>
              <a:avLst/>
              <a:gdLst>
                <a:gd name="T0" fmla="*/ 0 w 3"/>
                <a:gd name="T1" fmla="*/ 0 h 2"/>
                <a:gd name="T2" fmla="*/ 3 w 3"/>
                <a:gd name="T3" fmla="*/ 2 h 2"/>
                <a:gd name="T4" fmla="*/ 1 w 3"/>
                <a:gd name="T5" fmla="*/ 0 h 2"/>
                <a:gd name="T6" fmla="*/ 0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cubicBezTo>
                    <a:pt x="0" y="2"/>
                    <a:pt x="2" y="1"/>
                    <a:pt x="3" y="2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10" name="Freeform 84"/>
            <p:cNvSpPr/>
            <p:nvPr/>
          </p:nvSpPr>
          <p:spPr bwMode="auto">
            <a:xfrm>
              <a:off x="4879975" y="6311106"/>
              <a:ext cx="14288" cy="26988"/>
            </a:xfrm>
            <a:custGeom>
              <a:avLst/>
              <a:gdLst>
                <a:gd name="T0" fmla="*/ 6 w 8"/>
                <a:gd name="T1" fmla="*/ 9 h 15"/>
                <a:gd name="T2" fmla="*/ 5 w 8"/>
                <a:gd name="T3" fmla="*/ 3 h 15"/>
                <a:gd name="T4" fmla="*/ 3 w 8"/>
                <a:gd name="T5" fmla="*/ 2 h 15"/>
                <a:gd name="T6" fmla="*/ 5 w 8"/>
                <a:gd name="T7" fmla="*/ 0 h 15"/>
                <a:gd name="T8" fmla="*/ 1 w 8"/>
                <a:gd name="T9" fmla="*/ 1 h 15"/>
                <a:gd name="T10" fmla="*/ 1 w 8"/>
                <a:gd name="T11" fmla="*/ 7 h 15"/>
                <a:gd name="T12" fmla="*/ 3 w 8"/>
                <a:gd name="T13" fmla="*/ 8 h 15"/>
                <a:gd name="T14" fmla="*/ 1 w 8"/>
                <a:gd name="T15" fmla="*/ 10 h 15"/>
                <a:gd name="T16" fmla="*/ 2 w 8"/>
                <a:gd name="T17" fmla="*/ 14 h 15"/>
                <a:gd name="T18" fmla="*/ 0 w 8"/>
                <a:gd name="T19" fmla="*/ 15 h 15"/>
                <a:gd name="T20" fmla="*/ 6 w 8"/>
                <a:gd name="T21" fmla="*/ 15 h 15"/>
                <a:gd name="T22" fmla="*/ 8 w 8"/>
                <a:gd name="T23" fmla="*/ 10 h 15"/>
                <a:gd name="T24" fmla="*/ 6 w 8"/>
                <a:gd name="T25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15">
                  <a:moveTo>
                    <a:pt x="6" y="9"/>
                  </a:moveTo>
                  <a:cubicBezTo>
                    <a:pt x="7" y="6"/>
                    <a:pt x="3" y="5"/>
                    <a:pt x="5" y="3"/>
                  </a:cubicBezTo>
                  <a:cubicBezTo>
                    <a:pt x="4" y="3"/>
                    <a:pt x="4" y="2"/>
                    <a:pt x="3" y="2"/>
                  </a:cubicBezTo>
                  <a:cubicBezTo>
                    <a:pt x="4" y="1"/>
                    <a:pt x="5" y="1"/>
                    <a:pt x="5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2" y="3"/>
                    <a:pt x="1" y="4"/>
                    <a:pt x="1" y="7"/>
                  </a:cubicBezTo>
                  <a:cubicBezTo>
                    <a:pt x="2" y="7"/>
                    <a:pt x="2" y="8"/>
                    <a:pt x="3" y="8"/>
                  </a:cubicBezTo>
                  <a:cubicBezTo>
                    <a:pt x="3" y="9"/>
                    <a:pt x="2" y="10"/>
                    <a:pt x="1" y="10"/>
                  </a:cubicBezTo>
                  <a:cubicBezTo>
                    <a:pt x="1" y="12"/>
                    <a:pt x="1" y="13"/>
                    <a:pt x="2" y="14"/>
                  </a:cubicBezTo>
                  <a:cubicBezTo>
                    <a:pt x="1" y="14"/>
                    <a:pt x="0" y="14"/>
                    <a:pt x="0" y="15"/>
                  </a:cubicBezTo>
                  <a:cubicBezTo>
                    <a:pt x="2" y="15"/>
                    <a:pt x="4" y="15"/>
                    <a:pt x="6" y="15"/>
                  </a:cubicBezTo>
                  <a:cubicBezTo>
                    <a:pt x="6" y="13"/>
                    <a:pt x="6" y="11"/>
                    <a:pt x="8" y="10"/>
                  </a:cubicBezTo>
                  <a:cubicBezTo>
                    <a:pt x="7" y="10"/>
                    <a:pt x="7" y="9"/>
                    <a:pt x="6" y="9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11" name="Freeform 85"/>
            <p:cNvSpPr>
              <a:spLocks noEditPoints="1"/>
            </p:cNvSpPr>
            <p:nvPr/>
          </p:nvSpPr>
          <p:spPr bwMode="auto">
            <a:xfrm>
              <a:off x="4862513" y="6249193"/>
              <a:ext cx="247650" cy="230188"/>
            </a:xfrm>
            <a:custGeom>
              <a:avLst/>
              <a:gdLst>
                <a:gd name="T0" fmla="*/ 137 w 141"/>
                <a:gd name="T1" fmla="*/ 40 h 131"/>
                <a:gd name="T2" fmla="*/ 109 w 141"/>
                <a:gd name="T3" fmla="*/ 8 h 131"/>
                <a:gd name="T4" fmla="*/ 105 w 141"/>
                <a:gd name="T5" fmla="*/ 2 h 131"/>
                <a:gd name="T6" fmla="*/ 97 w 141"/>
                <a:gd name="T7" fmla="*/ 4 h 131"/>
                <a:gd name="T8" fmla="*/ 85 w 141"/>
                <a:gd name="T9" fmla="*/ 7 h 131"/>
                <a:gd name="T10" fmla="*/ 79 w 141"/>
                <a:gd name="T11" fmla="*/ 11 h 131"/>
                <a:gd name="T12" fmla="*/ 73 w 141"/>
                <a:gd name="T13" fmla="*/ 11 h 131"/>
                <a:gd name="T14" fmla="*/ 60 w 141"/>
                <a:gd name="T15" fmla="*/ 18 h 131"/>
                <a:gd name="T16" fmla="*/ 50 w 141"/>
                <a:gd name="T17" fmla="*/ 23 h 131"/>
                <a:gd name="T18" fmla="*/ 50 w 141"/>
                <a:gd name="T19" fmla="*/ 23 h 131"/>
                <a:gd name="T20" fmla="*/ 37 w 141"/>
                <a:gd name="T21" fmla="*/ 13 h 131"/>
                <a:gd name="T22" fmla="*/ 25 w 141"/>
                <a:gd name="T23" fmla="*/ 26 h 131"/>
                <a:gd name="T24" fmla="*/ 21 w 141"/>
                <a:gd name="T25" fmla="*/ 38 h 131"/>
                <a:gd name="T26" fmla="*/ 20 w 141"/>
                <a:gd name="T27" fmla="*/ 45 h 131"/>
                <a:gd name="T28" fmla="*/ 13 w 141"/>
                <a:gd name="T29" fmla="*/ 53 h 131"/>
                <a:gd name="T30" fmla="*/ 14 w 141"/>
                <a:gd name="T31" fmla="*/ 61 h 131"/>
                <a:gd name="T32" fmla="*/ 11 w 141"/>
                <a:gd name="T33" fmla="*/ 71 h 131"/>
                <a:gd name="T34" fmla="*/ 24 w 141"/>
                <a:gd name="T35" fmla="*/ 60 h 131"/>
                <a:gd name="T36" fmla="*/ 25 w 141"/>
                <a:gd name="T37" fmla="*/ 62 h 131"/>
                <a:gd name="T38" fmla="*/ 30 w 141"/>
                <a:gd name="T39" fmla="*/ 70 h 131"/>
                <a:gd name="T40" fmla="*/ 29 w 141"/>
                <a:gd name="T41" fmla="*/ 59 h 131"/>
                <a:gd name="T42" fmla="*/ 35 w 141"/>
                <a:gd name="T43" fmla="*/ 70 h 131"/>
                <a:gd name="T44" fmla="*/ 39 w 141"/>
                <a:gd name="T45" fmla="*/ 69 h 131"/>
                <a:gd name="T46" fmla="*/ 48 w 141"/>
                <a:gd name="T47" fmla="*/ 71 h 131"/>
                <a:gd name="T48" fmla="*/ 34 w 141"/>
                <a:gd name="T49" fmla="*/ 79 h 131"/>
                <a:gd name="T50" fmla="*/ 20 w 141"/>
                <a:gd name="T51" fmla="*/ 71 h 131"/>
                <a:gd name="T52" fmla="*/ 6 w 141"/>
                <a:gd name="T53" fmla="*/ 81 h 131"/>
                <a:gd name="T54" fmla="*/ 3 w 141"/>
                <a:gd name="T55" fmla="*/ 110 h 131"/>
                <a:gd name="T56" fmla="*/ 18 w 141"/>
                <a:gd name="T57" fmla="*/ 113 h 131"/>
                <a:gd name="T58" fmla="*/ 26 w 141"/>
                <a:gd name="T59" fmla="*/ 128 h 131"/>
                <a:gd name="T60" fmla="*/ 55 w 141"/>
                <a:gd name="T61" fmla="*/ 120 h 131"/>
                <a:gd name="T62" fmla="*/ 60 w 141"/>
                <a:gd name="T63" fmla="*/ 104 h 131"/>
                <a:gd name="T64" fmla="*/ 49 w 141"/>
                <a:gd name="T65" fmla="*/ 89 h 131"/>
                <a:gd name="T66" fmla="*/ 58 w 141"/>
                <a:gd name="T67" fmla="*/ 102 h 131"/>
                <a:gd name="T68" fmla="*/ 72 w 141"/>
                <a:gd name="T69" fmla="*/ 90 h 131"/>
                <a:gd name="T70" fmla="*/ 63 w 141"/>
                <a:gd name="T71" fmla="*/ 80 h 131"/>
                <a:gd name="T72" fmla="*/ 75 w 141"/>
                <a:gd name="T73" fmla="*/ 86 h 131"/>
                <a:gd name="T74" fmla="*/ 83 w 141"/>
                <a:gd name="T75" fmla="*/ 92 h 131"/>
                <a:gd name="T76" fmla="*/ 87 w 141"/>
                <a:gd name="T77" fmla="*/ 107 h 131"/>
                <a:gd name="T78" fmla="*/ 93 w 141"/>
                <a:gd name="T79" fmla="*/ 97 h 131"/>
                <a:gd name="T80" fmla="*/ 103 w 141"/>
                <a:gd name="T81" fmla="*/ 95 h 131"/>
                <a:gd name="T82" fmla="*/ 109 w 141"/>
                <a:gd name="T83" fmla="*/ 104 h 131"/>
                <a:gd name="T84" fmla="*/ 113 w 141"/>
                <a:gd name="T85" fmla="*/ 109 h 131"/>
                <a:gd name="T86" fmla="*/ 114 w 141"/>
                <a:gd name="T87" fmla="*/ 107 h 131"/>
                <a:gd name="T88" fmla="*/ 119 w 141"/>
                <a:gd name="T89" fmla="*/ 93 h 131"/>
                <a:gd name="T90" fmla="*/ 129 w 141"/>
                <a:gd name="T91" fmla="*/ 77 h 131"/>
                <a:gd name="T92" fmla="*/ 128 w 141"/>
                <a:gd name="T93" fmla="*/ 69 h 131"/>
                <a:gd name="T94" fmla="*/ 134 w 141"/>
                <a:gd name="T95" fmla="*/ 62 h 131"/>
                <a:gd name="T96" fmla="*/ 140 w 141"/>
                <a:gd name="T97" fmla="*/ 47 h 131"/>
                <a:gd name="T98" fmla="*/ 33 w 141"/>
                <a:gd name="T99" fmla="*/ 42 h 131"/>
                <a:gd name="T100" fmla="*/ 27 w 141"/>
                <a:gd name="T101" fmla="*/ 42 h 131"/>
                <a:gd name="T102" fmla="*/ 31 w 141"/>
                <a:gd name="T103" fmla="*/ 33 h 131"/>
                <a:gd name="T104" fmla="*/ 37 w 141"/>
                <a:gd name="T105" fmla="*/ 33 h 131"/>
                <a:gd name="T106" fmla="*/ 41 w 141"/>
                <a:gd name="T107" fmla="*/ 17 h 131"/>
                <a:gd name="T108" fmla="*/ 49 w 141"/>
                <a:gd name="T109" fmla="*/ 83 h 131"/>
                <a:gd name="T110" fmla="*/ 49 w 141"/>
                <a:gd name="T111" fmla="*/ 26 h 131"/>
                <a:gd name="T112" fmla="*/ 77 w 141"/>
                <a:gd name="T113" fmla="*/ 17 h 131"/>
                <a:gd name="T114" fmla="*/ 104 w 141"/>
                <a:gd name="T115" fmla="*/ 10 h 131"/>
                <a:gd name="T116" fmla="*/ 106 w 141"/>
                <a:gd name="T117" fmla="*/ 8 h 131"/>
                <a:gd name="T118" fmla="*/ 126 w 141"/>
                <a:gd name="T119" fmla="*/ 68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1" h="131">
                  <a:moveTo>
                    <a:pt x="140" y="47"/>
                  </a:moveTo>
                  <a:cubicBezTo>
                    <a:pt x="140" y="46"/>
                    <a:pt x="139" y="44"/>
                    <a:pt x="138" y="43"/>
                  </a:cubicBezTo>
                  <a:cubicBezTo>
                    <a:pt x="137" y="43"/>
                    <a:pt x="136" y="44"/>
                    <a:pt x="135" y="42"/>
                  </a:cubicBezTo>
                  <a:cubicBezTo>
                    <a:pt x="136" y="41"/>
                    <a:pt x="136" y="41"/>
                    <a:pt x="137" y="40"/>
                  </a:cubicBezTo>
                  <a:cubicBezTo>
                    <a:pt x="131" y="29"/>
                    <a:pt x="124" y="19"/>
                    <a:pt x="115" y="10"/>
                  </a:cubicBezTo>
                  <a:cubicBezTo>
                    <a:pt x="114" y="10"/>
                    <a:pt x="113" y="9"/>
                    <a:pt x="112" y="9"/>
                  </a:cubicBezTo>
                  <a:cubicBezTo>
                    <a:pt x="111" y="9"/>
                    <a:pt x="111" y="9"/>
                    <a:pt x="110" y="9"/>
                  </a:cubicBezTo>
                  <a:cubicBezTo>
                    <a:pt x="110" y="9"/>
                    <a:pt x="109" y="9"/>
                    <a:pt x="109" y="8"/>
                  </a:cubicBezTo>
                  <a:cubicBezTo>
                    <a:pt x="108" y="8"/>
                    <a:pt x="107" y="8"/>
                    <a:pt x="106" y="8"/>
                  </a:cubicBezTo>
                  <a:cubicBezTo>
                    <a:pt x="106" y="7"/>
                    <a:pt x="107" y="7"/>
                    <a:pt x="107" y="7"/>
                  </a:cubicBezTo>
                  <a:cubicBezTo>
                    <a:pt x="107" y="6"/>
                    <a:pt x="107" y="6"/>
                    <a:pt x="107" y="5"/>
                  </a:cubicBezTo>
                  <a:cubicBezTo>
                    <a:pt x="107" y="4"/>
                    <a:pt x="106" y="3"/>
                    <a:pt x="105" y="2"/>
                  </a:cubicBezTo>
                  <a:cubicBezTo>
                    <a:pt x="104" y="2"/>
                    <a:pt x="103" y="3"/>
                    <a:pt x="102" y="3"/>
                  </a:cubicBezTo>
                  <a:cubicBezTo>
                    <a:pt x="101" y="3"/>
                    <a:pt x="101" y="3"/>
                    <a:pt x="100" y="2"/>
                  </a:cubicBezTo>
                  <a:cubicBezTo>
                    <a:pt x="99" y="2"/>
                    <a:pt x="99" y="0"/>
                    <a:pt x="98" y="1"/>
                  </a:cubicBezTo>
                  <a:cubicBezTo>
                    <a:pt x="97" y="1"/>
                    <a:pt x="97" y="2"/>
                    <a:pt x="97" y="4"/>
                  </a:cubicBezTo>
                  <a:cubicBezTo>
                    <a:pt x="95" y="3"/>
                    <a:pt x="95" y="6"/>
                    <a:pt x="94" y="5"/>
                  </a:cubicBezTo>
                  <a:cubicBezTo>
                    <a:pt x="93" y="5"/>
                    <a:pt x="93" y="3"/>
                    <a:pt x="92" y="4"/>
                  </a:cubicBezTo>
                  <a:cubicBezTo>
                    <a:pt x="91" y="5"/>
                    <a:pt x="90" y="6"/>
                    <a:pt x="87" y="6"/>
                  </a:cubicBezTo>
                  <a:cubicBezTo>
                    <a:pt x="87" y="6"/>
                    <a:pt x="86" y="7"/>
                    <a:pt x="85" y="7"/>
                  </a:cubicBezTo>
                  <a:cubicBezTo>
                    <a:pt x="84" y="8"/>
                    <a:pt x="85" y="9"/>
                    <a:pt x="84" y="10"/>
                  </a:cubicBezTo>
                  <a:cubicBezTo>
                    <a:pt x="83" y="10"/>
                    <a:pt x="81" y="9"/>
                    <a:pt x="81" y="10"/>
                  </a:cubicBezTo>
                  <a:cubicBezTo>
                    <a:pt x="81" y="12"/>
                    <a:pt x="84" y="11"/>
                    <a:pt x="83" y="13"/>
                  </a:cubicBezTo>
                  <a:cubicBezTo>
                    <a:pt x="82" y="13"/>
                    <a:pt x="82" y="11"/>
                    <a:pt x="79" y="11"/>
                  </a:cubicBezTo>
                  <a:cubicBezTo>
                    <a:pt x="79" y="13"/>
                    <a:pt x="80" y="14"/>
                    <a:pt x="79" y="14"/>
                  </a:cubicBezTo>
                  <a:cubicBezTo>
                    <a:pt x="78" y="14"/>
                    <a:pt x="78" y="13"/>
                    <a:pt x="78" y="11"/>
                  </a:cubicBezTo>
                  <a:cubicBezTo>
                    <a:pt x="77" y="11"/>
                    <a:pt x="78" y="13"/>
                    <a:pt x="76" y="13"/>
                  </a:cubicBezTo>
                  <a:cubicBezTo>
                    <a:pt x="75" y="12"/>
                    <a:pt x="75" y="10"/>
                    <a:pt x="73" y="11"/>
                  </a:cubicBezTo>
                  <a:cubicBezTo>
                    <a:pt x="72" y="13"/>
                    <a:pt x="71" y="14"/>
                    <a:pt x="69" y="16"/>
                  </a:cubicBezTo>
                  <a:cubicBezTo>
                    <a:pt x="67" y="16"/>
                    <a:pt x="67" y="15"/>
                    <a:pt x="64" y="15"/>
                  </a:cubicBezTo>
                  <a:cubicBezTo>
                    <a:pt x="64" y="17"/>
                    <a:pt x="66" y="16"/>
                    <a:pt x="66" y="18"/>
                  </a:cubicBezTo>
                  <a:cubicBezTo>
                    <a:pt x="64" y="18"/>
                    <a:pt x="62" y="18"/>
                    <a:pt x="60" y="18"/>
                  </a:cubicBezTo>
                  <a:cubicBezTo>
                    <a:pt x="58" y="19"/>
                    <a:pt x="57" y="21"/>
                    <a:pt x="55" y="21"/>
                  </a:cubicBezTo>
                  <a:cubicBezTo>
                    <a:pt x="55" y="20"/>
                    <a:pt x="55" y="19"/>
                    <a:pt x="55" y="18"/>
                  </a:cubicBezTo>
                  <a:cubicBezTo>
                    <a:pt x="54" y="18"/>
                    <a:pt x="53" y="18"/>
                    <a:pt x="53" y="18"/>
                  </a:cubicBezTo>
                  <a:cubicBezTo>
                    <a:pt x="53" y="21"/>
                    <a:pt x="53" y="23"/>
                    <a:pt x="50" y="23"/>
                  </a:cubicBezTo>
                  <a:cubicBezTo>
                    <a:pt x="50" y="24"/>
                    <a:pt x="49" y="24"/>
                    <a:pt x="48" y="25"/>
                  </a:cubicBezTo>
                  <a:cubicBezTo>
                    <a:pt x="47" y="25"/>
                    <a:pt x="48" y="26"/>
                    <a:pt x="47" y="26"/>
                  </a:cubicBezTo>
                  <a:cubicBezTo>
                    <a:pt x="45" y="27"/>
                    <a:pt x="45" y="23"/>
                    <a:pt x="45" y="22"/>
                  </a:cubicBezTo>
                  <a:cubicBezTo>
                    <a:pt x="47" y="22"/>
                    <a:pt x="49" y="22"/>
                    <a:pt x="50" y="23"/>
                  </a:cubicBezTo>
                  <a:cubicBezTo>
                    <a:pt x="51" y="20"/>
                    <a:pt x="48" y="18"/>
                    <a:pt x="45" y="18"/>
                  </a:cubicBezTo>
                  <a:cubicBezTo>
                    <a:pt x="45" y="17"/>
                    <a:pt x="44" y="16"/>
                    <a:pt x="42" y="16"/>
                  </a:cubicBezTo>
                  <a:cubicBezTo>
                    <a:pt x="42" y="15"/>
                    <a:pt x="41" y="14"/>
                    <a:pt x="40" y="13"/>
                  </a:cubicBezTo>
                  <a:cubicBezTo>
                    <a:pt x="39" y="13"/>
                    <a:pt x="38" y="13"/>
                    <a:pt x="37" y="13"/>
                  </a:cubicBezTo>
                  <a:cubicBezTo>
                    <a:pt x="35" y="14"/>
                    <a:pt x="34" y="15"/>
                    <a:pt x="33" y="16"/>
                  </a:cubicBezTo>
                  <a:cubicBezTo>
                    <a:pt x="33" y="15"/>
                    <a:pt x="33" y="16"/>
                    <a:pt x="32" y="16"/>
                  </a:cubicBezTo>
                  <a:cubicBezTo>
                    <a:pt x="31" y="18"/>
                    <a:pt x="29" y="19"/>
                    <a:pt x="27" y="21"/>
                  </a:cubicBezTo>
                  <a:cubicBezTo>
                    <a:pt x="27" y="23"/>
                    <a:pt x="26" y="25"/>
                    <a:pt x="25" y="26"/>
                  </a:cubicBezTo>
                  <a:cubicBezTo>
                    <a:pt x="25" y="25"/>
                    <a:pt x="24" y="26"/>
                    <a:pt x="24" y="25"/>
                  </a:cubicBezTo>
                  <a:cubicBezTo>
                    <a:pt x="24" y="26"/>
                    <a:pt x="24" y="27"/>
                    <a:pt x="24" y="27"/>
                  </a:cubicBezTo>
                  <a:cubicBezTo>
                    <a:pt x="21" y="27"/>
                    <a:pt x="21" y="30"/>
                    <a:pt x="20" y="32"/>
                  </a:cubicBezTo>
                  <a:cubicBezTo>
                    <a:pt x="21" y="34"/>
                    <a:pt x="21" y="35"/>
                    <a:pt x="21" y="38"/>
                  </a:cubicBezTo>
                  <a:cubicBezTo>
                    <a:pt x="21" y="39"/>
                    <a:pt x="23" y="38"/>
                    <a:pt x="24" y="39"/>
                  </a:cubicBezTo>
                  <a:cubicBezTo>
                    <a:pt x="23" y="40"/>
                    <a:pt x="23" y="41"/>
                    <a:pt x="23" y="42"/>
                  </a:cubicBezTo>
                  <a:cubicBezTo>
                    <a:pt x="23" y="42"/>
                    <a:pt x="23" y="43"/>
                    <a:pt x="23" y="44"/>
                  </a:cubicBezTo>
                  <a:cubicBezTo>
                    <a:pt x="22" y="44"/>
                    <a:pt x="21" y="44"/>
                    <a:pt x="20" y="45"/>
                  </a:cubicBezTo>
                  <a:cubicBezTo>
                    <a:pt x="19" y="45"/>
                    <a:pt x="19" y="46"/>
                    <a:pt x="19" y="47"/>
                  </a:cubicBezTo>
                  <a:cubicBezTo>
                    <a:pt x="17" y="47"/>
                    <a:pt x="18" y="50"/>
                    <a:pt x="16" y="50"/>
                  </a:cubicBezTo>
                  <a:cubicBezTo>
                    <a:pt x="16" y="50"/>
                    <a:pt x="16" y="51"/>
                    <a:pt x="16" y="51"/>
                  </a:cubicBezTo>
                  <a:cubicBezTo>
                    <a:pt x="14" y="51"/>
                    <a:pt x="14" y="52"/>
                    <a:pt x="13" y="53"/>
                  </a:cubicBezTo>
                  <a:cubicBezTo>
                    <a:pt x="12" y="53"/>
                    <a:pt x="10" y="53"/>
                    <a:pt x="11" y="54"/>
                  </a:cubicBezTo>
                  <a:cubicBezTo>
                    <a:pt x="11" y="55"/>
                    <a:pt x="12" y="55"/>
                    <a:pt x="13" y="55"/>
                  </a:cubicBezTo>
                  <a:cubicBezTo>
                    <a:pt x="13" y="57"/>
                    <a:pt x="15" y="57"/>
                    <a:pt x="15" y="59"/>
                  </a:cubicBezTo>
                  <a:cubicBezTo>
                    <a:pt x="15" y="59"/>
                    <a:pt x="15" y="60"/>
                    <a:pt x="14" y="61"/>
                  </a:cubicBezTo>
                  <a:cubicBezTo>
                    <a:pt x="12" y="59"/>
                    <a:pt x="10" y="61"/>
                    <a:pt x="8" y="61"/>
                  </a:cubicBezTo>
                  <a:cubicBezTo>
                    <a:pt x="7" y="62"/>
                    <a:pt x="9" y="66"/>
                    <a:pt x="7" y="66"/>
                  </a:cubicBezTo>
                  <a:cubicBezTo>
                    <a:pt x="7" y="67"/>
                    <a:pt x="8" y="68"/>
                    <a:pt x="8" y="70"/>
                  </a:cubicBezTo>
                  <a:cubicBezTo>
                    <a:pt x="10" y="69"/>
                    <a:pt x="10" y="71"/>
                    <a:pt x="11" y="71"/>
                  </a:cubicBezTo>
                  <a:cubicBezTo>
                    <a:pt x="13" y="70"/>
                    <a:pt x="13" y="70"/>
                    <a:pt x="15" y="71"/>
                  </a:cubicBezTo>
                  <a:cubicBezTo>
                    <a:pt x="15" y="69"/>
                    <a:pt x="17" y="68"/>
                    <a:pt x="17" y="64"/>
                  </a:cubicBezTo>
                  <a:cubicBezTo>
                    <a:pt x="18" y="64"/>
                    <a:pt x="18" y="61"/>
                    <a:pt x="20" y="61"/>
                  </a:cubicBezTo>
                  <a:cubicBezTo>
                    <a:pt x="22" y="62"/>
                    <a:pt x="23" y="60"/>
                    <a:pt x="24" y="60"/>
                  </a:cubicBezTo>
                  <a:cubicBezTo>
                    <a:pt x="23" y="62"/>
                    <a:pt x="24" y="65"/>
                    <a:pt x="24" y="67"/>
                  </a:cubicBezTo>
                  <a:cubicBezTo>
                    <a:pt x="27" y="67"/>
                    <a:pt x="25" y="64"/>
                    <a:pt x="25" y="62"/>
                  </a:cubicBezTo>
                  <a:cubicBezTo>
                    <a:pt x="25" y="62"/>
                    <a:pt x="25" y="61"/>
                    <a:pt x="25" y="61"/>
                  </a:cubicBezTo>
                  <a:cubicBezTo>
                    <a:pt x="25" y="61"/>
                    <a:pt x="25" y="62"/>
                    <a:pt x="25" y="62"/>
                  </a:cubicBezTo>
                  <a:cubicBezTo>
                    <a:pt x="26" y="62"/>
                    <a:pt x="26" y="63"/>
                    <a:pt x="27" y="64"/>
                  </a:cubicBezTo>
                  <a:cubicBezTo>
                    <a:pt x="28" y="64"/>
                    <a:pt x="30" y="65"/>
                    <a:pt x="30" y="67"/>
                  </a:cubicBezTo>
                  <a:cubicBezTo>
                    <a:pt x="30" y="68"/>
                    <a:pt x="29" y="68"/>
                    <a:pt x="28" y="68"/>
                  </a:cubicBezTo>
                  <a:cubicBezTo>
                    <a:pt x="28" y="69"/>
                    <a:pt x="30" y="69"/>
                    <a:pt x="30" y="70"/>
                  </a:cubicBezTo>
                  <a:cubicBezTo>
                    <a:pt x="30" y="68"/>
                    <a:pt x="31" y="67"/>
                    <a:pt x="32" y="67"/>
                  </a:cubicBezTo>
                  <a:cubicBezTo>
                    <a:pt x="32" y="66"/>
                    <a:pt x="31" y="66"/>
                    <a:pt x="31" y="65"/>
                  </a:cubicBezTo>
                  <a:cubicBezTo>
                    <a:pt x="32" y="64"/>
                    <a:pt x="33" y="67"/>
                    <a:pt x="33" y="65"/>
                  </a:cubicBezTo>
                  <a:cubicBezTo>
                    <a:pt x="32" y="63"/>
                    <a:pt x="27" y="62"/>
                    <a:pt x="29" y="59"/>
                  </a:cubicBezTo>
                  <a:cubicBezTo>
                    <a:pt x="30" y="61"/>
                    <a:pt x="32" y="62"/>
                    <a:pt x="33" y="64"/>
                  </a:cubicBezTo>
                  <a:cubicBezTo>
                    <a:pt x="34" y="64"/>
                    <a:pt x="34" y="65"/>
                    <a:pt x="34" y="66"/>
                  </a:cubicBezTo>
                  <a:cubicBezTo>
                    <a:pt x="34" y="66"/>
                    <a:pt x="35" y="67"/>
                    <a:pt x="35" y="68"/>
                  </a:cubicBezTo>
                  <a:cubicBezTo>
                    <a:pt x="35" y="68"/>
                    <a:pt x="35" y="69"/>
                    <a:pt x="35" y="70"/>
                  </a:cubicBezTo>
                  <a:cubicBezTo>
                    <a:pt x="35" y="71"/>
                    <a:pt x="37" y="71"/>
                    <a:pt x="38" y="71"/>
                  </a:cubicBezTo>
                  <a:cubicBezTo>
                    <a:pt x="38" y="69"/>
                    <a:pt x="37" y="67"/>
                    <a:pt x="38" y="65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9" y="67"/>
                    <a:pt x="39" y="67"/>
                    <a:pt x="39" y="69"/>
                  </a:cubicBezTo>
                  <a:cubicBezTo>
                    <a:pt x="40" y="69"/>
                    <a:pt x="39" y="70"/>
                    <a:pt x="40" y="71"/>
                  </a:cubicBezTo>
                  <a:cubicBezTo>
                    <a:pt x="42" y="72"/>
                    <a:pt x="44" y="72"/>
                    <a:pt x="45" y="71"/>
                  </a:cubicBezTo>
                  <a:cubicBezTo>
                    <a:pt x="47" y="72"/>
                    <a:pt x="44" y="73"/>
                    <a:pt x="46" y="73"/>
                  </a:cubicBezTo>
                  <a:cubicBezTo>
                    <a:pt x="48" y="74"/>
                    <a:pt x="46" y="70"/>
                    <a:pt x="48" y="71"/>
                  </a:cubicBezTo>
                  <a:cubicBezTo>
                    <a:pt x="48" y="72"/>
                    <a:pt x="48" y="73"/>
                    <a:pt x="48" y="74"/>
                  </a:cubicBezTo>
                  <a:cubicBezTo>
                    <a:pt x="47" y="74"/>
                    <a:pt x="48" y="78"/>
                    <a:pt x="46" y="78"/>
                  </a:cubicBezTo>
                  <a:cubicBezTo>
                    <a:pt x="43" y="77"/>
                    <a:pt x="40" y="76"/>
                    <a:pt x="36" y="76"/>
                  </a:cubicBezTo>
                  <a:cubicBezTo>
                    <a:pt x="35" y="76"/>
                    <a:pt x="35" y="78"/>
                    <a:pt x="34" y="79"/>
                  </a:cubicBezTo>
                  <a:cubicBezTo>
                    <a:pt x="32" y="77"/>
                    <a:pt x="28" y="76"/>
                    <a:pt x="27" y="74"/>
                  </a:cubicBezTo>
                  <a:cubicBezTo>
                    <a:pt x="27" y="73"/>
                    <a:pt x="26" y="72"/>
                    <a:pt x="26" y="71"/>
                  </a:cubicBezTo>
                  <a:cubicBezTo>
                    <a:pt x="27" y="71"/>
                    <a:pt x="27" y="70"/>
                    <a:pt x="26" y="69"/>
                  </a:cubicBezTo>
                  <a:cubicBezTo>
                    <a:pt x="24" y="69"/>
                    <a:pt x="22" y="70"/>
                    <a:pt x="20" y="71"/>
                  </a:cubicBezTo>
                  <a:cubicBezTo>
                    <a:pt x="17" y="71"/>
                    <a:pt x="14" y="71"/>
                    <a:pt x="13" y="73"/>
                  </a:cubicBezTo>
                  <a:cubicBezTo>
                    <a:pt x="12" y="72"/>
                    <a:pt x="11" y="71"/>
                    <a:pt x="10" y="71"/>
                  </a:cubicBezTo>
                  <a:cubicBezTo>
                    <a:pt x="10" y="73"/>
                    <a:pt x="8" y="73"/>
                    <a:pt x="7" y="74"/>
                  </a:cubicBezTo>
                  <a:cubicBezTo>
                    <a:pt x="6" y="76"/>
                    <a:pt x="7" y="79"/>
                    <a:pt x="6" y="81"/>
                  </a:cubicBezTo>
                  <a:cubicBezTo>
                    <a:pt x="5" y="82"/>
                    <a:pt x="3" y="84"/>
                    <a:pt x="2" y="85"/>
                  </a:cubicBezTo>
                  <a:cubicBezTo>
                    <a:pt x="2" y="88"/>
                    <a:pt x="1" y="89"/>
                    <a:pt x="0" y="91"/>
                  </a:cubicBezTo>
                  <a:cubicBezTo>
                    <a:pt x="0" y="95"/>
                    <a:pt x="0" y="99"/>
                    <a:pt x="0" y="103"/>
                  </a:cubicBezTo>
                  <a:cubicBezTo>
                    <a:pt x="2" y="105"/>
                    <a:pt x="3" y="107"/>
                    <a:pt x="3" y="110"/>
                  </a:cubicBezTo>
                  <a:cubicBezTo>
                    <a:pt x="5" y="111"/>
                    <a:pt x="6" y="113"/>
                    <a:pt x="9" y="113"/>
                  </a:cubicBezTo>
                  <a:cubicBezTo>
                    <a:pt x="11" y="113"/>
                    <a:pt x="12" y="113"/>
                    <a:pt x="15" y="113"/>
                  </a:cubicBezTo>
                  <a:cubicBezTo>
                    <a:pt x="15" y="112"/>
                    <a:pt x="15" y="110"/>
                    <a:pt x="17" y="111"/>
                  </a:cubicBezTo>
                  <a:cubicBezTo>
                    <a:pt x="18" y="111"/>
                    <a:pt x="17" y="112"/>
                    <a:pt x="18" y="113"/>
                  </a:cubicBezTo>
                  <a:cubicBezTo>
                    <a:pt x="20" y="112"/>
                    <a:pt x="20" y="113"/>
                    <a:pt x="22" y="113"/>
                  </a:cubicBezTo>
                  <a:cubicBezTo>
                    <a:pt x="22" y="113"/>
                    <a:pt x="23" y="112"/>
                    <a:pt x="24" y="113"/>
                  </a:cubicBezTo>
                  <a:cubicBezTo>
                    <a:pt x="25" y="116"/>
                    <a:pt x="23" y="118"/>
                    <a:pt x="23" y="121"/>
                  </a:cubicBezTo>
                  <a:cubicBezTo>
                    <a:pt x="24" y="123"/>
                    <a:pt x="26" y="125"/>
                    <a:pt x="26" y="128"/>
                  </a:cubicBezTo>
                  <a:cubicBezTo>
                    <a:pt x="26" y="129"/>
                    <a:pt x="27" y="130"/>
                    <a:pt x="27" y="131"/>
                  </a:cubicBezTo>
                  <a:cubicBezTo>
                    <a:pt x="54" y="131"/>
                    <a:pt x="54" y="131"/>
                    <a:pt x="54" y="131"/>
                  </a:cubicBezTo>
                  <a:cubicBezTo>
                    <a:pt x="54" y="129"/>
                    <a:pt x="54" y="127"/>
                    <a:pt x="53" y="126"/>
                  </a:cubicBezTo>
                  <a:cubicBezTo>
                    <a:pt x="54" y="124"/>
                    <a:pt x="55" y="122"/>
                    <a:pt x="55" y="120"/>
                  </a:cubicBezTo>
                  <a:cubicBezTo>
                    <a:pt x="56" y="119"/>
                    <a:pt x="57" y="118"/>
                    <a:pt x="58" y="117"/>
                  </a:cubicBezTo>
                  <a:cubicBezTo>
                    <a:pt x="60" y="114"/>
                    <a:pt x="62" y="111"/>
                    <a:pt x="64" y="107"/>
                  </a:cubicBezTo>
                  <a:cubicBezTo>
                    <a:pt x="64" y="106"/>
                    <a:pt x="65" y="103"/>
                    <a:pt x="63" y="102"/>
                  </a:cubicBezTo>
                  <a:cubicBezTo>
                    <a:pt x="62" y="102"/>
                    <a:pt x="62" y="104"/>
                    <a:pt x="60" y="104"/>
                  </a:cubicBezTo>
                  <a:cubicBezTo>
                    <a:pt x="59" y="104"/>
                    <a:pt x="58" y="104"/>
                    <a:pt x="57" y="104"/>
                  </a:cubicBezTo>
                  <a:cubicBezTo>
                    <a:pt x="56" y="100"/>
                    <a:pt x="54" y="99"/>
                    <a:pt x="53" y="98"/>
                  </a:cubicBezTo>
                  <a:cubicBezTo>
                    <a:pt x="53" y="94"/>
                    <a:pt x="51" y="95"/>
                    <a:pt x="51" y="91"/>
                  </a:cubicBezTo>
                  <a:cubicBezTo>
                    <a:pt x="51" y="90"/>
                    <a:pt x="49" y="90"/>
                    <a:pt x="49" y="89"/>
                  </a:cubicBezTo>
                  <a:cubicBezTo>
                    <a:pt x="49" y="87"/>
                    <a:pt x="48" y="85"/>
                    <a:pt x="49" y="85"/>
                  </a:cubicBezTo>
                  <a:cubicBezTo>
                    <a:pt x="50" y="86"/>
                    <a:pt x="51" y="88"/>
                    <a:pt x="51" y="89"/>
                  </a:cubicBezTo>
                  <a:cubicBezTo>
                    <a:pt x="52" y="91"/>
                    <a:pt x="53" y="94"/>
                    <a:pt x="55" y="96"/>
                  </a:cubicBezTo>
                  <a:cubicBezTo>
                    <a:pt x="56" y="98"/>
                    <a:pt x="56" y="101"/>
                    <a:pt x="58" y="102"/>
                  </a:cubicBezTo>
                  <a:cubicBezTo>
                    <a:pt x="61" y="101"/>
                    <a:pt x="63" y="99"/>
                    <a:pt x="66" y="98"/>
                  </a:cubicBezTo>
                  <a:cubicBezTo>
                    <a:pt x="66" y="98"/>
                    <a:pt x="66" y="97"/>
                    <a:pt x="67" y="97"/>
                  </a:cubicBezTo>
                  <a:cubicBezTo>
                    <a:pt x="68" y="96"/>
                    <a:pt x="69" y="95"/>
                    <a:pt x="71" y="94"/>
                  </a:cubicBezTo>
                  <a:cubicBezTo>
                    <a:pt x="70" y="92"/>
                    <a:pt x="72" y="92"/>
                    <a:pt x="72" y="90"/>
                  </a:cubicBezTo>
                  <a:cubicBezTo>
                    <a:pt x="71" y="89"/>
                    <a:pt x="69" y="89"/>
                    <a:pt x="69" y="86"/>
                  </a:cubicBezTo>
                  <a:cubicBezTo>
                    <a:pt x="68" y="86"/>
                    <a:pt x="67" y="86"/>
                    <a:pt x="66" y="87"/>
                  </a:cubicBezTo>
                  <a:cubicBezTo>
                    <a:pt x="66" y="85"/>
                    <a:pt x="64" y="85"/>
                    <a:pt x="65" y="82"/>
                  </a:cubicBezTo>
                  <a:cubicBezTo>
                    <a:pt x="63" y="82"/>
                    <a:pt x="63" y="81"/>
                    <a:pt x="63" y="80"/>
                  </a:cubicBezTo>
                  <a:cubicBezTo>
                    <a:pt x="63" y="80"/>
                    <a:pt x="64" y="80"/>
                    <a:pt x="64" y="79"/>
                  </a:cubicBezTo>
                  <a:cubicBezTo>
                    <a:pt x="66" y="81"/>
                    <a:pt x="66" y="86"/>
                    <a:pt x="70" y="85"/>
                  </a:cubicBezTo>
                  <a:cubicBezTo>
                    <a:pt x="70" y="86"/>
                    <a:pt x="71" y="86"/>
                    <a:pt x="71" y="88"/>
                  </a:cubicBezTo>
                  <a:cubicBezTo>
                    <a:pt x="72" y="88"/>
                    <a:pt x="73" y="86"/>
                    <a:pt x="75" y="86"/>
                  </a:cubicBezTo>
                  <a:cubicBezTo>
                    <a:pt x="75" y="87"/>
                    <a:pt x="75" y="87"/>
                    <a:pt x="76" y="87"/>
                  </a:cubicBezTo>
                  <a:cubicBezTo>
                    <a:pt x="79" y="87"/>
                    <a:pt x="79" y="89"/>
                    <a:pt x="81" y="90"/>
                  </a:cubicBezTo>
                  <a:cubicBezTo>
                    <a:pt x="80" y="89"/>
                    <a:pt x="80" y="90"/>
                    <a:pt x="80" y="90"/>
                  </a:cubicBezTo>
                  <a:cubicBezTo>
                    <a:pt x="81" y="91"/>
                    <a:pt x="82" y="91"/>
                    <a:pt x="83" y="92"/>
                  </a:cubicBezTo>
                  <a:cubicBezTo>
                    <a:pt x="82" y="93"/>
                    <a:pt x="83" y="94"/>
                    <a:pt x="83" y="95"/>
                  </a:cubicBezTo>
                  <a:cubicBezTo>
                    <a:pt x="84" y="97"/>
                    <a:pt x="85" y="99"/>
                    <a:pt x="85" y="101"/>
                  </a:cubicBezTo>
                  <a:cubicBezTo>
                    <a:pt x="86" y="102"/>
                    <a:pt x="87" y="103"/>
                    <a:pt x="87" y="105"/>
                  </a:cubicBezTo>
                  <a:cubicBezTo>
                    <a:pt x="87" y="105"/>
                    <a:pt x="87" y="106"/>
                    <a:pt x="87" y="107"/>
                  </a:cubicBezTo>
                  <a:cubicBezTo>
                    <a:pt x="88" y="108"/>
                    <a:pt x="89" y="108"/>
                    <a:pt x="90" y="108"/>
                  </a:cubicBezTo>
                  <a:cubicBezTo>
                    <a:pt x="91" y="105"/>
                    <a:pt x="92" y="103"/>
                    <a:pt x="92" y="99"/>
                  </a:cubicBezTo>
                  <a:cubicBezTo>
                    <a:pt x="92" y="99"/>
                    <a:pt x="93" y="99"/>
                    <a:pt x="93" y="99"/>
                  </a:cubicBezTo>
                  <a:cubicBezTo>
                    <a:pt x="93" y="98"/>
                    <a:pt x="93" y="98"/>
                    <a:pt x="93" y="97"/>
                  </a:cubicBezTo>
                  <a:cubicBezTo>
                    <a:pt x="95" y="98"/>
                    <a:pt x="94" y="96"/>
                    <a:pt x="95" y="96"/>
                  </a:cubicBezTo>
                  <a:cubicBezTo>
                    <a:pt x="95" y="94"/>
                    <a:pt x="97" y="94"/>
                    <a:pt x="97" y="92"/>
                  </a:cubicBezTo>
                  <a:cubicBezTo>
                    <a:pt x="98" y="91"/>
                    <a:pt x="100" y="91"/>
                    <a:pt x="101" y="90"/>
                  </a:cubicBezTo>
                  <a:cubicBezTo>
                    <a:pt x="102" y="92"/>
                    <a:pt x="102" y="94"/>
                    <a:pt x="103" y="95"/>
                  </a:cubicBezTo>
                  <a:cubicBezTo>
                    <a:pt x="104" y="96"/>
                    <a:pt x="103" y="96"/>
                    <a:pt x="103" y="97"/>
                  </a:cubicBezTo>
                  <a:cubicBezTo>
                    <a:pt x="103" y="99"/>
                    <a:pt x="106" y="97"/>
                    <a:pt x="107" y="98"/>
                  </a:cubicBezTo>
                  <a:cubicBezTo>
                    <a:pt x="106" y="99"/>
                    <a:pt x="107" y="100"/>
                    <a:pt x="107" y="101"/>
                  </a:cubicBezTo>
                  <a:cubicBezTo>
                    <a:pt x="108" y="102"/>
                    <a:pt x="108" y="103"/>
                    <a:pt x="109" y="104"/>
                  </a:cubicBezTo>
                  <a:cubicBezTo>
                    <a:pt x="108" y="105"/>
                    <a:pt x="107" y="105"/>
                    <a:pt x="108" y="106"/>
                  </a:cubicBezTo>
                  <a:cubicBezTo>
                    <a:pt x="108" y="108"/>
                    <a:pt x="109" y="108"/>
                    <a:pt x="109" y="110"/>
                  </a:cubicBezTo>
                  <a:cubicBezTo>
                    <a:pt x="111" y="112"/>
                    <a:pt x="112" y="114"/>
                    <a:pt x="115" y="116"/>
                  </a:cubicBezTo>
                  <a:cubicBezTo>
                    <a:pt x="115" y="113"/>
                    <a:pt x="113" y="112"/>
                    <a:pt x="113" y="109"/>
                  </a:cubicBezTo>
                  <a:cubicBezTo>
                    <a:pt x="111" y="108"/>
                    <a:pt x="110" y="107"/>
                    <a:pt x="110" y="106"/>
                  </a:cubicBezTo>
                  <a:cubicBezTo>
                    <a:pt x="110" y="104"/>
                    <a:pt x="109" y="102"/>
                    <a:pt x="111" y="102"/>
                  </a:cubicBezTo>
                  <a:cubicBezTo>
                    <a:pt x="111" y="103"/>
                    <a:pt x="112" y="105"/>
                    <a:pt x="114" y="105"/>
                  </a:cubicBezTo>
                  <a:cubicBezTo>
                    <a:pt x="114" y="105"/>
                    <a:pt x="114" y="106"/>
                    <a:pt x="114" y="107"/>
                  </a:cubicBezTo>
                  <a:cubicBezTo>
                    <a:pt x="118" y="106"/>
                    <a:pt x="119" y="102"/>
                    <a:pt x="119" y="97"/>
                  </a:cubicBezTo>
                  <a:cubicBezTo>
                    <a:pt x="118" y="96"/>
                    <a:pt x="117" y="96"/>
                    <a:pt x="117" y="96"/>
                  </a:cubicBezTo>
                  <a:cubicBezTo>
                    <a:pt x="117" y="94"/>
                    <a:pt x="115" y="94"/>
                    <a:pt x="116" y="92"/>
                  </a:cubicBezTo>
                  <a:cubicBezTo>
                    <a:pt x="117" y="91"/>
                    <a:pt x="117" y="94"/>
                    <a:pt x="119" y="93"/>
                  </a:cubicBezTo>
                  <a:cubicBezTo>
                    <a:pt x="119" y="91"/>
                    <a:pt x="121" y="91"/>
                    <a:pt x="123" y="91"/>
                  </a:cubicBezTo>
                  <a:cubicBezTo>
                    <a:pt x="124" y="89"/>
                    <a:pt x="126" y="87"/>
                    <a:pt x="127" y="84"/>
                  </a:cubicBezTo>
                  <a:cubicBezTo>
                    <a:pt x="127" y="85"/>
                    <a:pt x="127" y="84"/>
                    <a:pt x="128" y="84"/>
                  </a:cubicBezTo>
                  <a:cubicBezTo>
                    <a:pt x="128" y="82"/>
                    <a:pt x="128" y="79"/>
                    <a:pt x="129" y="77"/>
                  </a:cubicBezTo>
                  <a:cubicBezTo>
                    <a:pt x="128" y="77"/>
                    <a:pt x="128" y="76"/>
                    <a:pt x="128" y="75"/>
                  </a:cubicBezTo>
                  <a:cubicBezTo>
                    <a:pt x="127" y="74"/>
                    <a:pt x="126" y="74"/>
                    <a:pt x="126" y="72"/>
                  </a:cubicBezTo>
                  <a:cubicBezTo>
                    <a:pt x="126" y="71"/>
                    <a:pt x="127" y="71"/>
                    <a:pt x="127" y="70"/>
                  </a:cubicBezTo>
                  <a:cubicBezTo>
                    <a:pt x="127" y="70"/>
                    <a:pt x="128" y="70"/>
                    <a:pt x="128" y="69"/>
                  </a:cubicBezTo>
                  <a:cubicBezTo>
                    <a:pt x="129" y="68"/>
                    <a:pt x="126" y="66"/>
                    <a:pt x="129" y="66"/>
                  </a:cubicBezTo>
                  <a:cubicBezTo>
                    <a:pt x="129" y="68"/>
                    <a:pt x="130" y="68"/>
                    <a:pt x="131" y="69"/>
                  </a:cubicBezTo>
                  <a:cubicBezTo>
                    <a:pt x="131" y="72"/>
                    <a:pt x="132" y="73"/>
                    <a:pt x="133" y="73"/>
                  </a:cubicBezTo>
                  <a:cubicBezTo>
                    <a:pt x="135" y="71"/>
                    <a:pt x="133" y="66"/>
                    <a:pt x="134" y="62"/>
                  </a:cubicBezTo>
                  <a:cubicBezTo>
                    <a:pt x="135" y="62"/>
                    <a:pt x="136" y="61"/>
                    <a:pt x="137" y="61"/>
                  </a:cubicBezTo>
                  <a:cubicBezTo>
                    <a:pt x="138" y="58"/>
                    <a:pt x="139" y="56"/>
                    <a:pt x="140" y="55"/>
                  </a:cubicBezTo>
                  <a:cubicBezTo>
                    <a:pt x="141" y="55"/>
                    <a:pt x="141" y="55"/>
                    <a:pt x="141" y="54"/>
                  </a:cubicBezTo>
                  <a:cubicBezTo>
                    <a:pt x="141" y="52"/>
                    <a:pt x="140" y="49"/>
                    <a:pt x="140" y="47"/>
                  </a:cubicBezTo>
                  <a:close/>
                  <a:moveTo>
                    <a:pt x="37" y="33"/>
                  </a:moveTo>
                  <a:cubicBezTo>
                    <a:pt x="37" y="35"/>
                    <a:pt x="37" y="37"/>
                    <a:pt x="37" y="38"/>
                  </a:cubicBezTo>
                  <a:cubicBezTo>
                    <a:pt x="36" y="38"/>
                    <a:pt x="37" y="35"/>
                    <a:pt x="35" y="36"/>
                  </a:cubicBezTo>
                  <a:cubicBezTo>
                    <a:pt x="34" y="38"/>
                    <a:pt x="35" y="41"/>
                    <a:pt x="33" y="42"/>
                  </a:cubicBezTo>
                  <a:cubicBezTo>
                    <a:pt x="32" y="42"/>
                    <a:pt x="31" y="42"/>
                    <a:pt x="30" y="42"/>
                  </a:cubicBezTo>
                  <a:cubicBezTo>
                    <a:pt x="29" y="43"/>
                    <a:pt x="29" y="44"/>
                    <a:pt x="28" y="44"/>
                  </a:cubicBezTo>
                  <a:cubicBezTo>
                    <a:pt x="28" y="43"/>
                    <a:pt x="27" y="42"/>
                    <a:pt x="27" y="43"/>
                  </a:cubicBezTo>
                  <a:cubicBezTo>
                    <a:pt x="26" y="43"/>
                    <a:pt x="26" y="42"/>
                    <a:pt x="27" y="42"/>
                  </a:cubicBezTo>
                  <a:cubicBezTo>
                    <a:pt x="26" y="41"/>
                    <a:pt x="25" y="39"/>
                    <a:pt x="25" y="37"/>
                  </a:cubicBezTo>
                  <a:cubicBezTo>
                    <a:pt x="27" y="37"/>
                    <a:pt x="26" y="44"/>
                    <a:pt x="30" y="42"/>
                  </a:cubicBezTo>
                  <a:cubicBezTo>
                    <a:pt x="31" y="40"/>
                    <a:pt x="31" y="38"/>
                    <a:pt x="32" y="36"/>
                  </a:cubicBezTo>
                  <a:cubicBezTo>
                    <a:pt x="32" y="35"/>
                    <a:pt x="32" y="34"/>
                    <a:pt x="31" y="33"/>
                  </a:cubicBezTo>
                  <a:cubicBezTo>
                    <a:pt x="32" y="29"/>
                    <a:pt x="34" y="27"/>
                    <a:pt x="36" y="24"/>
                  </a:cubicBezTo>
                  <a:cubicBezTo>
                    <a:pt x="36" y="24"/>
                    <a:pt x="36" y="24"/>
                    <a:pt x="37" y="25"/>
                  </a:cubicBezTo>
                  <a:cubicBezTo>
                    <a:pt x="36" y="28"/>
                    <a:pt x="33" y="28"/>
                    <a:pt x="33" y="32"/>
                  </a:cubicBezTo>
                  <a:cubicBezTo>
                    <a:pt x="34" y="33"/>
                    <a:pt x="35" y="33"/>
                    <a:pt x="37" y="33"/>
                  </a:cubicBezTo>
                  <a:close/>
                  <a:moveTo>
                    <a:pt x="38" y="35"/>
                  </a:moveTo>
                  <a:cubicBezTo>
                    <a:pt x="38" y="33"/>
                    <a:pt x="39" y="34"/>
                    <a:pt x="40" y="33"/>
                  </a:cubicBezTo>
                  <a:cubicBezTo>
                    <a:pt x="40" y="35"/>
                    <a:pt x="39" y="35"/>
                    <a:pt x="38" y="35"/>
                  </a:cubicBezTo>
                  <a:close/>
                  <a:moveTo>
                    <a:pt x="41" y="17"/>
                  </a:moveTo>
                  <a:cubicBezTo>
                    <a:pt x="41" y="16"/>
                    <a:pt x="41" y="16"/>
                    <a:pt x="41" y="16"/>
                  </a:cubicBezTo>
                  <a:cubicBezTo>
                    <a:pt x="42" y="16"/>
                    <a:pt x="41" y="17"/>
                    <a:pt x="41" y="17"/>
                  </a:cubicBezTo>
                  <a:close/>
                  <a:moveTo>
                    <a:pt x="48" y="84"/>
                  </a:moveTo>
                  <a:cubicBezTo>
                    <a:pt x="48" y="84"/>
                    <a:pt x="48" y="83"/>
                    <a:pt x="49" y="83"/>
                  </a:cubicBezTo>
                  <a:cubicBezTo>
                    <a:pt x="49" y="84"/>
                    <a:pt x="48" y="84"/>
                    <a:pt x="48" y="84"/>
                  </a:cubicBezTo>
                  <a:close/>
                  <a:moveTo>
                    <a:pt x="49" y="26"/>
                  </a:moveTo>
                  <a:cubicBezTo>
                    <a:pt x="48" y="26"/>
                    <a:pt x="49" y="25"/>
                    <a:pt x="49" y="25"/>
                  </a:cubicBezTo>
                  <a:cubicBezTo>
                    <a:pt x="49" y="26"/>
                    <a:pt x="49" y="26"/>
                    <a:pt x="49" y="26"/>
                  </a:cubicBezTo>
                  <a:close/>
                  <a:moveTo>
                    <a:pt x="77" y="17"/>
                  </a:moveTo>
                  <a:cubicBezTo>
                    <a:pt x="75" y="17"/>
                    <a:pt x="77" y="15"/>
                    <a:pt x="77" y="17"/>
                  </a:cubicBezTo>
                  <a:cubicBezTo>
                    <a:pt x="77" y="18"/>
                    <a:pt x="79" y="17"/>
                    <a:pt x="78" y="18"/>
                  </a:cubicBezTo>
                  <a:cubicBezTo>
                    <a:pt x="77" y="18"/>
                    <a:pt x="76" y="18"/>
                    <a:pt x="77" y="17"/>
                  </a:cubicBezTo>
                  <a:close/>
                  <a:moveTo>
                    <a:pt x="103" y="10"/>
                  </a:moveTo>
                  <a:cubicBezTo>
                    <a:pt x="103" y="10"/>
                    <a:pt x="103" y="9"/>
                    <a:pt x="103" y="10"/>
                  </a:cubicBezTo>
                  <a:cubicBezTo>
                    <a:pt x="104" y="10"/>
                    <a:pt x="103" y="10"/>
                    <a:pt x="103" y="10"/>
                  </a:cubicBezTo>
                  <a:close/>
                  <a:moveTo>
                    <a:pt x="104" y="10"/>
                  </a:moveTo>
                  <a:cubicBezTo>
                    <a:pt x="104" y="9"/>
                    <a:pt x="104" y="9"/>
                    <a:pt x="105" y="9"/>
                  </a:cubicBezTo>
                  <a:cubicBezTo>
                    <a:pt x="105" y="9"/>
                    <a:pt x="104" y="10"/>
                    <a:pt x="104" y="10"/>
                  </a:cubicBezTo>
                  <a:close/>
                  <a:moveTo>
                    <a:pt x="105" y="9"/>
                  </a:moveTo>
                  <a:cubicBezTo>
                    <a:pt x="105" y="8"/>
                    <a:pt x="106" y="8"/>
                    <a:pt x="106" y="8"/>
                  </a:cubicBezTo>
                  <a:cubicBezTo>
                    <a:pt x="106" y="8"/>
                    <a:pt x="105" y="9"/>
                    <a:pt x="105" y="9"/>
                  </a:cubicBezTo>
                  <a:close/>
                  <a:moveTo>
                    <a:pt x="123" y="68"/>
                  </a:moveTo>
                  <a:cubicBezTo>
                    <a:pt x="124" y="67"/>
                    <a:pt x="124" y="65"/>
                    <a:pt x="126" y="66"/>
                  </a:cubicBezTo>
                  <a:cubicBezTo>
                    <a:pt x="126" y="66"/>
                    <a:pt x="126" y="67"/>
                    <a:pt x="126" y="68"/>
                  </a:cubicBezTo>
                  <a:cubicBezTo>
                    <a:pt x="126" y="69"/>
                    <a:pt x="124" y="67"/>
                    <a:pt x="123" y="68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12" name="Freeform 86"/>
            <p:cNvSpPr/>
            <p:nvPr/>
          </p:nvSpPr>
          <p:spPr bwMode="auto">
            <a:xfrm>
              <a:off x="5111750" y="6347618"/>
              <a:ext cx="6350" cy="11113"/>
            </a:xfrm>
            <a:custGeom>
              <a:avLst/>
              <a:gdLst>
                <a:gd name="T0" fmla="*/ 2 w 4"/>
                <a:gd name="T1" fmla="*/ 5 h 6"/>
                <a:gd name="T2" fmla="*/ 3 w 4"/>
                <a:gd name="T3" fmla="*/ 6 h 6"/>
                <a:gd name="T4" fmla="*/ 4 w 4"/>
                <a:gd name="T5" fmla="*/ 5 h 6"/>
                <a:gd name="T6" fmla="*/ 2 w 4"/>
                <a:gd name="T7" fmla="*/ 1 h 6"/>
                <a:gd name="T8" fmla="*/ 0 w 4"/>
                <a:gd name="T9" fmla="*/ 0 h 6"/>
                <a:gd name="T10" fmla="*/ 0 w 4"/>
                <a:gd name="T11" fmla="*/ 3 h 6"/>
                <a:gd name="T12" fmla="*/ 0 w 4"/>
                <a:gd name="T13" fmla="*/ 5 h 6"/>
                <a:gd name="T14" fmla="*/ 1 w 4"/>
                <a:gd name="T15" fmla="*/ 5 h 6"/>
                <a:gd name="T16" fmla="*/ 2 w 4"/>
                <a:gd name="T1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6">
                  <a:moveTo>
                    <a:pt x="2" y="5"/>
                  </a:moveTo>
                  <a:cubicBezTo>
                    <a:pt x="3" y="5"/>
                    <a:pt x="2" y="6"/>
                    <a:pt x="3" y="6"/>
                  </a:cubicBezTo>
                  <a:cubicBezTo>
                    <a:pt x="4" y="6"/>
                    <a:pt x="4" y="6"/>
                    <a:pt x="4" y="5"/>
                  </a:cubicBezTo>
                  <a:cubicBezTo>
                    <a:pt x="3" y="4"/>
                    <a:pt x="3" y="2"/>
                    <a:pt x="2" y="1"/>
                  </a:cubicBezTo>
                  <a:cubicBezTo>
                    <a:pt x="2" y="1"/>
                    <a:pt x="1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6"/>
                    <a:pt x="1" y="6"/>
                    <a:pt x="1" y="5"/>
                  </a:cubicBezTo>
                  <a:cubicBezTo>
                    <a:pt x="1" y="5"/>
                    <a:pt x="1" y="4"/>
                    <a:pt x="2" y="5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13" name="Freeform 87"/>
            <p:cNvSpPr/>
            <p:nvPr/>
          </p:nvSpPr>
          <p:spPr bwMode="auto">
            <a:xfrm>
              <a:off x="5091113" y="6423818"/>
              <a:ext cx="12700" cy="11113"/>
            </a:xfrm>
            <a:custGeom>
              <a:avLst/>
              <a:gdLst>
                <a:gd name="T0" fmla="*/ 0 w 7"/>
                <a:gd name="T1" fmla="*/ 5 h 7"/>
                <a:gd name="T2" fmla="*/ 3 w 7"/>
                <a:gd name="T3" fmla="*/ 5 h 7"/>
                <a:gd name="T4" fmla="*/ 3 w 7"/>
                <a:gd name="T5" fmla="*/ 7 h 7"/>
                <a:gd name="T6" fmla="*/ 7 w 7"/>
                <a:gd name="T7" fmla="*/ 5 h 7"/>
                <a:gd name="T8" fmla="*/ 5 w 7"/>
                <a:gd name="T9" fmla="*/ 2 h 7"/>
                <a:gd name="T10" fmla="*/ 3 w 7"/>
                <a:gd name="T11" fmla="*/ 0 h 7"/>
                <a:gd name="T12" fmla="*/ 3 w 7"/>
                <a:gd name="T13" fmla="*/ 3 h 7"/>
                <a:gd name="T14" fmla="*/ 0 w 7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7">
                  <a:moveTo>
                    <a:pt x="0" y="5"/>
                  </a:moveTo>
                  <a:cubicBezTo>
                    <a:pt x="1" y="6"/>
                    <a:pt x="2" y="4"/>
                    <a:pt x="3" y="5"/>
                  </a:cubicBezTo>
                  <a:cubicBezTo>
                    <a:pt x="3" y="6"/>
                    <a:pt x="2" y="7"/>
                    <a:pt x="3" y="7"/>
                  </a:cubicBezTo>
                  <a:cubicBezTo>
                    <a:pt x="4" y="6"/>
                    <a:pt x="5" y="5"/>
                    <a:pt x="7" y="5"/>
                  </a:cubicBezTo>
                  <a:cubicBezTo>
                    <a:pt x="7" y="3"/>
                    <a:pt x="6" y="3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1" y="2"/>
                    <a:pt x="1" y="3"/>
                    <a:pt x="0" y="5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14" name="Freeform 88"/>
            <p:cNvSpPr/>
            <p:nvPr/>
          </p:nvSpPr>
          <p:spPr bwMode="auto">
            <a:xfrm>
              <a:off x="5083175" y="6450806"/>
              <a:ext cx="12700" cy="15875"/>
            </a:xfrm>
            <a:custGeom>
              <a:avLst/>
              <a:gdLst>
                <a:gd name="T0" fmla="*/ 7 w 7"/>
                <a:gd name="T1" fmla="*/ 3 h 9"/>
                <a:gd name="T2" fmla="*/ 4 w 7"/>
                <a:gd name="T3" fmla="*/ 0 h 9"/>
                <a:gd name="T4" fmla="*/ 3 w 7"/>
                <a:gd name="T5" fmla="*/ 9 h 9"/>
                <a:gd name="T6" fmla="*/ 4 w 7"/>
                <a:gd name="T7" fmla="*/ 6 h 9"/>
                <a:gd name="T8" fmla="*/ 7 w 7"/>
                <a:gd name="T9" fmla="*/ 8 h 9"/>
                <a:gd name="T10" fmla="*/ 5 w 7"/>
                <a:gd name="T11" fmla="*/ 3 h 9"/>
                <a:gd name="T12" fmla="*/ 7 w 7"/>
                <a:gd name="T13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9">
                  <a:moveTo>
                    <a:pt x="7" y="3"/>
                  </a:moveTo>
                  <a:cubicBezTo>
                    <a:pt x="7" y="1"/>
                    <a:pt x="4" y="2"/>
                    <a:pt x="4" y="0"/>
                  </a:cubicBezTo>
                  <a:cubicBezTo>
                    <a:pt x="2" y="2"/>
                    <a:pt x="0" y="7"/>
                    <a:pt x="3" y="9"/>
                  </a:cubicBezTo>
                  <a:cubicBezTo>
                    <a:pt x="3" y="8"/>
                    <a:pt x="4" y="7"/>
                    <a:pt x="4" y="6"/>
                  </a:cubicBezTo>
                  <a:cubicBezTo>
                    <a:pt x="5" y="7"/>
                    <a:pt x="5" y="9"/>
                    <a:pt x="7" y="8"/>
                  </a:cubicBezTo>
                  <a:cubicBezTo>
                    <a:pt x="6" y="6"/>
                    <a:pt x="5" y="5"/>
                    <a:pt x="5" y="3"/>
                  </a:cubicBezTo>
                  <a:cubicBezTo>
                    <a:pt x="6" y="4"/>
                    <a:pt x="6" y="4"/>
                    <a:pt x="7" y="3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15" name="Freeform 89"/>
            <p:cNvSpPr/>
            <p:nvPr/>
          </p:nvSpPr>
          <p:spPr bwMode="auto">
            <a:xfrm>
              <a:off x="5068888" y="6441281"/>
              <a:ext cx="17463" cy="25400"/>
            </a:xfrm>
            <a:custGeom>
              <a:avLst/>
              <a:gdLst>
                <a:gd name="T0" fmla="*/ 0 w 10"/>
                <a:gd name="T1" fmla="*/ 9 h 15"/>
                <a:gd name="T2" fmla="*/ 2 w 10"/>
                <a:gd name="T3" fmla="*/ 13 h 15"/>
                <a:gd name="T4" fmla="*/ 7 w 10"/>
                <a:gd name="T5" fmla="*/ 15 h 15"/>
                <a:gd name="T6" fmla="*/ 8 w 10"/>
                <a:gd name="T7" fmla="*/ 13 h 15"/>
                <a:gd name="T8" fmla="*/ 7 w 10"/>
                <a:gd name="T9" fmla="*/ 13 h 15"/>
                <a:gd name="T10" fmla="*/ 9 w 10"/>
                <a:gd name="T11" fmla="*/ 9 h 15"/>
                <a:gd name="T12" fmla="*/ 9 w 10"/>
                <a:gd name="T13" fmla="*/ 4 h 15"/>
                <a:gd name="T14" fmla="*/ 10 w 10"/>
                <a:gd name="T15" fmla="*/ 2 h 15"/>
                <a:gd name="T16" fmla="*/ 7 w 10"/>
                <a:gd name="T17" fmla="*/ 0 h 15"/>
                <a:gd name="T18" fmla="*/ 0 w 10"/>
                <a:gd name="T19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5">
                  <a:moveTo>
                    <a:pt x="0" y="9"/>
                  </a:moveTo>
                  <a:cubicBezTo>
                    <a:pt x="1" y="11"/>
                    <a:pt x="2" y="11"/>
                    <a:pt x="2" y="13"/>
                  </a:cubicBezTo>
                  <a:cubicBezTo>
                    <a:pt x="5" y="13"/>
                    <a:pt x="4" y="15"/>
                    <a:pt x="7" y="15"/>
                  </a:cubicBezTo>
                  <a:cubicBezTo>
                    <a:pt x="7" y="14"/>
                    <a:pt x="8" y="14"/>
                    <a:pt x="8" y="13"/>
                  </a:cubicBezTo>
                  <a:cubicBezTo>
                    <a:pt x="8" y="13"/>
                    <a:pt x="7" y="13"/>
                    <a:pt x="7" y="13"/>
                  </a:cubicBezTo>
                  <a:cubicBezTo>
                    <a:pt x="9" y="12"/>
                    <a:pt x="8" y="9"/>
                    <a:pt x="9" y="9"/>
                  </a:cubicBezTo>
                  <a:cubicBezTo>
                    <a:pt x="8" y="7"/>
                    <a:pt x="10" y="6"/>
                    <a:pt x="9" y="4"/>
                  </a:cubicBezTo>
                  <a:cubicBezTo>
                    <a:pt x="10" y="4"/>
                    <a:pt x="10" y="4"/>
                    <a:pt x="10" y="2"/>
                  </a:cubicBezTo>
                  <a:cubicBezTo>
                    <a:pt x="9" y="1"/>
                    <a:pt x="8" y="0"/>
                    <a:pt x="7" y="0"/>
                  </a:cubicBezTo>
                  <a:cubicBezTo>
                    <a:pt x="6" y="5"/>
                    <a:pt x="1" y="4"/>
                    <a:pt x="0" y="9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16" name="Freeform 90"/>
            <p:cNvSpPr/>
            <p:nvPr/>
          </p:nvSpPr>
          <p:spPr bwMode="auto">
            <a:xfrm>
              <a:off x="5064125" y="6466681"/>
              <a:ext cx="17463" cy="9525"/>
            </a:xfrm>
            <a:custGeom>
              <a:avLst/>
              <a:gdLst>
                <a:gd name="T0" fmla="*/ 0 w 10"/>
                <a:gd name="T1" fmla="*/ 3 h 5"/>
                <a:gd name="T2" fmla="*/ 10 w 10"/>
                <a:gd name="T3" fmla="*/ 5 h 5"/>
                <a:gd name="T4" fmla="*/ 9 w 10"/>
                <a:gd name="T5" fmla="*/ 2 h 5"/>
                <a:gd name="T6" fmla="*/ 1 w 10"/>
                <a:gd name="T7" fmla="*/ 0 h 5"/>
                <a:gd name="T8" fmla="*/ 0 w 10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0" y="3"/>
                  </a:moveTo>
                  <a:cubicBezTo>
                    <a:pt x="4" y="3"/>
                    <a:pt x="6" y="5"/>
                    <a:pt x="10" y="5"/>
                  </a:cubicBezTo>
                  <a:cubicBezTo>
                    <a:pt x="10" y="3"/>
                    <a:pt x="9" y="4"/>
                    <a:pt x="9" y="2"/>
                  </a:cubicBezTo>
                  <a:cubicBezTo>
                    <a:pt x="6" y="2"/>
                    <a:pt x="3" y="1"/>
                    <a:pt x="1" y="0"/>
                  </a:cubicBezTo>
                  <a:cubicBezTo>
                    <a:pt x="0" y="1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17" name="Freeform 91"/>
            <p:cNvSpPr/>
            <p:nvPr/>
          </p:nvSpPr>
          <p:spPr bwMode="auto">
            <a:xfrm>
              <a:off x="5084763" y="6398418"/>
              <a:ext cx="3175" cy="9525"/>
            </a:xfrm>
            <a:custGeom>
              <a:avLst/>
              <a:gdLst>
                <a:gd name="T0" fmla="*/ 0 w 2"/>
                <a:gd name="T1" fmla="*/ 2 h 5"/>
                <a:gd name="T2" fmla="*/ 1 w 2"/>
                <a:gd name="T3" fmla="*/ 5 h 5"/>
                <a:gd name="T4" fmla="*/ 2 w 2"/>
                <a:gd name="T5" fmla="*/ 1 h 5"/>
                <a:gd name="T6" fmla="*/ 0 w 2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cubicBezTo>
                    <a:pt x="0" y="3"/>
                    <a:pt x="1" y="4"/>
                    <a:pt x="1" y="5"/>
                  </a:cubicBezTo>
                  <a:cubicBezTo>
                    <a:pt x="2" y="5"/>
                    <a:pt x="2" y="3"/>
                    <a:pt x="2" y="1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18" name="Freeform 92"/>
            <p:cNvSpPr/>
            <p:nvPr/>
          </p:nvSpPr>
          <p:spPr bwMode="auto">
            <a:xfrm>
              <a:off x="5086350" y="6411118"/>
              <a:ext cx="7938" cy="9525"/>
            </a:xfrm>
            <a:custGeom>
              <a:avLst/>
              <a:gdLst>
                <a:gd name="T0" fmla="*/ 0 w 4"/>
                <a:gd name="T1" fmla="*/ 3 h 6"/>
                <a:gd name="T2" fmla="*/ 3 w 4"/>
                <a:gd name="T3" fmla="*/ 6 h 6"/>
                <a:gd name="T4" fmla="*/ 4 w 4"/>
                <a:gd name="T5" fmla="*/ 2 h 6"/>
                <a:gd name="T6" fmla="*/ 0 w 4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0" y="3"/>
                  </a:moveTo>
                  <a:cubicBezTo>
                    <a:pt x="1" y="4"/>
                    <a:pt x="2" y="5"/>
                    <a:pt x="3" y="6"/>
                  </a:cubicBezTo>
                  <a:cubicBezTo>
                    <a:pt x="3" y="5"/>
                    <a:pt x="4" y="4"/>
                    <a:pt x="4" y="2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19" name="Freeform 93"/>
            <p:cNvSpPr/>
            <p:nvPr/>
          </p:nvSpPr>
          <p:spPr bwMode="auto">
            <a:xfrm>
              <a:off x="5102225" y="6450806"/>
              <a:ext cx="9525" cy="7938"/>
            </a:xfrm>
            <a:custGeom>
              <a:avLst/>
              <a:gdLst>
                <a:gd name="T0" fmla="*/ 5 w 5"/>
                <a:gd name="T1" fmla="*/ 1 h 4"/>
                <a:gd name="T2" fmla="*/ 0 w 5"/>
                <a:gd name="T3" fmla="*/ 3 h 4"/>
                <a:gd name="T4" fmla="*/ 5 w 5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5" y="1"/>
                  </a:moveTo>
                  <a:cubicBezTo>
                    <a:pt x="3" y="0"/>
                    <a:pt x="0" y="0"/>
                    <a:pt x="0" y="3"/>
                  </a:cubicBezTo>
                  <a:cubicBezTo>
                    <a:pt x="2" y="4"/>
                    <a:pt x="5" y="3"/>
                    <a:pt x="5" y="1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20" name="Freeform 94"/>
            <p:cNvSpPr/>
            <p:nvPr/>
          </p:nvSpPr>
          <p:spPr bwMode="auto">
            <a:xfrm>
              <a:off x="5099050" y="6358731"/>
              <a:ext cx="17463" cy="26988"/>
            </a:xfrm>
            <a:custGeom>
              <a:avLst/>
              <a:gdLst>
                <a:gd name="T0" fmla="*/ 10 w 10"/>
                <a:gd name="T1" fmla="*/ 0 h 16"/>
                <a:gd name="T2" fmla="*/ 8 w 10"/>
                <a:gd name="T3" fmla="*/ 0 h 16"/>
                <a:gd name="T4" fmla="*/ 8 w 10"/>
                <a:gd name="T5" fmla="*/ 0 h 16"/>
                <a:gd name="T6" fmla="*/ 8 w 10"/>
                <a:gd name="T7" fmla="*/ 6 h 16"/>
                <a:gd name="T8" fmla="*/ 8 w 10"/>
                <a:gd name="T9" fmla="*/ 6 h 16"/>
                <a:gd name="T10" fmla="*/ 4 w 10"/>
                <a:gd name="T11" fmla="*/ 9 h 16"/>
                <a:gd name="T12" fmla="*/ 0 w 10"/>
                <a:gd name="T13" fmla="*/ 12 h 16"/>
                <a:gd name="T14" fmla="*/ 2 w 10"/>
                <a:gd name="T15" fmla="*/ 13 h 16"/>
                <a:gd name="T16" fmla="*/ 0 w 10"/>
                <a:gd name="T17" fmla="*/ 13 h 16"/>
                <a:gd name="T18" fmla="*/ 2 w 10"/>
                <a:gd name="T19" fmla="*/ 16 h 16"/>
                <a:gd name="T20" fmla="*/ 4 w 10"/>
                <a:gd name="T21" fmla="*/ 13 h 16"/>
                <a:gd name="T22" fmla="*/ 5 w 10"/>
                <a:gd name="T23" fmla="*/ 13 h 16"/>
                <a:gd name="T24" fmla="*/ 10 w 10"/>
                <a:gd name="T25" fmla="*/ 9 h 16"/>
                <a:gd name="T26" fmla="*/ 10 w 10"/>
                <a:gd name="T27" fmla="*/ 9 h 16"/>
                <a:gd name="T28" fmla="*/ 10 w 10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16">
                  <a:moveTo>
                    <a:pt x="10" y="0"/>
                  </a:move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3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7"/>
                    <a:pt x="6" y="8"/>
                    <a:pt x="4" y="9"/>
                  </a:cubicBezTo>
                  <a:cubicBezTo>
                    <a:pt x="3" y="10"/>
                    <a:pt x="0" y="10"/>
                    <a:pt x="0" y="12"/>
                  </a:cubicBezTo>
                  <a:cubicBezTo>
                    <a:pt x="0" y="13"/>
                    <a:pt x="3" y="12"/>
                    <a:pt x="2" y="13"/>
                  </a:cubicBezTo>
                  <a:cubicBezTo>
                    <a:pt x="2" y="13"/>
                    <a:pt x="1" y="13"/>
                    <a:pt x="0" y="13"/>
                  </a:cubicBezTo>
                  <a:cubicBezTo>
                    <a:pt x="0" y="15"/>
                    <a:pt x="1" y="15"/>
                    <a:pt x="2" y="16"/>
                  </a:cubicBezTo>
                  <a:cubicBezTo>
                    <a:pt x="2" y="14"/>
                    <a:pt x="3" y="13"/>
                    <a:pt x="4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1"/>
                    <a:pt x="9" y="11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6"/>
                    <a:pt x="10" y="3"/>
                    <a:pt x="10" y="0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21" name="Freeform 95"/>
            <p:cNvSpPr/>
            <p:nvPr/>
          </p:nvSpPr>
          <p:spPr bwMode="auto">
            <a:xfrm>
              <a:off x="5111750" y="6339681"/>
              <a:ext cx="3175" cy="6350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0 h 4"/>
                <a:gd name="T4" fmla="*/ 2 w 2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1" y="3"/>
                    <a:pt x="1" y="1"/>
                    <a:pt x="0" y="0"/>
                  </a:cubicBezTo>
                  <a:cubicBezTo>
                    <a:pt x="0" y="2"/>
                    <a:pt x="0" y="4"/>
                    <a:pt x="2" y="4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22" name="Freeform 96"/>
            <p:cNvSpPr/>
            <p:nvPr/>
          </p:nvSpPr>
          <p:spPr bwMode="auto">
            <a:xfrm>
              <a:off x="5046663" y="6442868"/>
              <a:ext cx="19050" cy="25400"/>
            </a:xfrm>
            <a:custGeom>
              <a:avLst/>
              <a:gdLst>
                <a:gd name="T0" fmla="*/ 10 w 11"/>
                <a:gd name="T1" fmla="*/ 14 h 15"/>
                <a:gd name="T2" fmla="*/ 9 w 11"/>
                <a:gd name="T3" fmla="*/ 8 h 15"/>
                <a:gd name="T4" fmla="*/ 6 w 11"/>
                <a:gd name="T5" fmla="*/ 4 h 15"/>
                <a:gd name="T6" fmla="*/ 4 w 11"/>
                <a:gd name="T7" fmla="*/ 1 h 15"/>
                <a:gd name="T8" fmla="*/ 2 w 11"/>
                <a:gd name="T9" fmla="*/ 0 h 15"/>
                <a:gd name="T10" fmla="*/ 0 w 11"/>
                <a:gd name="T11" fmla="*/ 1 h 15"/>
                <a:gd name="T12" fmla="*/ 5 w 11"/>
                <a:gd name="T13" fmla="*/ 11 h 15"/>
                <a:gd name="T14" fmla="*/ 10 w 11"/>
                <a:gd name="T15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5">
                  <a:moveTo>
                    <a:pt x="10" y="14"/>
                  </a:moveTo>
                  <a:cubicBezTo>
                    <a:pt x="11" y="12"/>
                    <a:pt x="9" y="10"/>
                    <a:pt x="9" y="8"/>
                  </a:cubicBezTo>
                  <a:cubicBezTo>
                    <a:pt x="8" y="7"/>
                    <a:pt x="6" y="5"/>
                    <a:pt x="6" y="4"/>
                  </a:cubicBezTo>
                  <a:cubicBezTo>
                    <a:pt x="5" y="3"/>
                    <a:pt x="4" y="3"/>
                    <a:pt x="4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2"/>
                    <a:pt x="1" y="0"/>
                    <a:pt x="0" y="1"/>
                  </a:cubicBezTo>
                  <a:cubicBezTo>
                    <a:pt x="0" y="6"/>
                    <a:pt x="6" y="5"/>
                    <a:pt x="5" y="11"/>
                  </a:cubicBezTo>
                  <a:cubicBezTo>
                    <a:pt x="7" y="12"/>
                    <a:pt x="8" y="15"/>
                    <a:pt x="10" y="14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23" name="Freeform 97"/>
            <p:cNvSpPr/>
            <p:nvPr/>
          </p:nvSpPr>
          <p:spPr bwMode="auto">
            <a:xfrm>
              <a:off x="5019675" y="6433343"/>
              <a:ext cx="7938" cy="9525"/>
            </a:xfrm>
            <a:custGeom>
              <a:avLst/>
              <a:gdLst>
                <a:gd name="T0" fmla="*/ 2 w 4"/>
                <a:gd name="T1" fmla="*/ 5 h 5"/>
                <a:gd name="T2" fmla="*/ 4 w 4"/>
                <a:gd name="T3" fmla="*/ 3 h 5"/>
                <a:gd name="T4" fmla="*/ 2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3" y="5"/>
                    <a:pt x="3" y="3"/>
                    <a:pt x="4" y="3"/>
                  </a:cubicBezTo>
                  <a:cubicBezTo>
                    <a:pt x="3" y="2"/>
                    <a:pt x="3" y="1"/>
                    <a:pt x="2" y="0"/>
                  </a:cubicBezTo>
                  <a:cubicBezTo>
                    <a:pt x="2" y="3"/>
                    <a:pt x="0" y="3"/>
                    <a:pt x="2" y="5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24" name="Freeform 98"/>
            <p:cNvSpPr>
              <a:spLocks noEditPoints="1"/>
            </p:cNvSpPr>
            <p:nvPr/>
          </p:nvSpPr>
          <p:spPr bwMode="auto">
            <a:xfrm>
              <a:off x="4802188" y="6225381"/>
              <a:ext cx="87313" cy="85725"/>
            </a:xfrm>
            <a:custGeom>
              <a:avLst/>
              <a:gdLst>
                <a:gd name="T0" fmla="*/ 16 w 50"/>
                <a:gd name="T1" fmla="*/ 47 h 49"/>
                <a:gd name="T2" fmla="*/ 18 w 50"/>
                <a:gd name="T3" fmla="*/ 47 h 49"/>
                <a:gd name="T4" fmla="*/ 21 w 50"/>
                <a:gd name="T5" fmla="*/ 49 h 49"/>
                <a:gd name="T6" fmla="*/ 22 w 50"/>
                <a:gd name="T7" fmla="*/ 47 h 49"/>
                <a:gd name="T8" fmla="*/ 24 w 50"/>
                <a:gd name="T9" fmla="*/ 40 h 49"/>
                <a:gd name="T10" fmla="*/ 25 w 50"/>
                <a:gd name="T11" fmla="*/ 38 h 49"/>
                <a:gd name="T12" fmla="*/ 29 w 50"/>
                <a:gd name="T13" fmla="*/ 38 h 49"/>
                <a:gd name="T14" fmla="*/ 30 w 50"/>
                <a:gd name="T15" fmla="*/ 36 h 49"/>
                <a:gd name="T16" fmla="*/ 35 w 50"/>
                <a:gd name="T17" fmla="*/ 33 h 49"/>
                <a:gd name="T18" fmla="*/ 38 w 50"/>
                <a:gd name="T19" fmla="*/ 30 h 49"/>
                <a:gd name="T20" fmla="*/ 34 w 50"/>
                <a:gd name="T21" fmla="*/ 29 h 49"/>
                <a:gd name="T22" fmla="*/ 36 w 50"/>
                <a:gd name="T23" fmla="*/ 28 h 49"/>
                <a:gd name="T24" fmla="*/ 40 w 50"/>
                <a:gd name="T25" fmla="*/ 30 h 49"/>
                <a:gd name="T26" fmla="*/ 39 w 50"/>
                <a:gd name="T27" fmla="*/ 27 h 49"/>
                <a:gd name="T28" fmla="*/ 41 w 50"/>
                <a:gd name="T29" fmla="*/ 28 h 49"/>
                <a:gd name="T30" fmla="*/ 40 w 50"/>
                <a:gd name="T31" fmla="*/ 25 h 49"/>
                <a:gd name="T32" fmla="*/ 42 w 50"/>
                <a:gd name="T33" fmla="*/ 17 h 49"/>
                <a:gd name="T34" fmla="*/ 45 w 50"/>
                <a:gd name="T35" fmla="*/ 17 h 49"/>
                <a:gd name="T36" fmla="*/ 42 w 50"/>
                <a:gd name="T37" fmla="*/ 14 h 49"/>
                <a:gd name="T38" fmla="*/ 44 w 50"/>
                <a:gd name="T39" fmla="*/ 13 h 49"/>
                <a:gd name="T40" fmla="*/ 44 w 50"/>
                <a:gd name="T41" fmla="*/ 10 h 49"/>
                <a:gd name="T42" fmla="*/ 47 w 50"/>
                <a:gd name="T43" fmla="*/ 9 h 49"/>
                <a:gd name="T44" fmla="*/ 50 w 50"/>
                <a:gd name="T45" fmla="*/ 8 h 49"/>
                <a:gd name="T46" fmla="*/ 48 w 50"/>
                <a:gd name="T47" fmla="*/ 7 h 49"/>
                <a:gd name="T48" fmla="*/ 46 w 50"/>
                <a:gd name="T49" fmla="*/ 5 h 49"/>
                <a:gd name="T50" fmla="*/ 41 w 50"/>
                <a:gd name="T51" fmla="*/ 6 h 49"/>
                <a:gd name="T52" fmla="*/ 45 w 50"/>
                <a:gd name="T53" fmla="*/ 3 h 49"/>
                <a:gd name="T54" fmla="*/ 40 w 50"/>
                <a:gd name="T55" fmla="*/ 2 h 49"/>
                <a:gd name="T56" fmla="*/ 37 w 50"/>
                <a:gd name="T57" fmla="*/ 2 h 49"/>
                <a:gd name="T58" fmla="*/ 35 w 50"/>
                <a:gd name="T59" fmla="*/ 1 h 49"/>
                <a:gd name="T60" fmla="*/ 28 w 50"/>
                <a:gd name="T61" fmla="*/ 2 h 49"/>
                <a:gd name="T62" fmla="*/ 23 w 50"/>
                <a:gd name="T63" fmla="*/ 2 h 49"/>
                <a:gd name="T64" fmla="*/ 23 w 50"/>
                <a:gd name="T65" fmla="*/ 6 h 49"/>
                <a:gd name="T66" fmla="*/ 16 w 50"/>
                <a:gd name="T67" fmla="*/ 5 h 49"/>
                <a:gd name="T68" fmla="*/ 6 w 50"/>
                <a:gd name="T69" fmla="*/ 9 h 49"/>
                <a:gd name="T70" fmla="*/ 8 w 50"/>
                <a:gd name="T71" fmla="*/ 11 h 49"/>
                <a:gd name="T72" fmla="*/ 3 w 50"/>
                <a:gd name="T73" fmla="*/ 14 h 49"/>
                <a:gd name="T74" fmla="*/ 0 w 50"/>
                <a:gd name="T75" fmla="*/ 15 h 49"/>
                <a:gd name="T76" fmla="*/ 2 w 50"/>
                <a:gd name="T77" fmla="*/ 16 h 49"/>
                <a:gd name="T78" fmla="*/ 4 w 50"/>
                <a:gd name="T79" fmla="*/ 16 h 49"/>
                <a:gd name="T80" fmla="*/ 7 w 50"/>
                <a:gd name="T81" fmla="*/ 16 h 49"/>
                <a:gd name="T82" fmla="*/ 2 w 50"/>
                <a:gd name="T83" fmla="*/ 17 h 49"/>
                <a:gd name="T84" fmla="*/ 5 w 50"/>
                <a:gd name="T85" fmla="*/ 20 h 49"/>
                <a:gd name="T86" fmla="*/ 7 w 50"/>
                <a:gd name="T87" fmla="*/ 19 h 49"/>
                <a:gd name="T88" fmla="*/ 12 w 50"/>
                <a:gd name="T89" fmla="*/ 20 h 49"/>
                <a:gd name="T90" fmla="*/ 13 w 50"/>
                <a:gd name="T91" fmla="*/ 24 h 49"/>
                <a:gd name="T92" fmla="*/ 12 w 50"/>
                <a:gd name="T93" fmla="*/ 28 h 49"/>
                <a:gd name="T94" fmla="*/ 15 w 50"/>
                <a:gd name="T95" fmla="*/ 27 h 49"/>
                <a:gd name="T96" fmla="*/ 13 w 50"/>
                <a:gd name="T97" fmla="*/ 29 h 49"/>
                <a:gd name="T98" fmla="*/ 16 w 50"/>
                <a:gd name="T99" fmla="*/ 32 h 49"/>
                <a:gd name="T100" fmla="*/ 14 w 50"/>
                <a:gd name="T101" fmla="*/ 34 h 49"/>
                <a:gd name="T102" fmla="*/ 13 w 50"/>
                <a:gd name="T103" fmla="*/ 37 h 49"/>
                <a:gd name="T104" fmla="*/ 16 w 50"/>
                <a:gd name="T105" fmla="*/ 47 h 49"/>
                <a:gd name="T106" fmla="*/ 38 w 50"/>
                <a:gd name="T107" fmla="*/ 27 h 49"/>
                <a:gd name="T108" fmla="*/ 39 w 50"/>
                <a:gd name="T109" fmla="*/ 24 h 49"/>
                <a:gd name="T110" fmla="*/ 38 w 50"/>
                <a:gd name="T111" fmla="*/ 27 h 49"/>
                <a:gd name="T112" fmla="*/ 41 w 50"/>
                <a:gd name="T113" fmla="*/ 4 h 49"/>
                <a:gd name="T114" fmla="*/ 39 w 50"/>
                <a:gd name="T115" fmla="*/ 7 h 49"/>
                <a:gd name="T116" fmla="*/ 34 w 50"/>
                <a:gd name="T117" fmla="*/ 6 h 49"/>
                <a:gd name="T118" fmla="*/ 41 w 50"/>
                <a:gd name="T119" fmla="*/ 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0" h="49">
                  <a:moveTo>
                    <a:pt x="16" y="47"/>
                  </a:moveTo>
                  <a:cubicBezTo>
                    <a:pt x="17" y="47"/>
                    <a:pt x="18" y="47"/>
                    <a:pt x="18" y="47"/>
                  </a:cubicBezTo>
                  <a:cubicBezTo>
                    <a:pt x="20" y="47"/>
                    <a:pt x="19" y="49"/>
                    <a:pt x="21" y="49"/>
                  </a:cubicBezTo>
                  <a:cubicBezTo>
                    <a:pt x="21" y="48"/>
                    <a:pt x="21" y="47"/>
                    <a:pt x="22" y="47"/>
                  </a:cubicBezTo>
                  <a:cubicBezTo>
                    <a:pt x="22" y="43"/>
                    <a:pt x="24" y="43"/>
                    <a:pt x="24" y="40"/>
                  </a:cubicBezTo>
                  <a:cubicBezTo>
                    <a:pt x="25" y="40"/>
                    <a:pt x="24" y="38"/>
                    <a:pt x="25" y="38"/>
                  </a:cubicBezTo>
                  <a:cubicBezTo>
                    <a:pt x="27" y="39"/>
                    <a:pt x="27" y="37"/>
                    <a:pt x="29" y="38"/>
                  </a:cubicBezTo>
                  <a:cubicBezTo>
                    <a:pt x="29" y="37"/>
                    <a:pt x="30" y="37"/>
                    <a:pt x="30" y="36"/>
                  </a:cubicBezTo>
                  <a:cubicBezTo>
                    <a:pt x="32" y="36"/>
                    <a:pt x="33" y="34"/>
                    <a:pt x="35" y="33"/>
                  </a:cubicBezTo>
                  <a:cubicBezTo>
                    <a:pt x="35" y="32"/>
                    <a:pt x="39" y="31"/>
                    <a:pt x="38" y="30"/>
                  </a:cubicBezTo>
                  <a:cubicBezTo>
                    <a:pt x="37" y="31"/>
                    <a:pt x="35" y="29"/>
                    <a:pt x="34" y="29"/>
                  </a:cubicBezTo>
                  <a:cubicBezTo>
                    <a:pt x="35" y="29"/>
                    <a:pt x="35" y="27"/>
                    <a:pt x="36" y="28"/>
                  </a:cubicBezTo>
                  <a:cubicBezTo>
                    <a:pt x="37" y="28"/>
                    <a:pt x="38" y="30"/>
                    <a:pt x="40" y="30"/>
                  </a:cubicBezTo>
                  <a:cubicBezTo>
                    <a:pt x="41" y="28"/>
                    <a:pt x="38" y="28"/>
                    <a:pt x="39" y="27"/>
                  </a:cubicBezTo>
                  <a:cubicBezTo>
                    <a:pt x="40" y="27"/>
                    <a:pt x="40" y="27"/>
                    <a:pt x="41" y="28"/>
                  </a:cubicBezTo>
                  <a:cubicBezTo>
                    <a:pt x="41" y="26"/>
                    <a:pt x="40" y="26"/>
                    <a:pt x="40" y="25"/>
                  </a:cubicBezTo>
                  <a:cubicBezTo>
                    <a:pt x="43" y="25"/>
                    <a:pt x="42" y="20"/>
                    <a:pt x="42" y="17"/>
                  </a:cubicBezTo>
                  <a:cubicBezTo>
                    <a:pt x="43" y="17"/>
                    <a:pt x="44" y="17"/>
                    <a:pt x="45" y="17"/>
                  </a:cubicBezTo>
                  <a:cubicBezTo>
                    <a:pt x="45" y="15"/>
                    <a:pt x="43" y="15"/>
                    <a:pt x="42" y="14"/>
                  </a:cubicBezTo>
                  <a:cubicBezTo>
                    <a:pt x="43" y="14"/>
                    <a:pt x="43" y="13"/>
                    <a:pt x="44" y="13"/>
                  </a:cubicBezTo>
                  <a:cubicBezTo>
                    <a:pt x="45" y="12"/>
                    <a:pt x="44" y="12"/>
                    <a:pt x="44" y="10"/>
                  </a:cubicBezTo>
                  <a:cubicBezTo>
                    <a:pt x="46" y="11"/>
                    <a:pt x="45" y="9"/>
                    <a:pt x="47" y="9"/>
                  </a:cubicBezTo>
                  <a:cubicBezTo>
                    <a:pt x="47" y="9"/>
                    <a:pt x="50" y="10"/>
                    <a:pt x="50" y="8"/>
                  </a:cubicBezTo>
                  <a:cubicBezTo>
                    <a:pt x="50" y="6"/>
                    <a:pt x="48" y="8"/>
                    <a:pt x="48" y="7"/>
                  </a:cubicBezTo>
                  <a:cubicBezTo>
                    <a:pt x="47" y="7"/>
                    <a:pt x="47" y="5"/>
                    <a:pt x="46" y="5"/>
                  </a:cubicBezTo>
                  <a:cubicBezTo>
                    <a:pt x="44" y="5"/>
                    <a:pt x="42" y="7"/>
                    <a:pt x="41" y="6"/>
                  </a:cubicBezTo>
                  <a:cubicBezTo>
                    <a:pt x="42" y="4"/>
                    <a:pt x="45" y="5"/>
                    <a:pt x="45" y="3"/>
                  </a:cubicBezTo>
                  <a:cubicBezTo>
                    <a:pt x="44" y="2"/>
                    <a:pt x="43" y="1"/>
                    <a:pt x="40" y="2"/>
                  </a:cubicBezTo>
                  <a:cubicBezTo>
                    <a:pt x="39" y="1"/>
                    <a:pt x="38" y="0"/>
                    <a:pt x="37" y="2"/>
                  </a:cubicBezTo>
                  <a:cubicBezTo>
                    <a:pt x="37" y="1"/>
                    <a:pt x="36" y="1"/>
                    <a:pt x="35" y="1"/>
                  </a:cubicBezTo>
                  <a:cubicBezTo>
                    <a:pt x="33" y="2"/>
                    <a:pt x="29" y="0"/>
                    <a:pt x="28" y="2"/>
                  </a:cubicBezTo>
                  <a:cubicBezTo>
                    <a:pt x="26" y="2"/>
                    <a:pt x="24" y="1"/>
                    <a:pt x="23" y="2"/>
                  </a:cubicBezTo>
                  <a:cubicBezTo>
                    <a:pt x="23" y="3"/>
                    <a:pt x="24" y="6"/>
                    <a:pt x="23" y="6"/>
                  </a:cubicBezTo>
                  <a:cubicBezTo>
                    <a:pt x="20" y="5"/>
                    <a:pt x="19" y="6"/>
                    <a:pt x="16" y="5"/>
                  </a:cubicBezTo>
                  <a:cubicBezTo>
                    <a:pt x="12" y="6"/>
                    <a:pt x="10" y="9"/>
                    <a:pt x="6" y="9"/>
                  </a:cubicBezTo>
                  <a:cubicBezTo>
                    <a:pt x="6" y="11"/>
                    <a:pt x="8" y="10"/>
                    <a:pt x="8" y="11"/>
                  </a:cubicBezTo>
                  <a:cubicBezTo>
                    <a:pt x="7" y="12"/>
                    <a:pt x="4" y="12"/>
                    <a:pt x="3" y="14"/>
                  </a:cubicBezTo>
                  <a:cubicBezTo>
                    <a:pt x="2" y="13"/>
                    <a:pt x="1" y="13"/>
                    <a:pt x="0" y="15"/>
                  </a:cubicBezTo>
                  <a:cubicBezTo>
                    <a:pt x="2" y="15"/>
                    <a:pt x="2" y="16"/>
                    <a:pt x="2" y="16"/>
                  </a:cubicBezTo>
                  <a:cubicBezTo>
                    <a:pt x="2" y="15"/>
                    <a:pt x="4" y="15"/>
                    <a:pt x="4" y="16"/>
                  </a:cubicBezTo>
                  <a:cubicBezTo>
                    <a:pt x="5" y="16"/>
                    <a:pt x="7" y="14"/>
                    <a:pt x="7" y="16"/>
                  </a:cubicBezTo>
                  <a:cubicBezTo>
                    <a:pt x="6" y="17"/>
                    <a:pt x="3" y="16"/>
                    <a:pt x="2" y="17"/>
                  </a:cubicBezTo>
                  <a:cubicBezTo>
                    <a:pt x="2" y="19"/>
                    <a:pt x="4" y="19"/>
                    <a:pt x="5" y="20"/>
                  </a:cubicBezTo>
                  <a:cubicBezTo>
                    <a:pt x="7" y="20"/>
                    <a:pt x="6" y="18"/>
                    <a:pt x="7" y="19"/>
                  </a:cubicBezTo>
                  <a:cubicBezTo>
                    <a:pt x="8" y="20"/>
                    <a:pt x="10" y="21"/>
                    <a:pt x="12" y="20"/>
                  </a:cubicBezTo>
                  <a:cubicBezTo>
                    <a:pt x="12" y="22"/>
                    <a:pt x="12" y="23"/>
                    <a:pt x="13" y="24"/>
                  </a:cubicBezTo>
                  <a:cubicBezTo>
                    <a:pt x="13" y="26"/>
                    <a:pt x="12" y="26"/>
                    <a:pt x="12" y="28"/>
                  </a:cubicBezTo>
                  <a:cubicBezTo>
                    <a:pt x="14" y="29"/>
                    <a:pt x="14" y="26"/>
                    <a:pt x="15" y="27"/>
                  </a:cubicBezTo>
                  <a:cubicBezTo>
                    <a:pt x="16" y="29"/>
                    <a:pt x="14" y="29"/>
                    <a:pt x="13" y="29"/>
                  </a:cubicBezTo>
                  <a:cubicBezTo>
                    <a:pt x="13" y="31"/>
                    <a:pt x="16" y="30"/>
                    <a:pt x="16" y="32"/>
                  </a:cubicBezTo>
                  <a:cubicBezTo>
                    <a:pt x="16" y="33"/>
                    <a:pt x="14" y="33"/>
                    <a:pt x="14" y="34"/>
                  </a:cubicBezTo>
                  <a:cubicBezTo>
                    <a:pt x="15" y="35"/>
                    <a:pt x="12" y="35"/>
                    <a:pt x="13" y="37"/>
                  </a:cubicBezTo>
                  <a:cubicBezTo>
                    <a:pt x="16" y="39"/>
                    <a:pt x="14" y="44"/>
                    <a:pt x="16" y="47"/>
                  </a:cubicBezTo>
                  <a:close/>
                  <a:moveTo>
                    <a:pt x="38" y="27"/>
                  </a:moveTo>
                  <a:cubicBezTo>
                    <a:pt x="37" y="26"/>
                    <a:pt x="38" y="24"/>
                    <a:pt x="39" y="24"/>
                  </a:cubicBezTo>
                  <a:cubicBezTo>
                    <a:pt x="39" y="25"/>
                    <a:pt x="38" y="26"/>
                    <a:pt x="38" y="27"/>
                  </a:cubicBezTo>
                  <a:close/>
                  <a:moveTo>
                    <a:pt x="41" y="4"/>
                  </a:moveTo>
                  <a:cubicBezTo>
                    <a:pt x="41" y="6"/>
                    <a:pt x="40" y="6"/>
                    <a:pt x="39" y="7"/>
                  </a:cubicBezTo>
                  <a:cubicBezTo>
                    <a:pt x="38" y="6"/>
                    <a:pt x="36" y="6"/>
                    <a:pt x="34" y="6"/>
                  </a:cubicBezTo>
                  <a:cubicBezTo>
                    <a:pt x="35" y="4"/>
                    <a:pt x="39" y="5"/>
                    <a:pt x="41" y="4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25" name="Freeform 99"/>
            <p:cNvSpPr/>
            <p:nvPr/>
          </p:nvSpPr>
          <p:spPr bwMode="auto">
            <a:xfrm>
              <a:off x="4900613" y="6236493"/>
              <a:ext cx="26988" cy="23813"/>
            </a:xfrm>
            <a:custGeom>
              <a:avLst/>
              <a:gdLst>
                <a:gd name="T0" fmla="*/ 0 w 15"/>
                <a:gd name="T1" fmla="*/ 4 h 14"/>
                <a:gd name="T2" fmla="*/ 2 w 15"/>
                <a:gd name="T3" fmla="*/ 7 h 14"/>
                <a:gd name="T4" fmla="*/ 2 w 15"/>
                <a:gd name="T5" fmla="*/ 9 h 14"/>
                <a:gd name="T6" fmla="*/ 6 w 15"/>
                <a:gd name="T7" fmla="*/ 7 h 14"/>
                <a:gd name="T8" fmla="*/ 4 w 15"/>
                <a:gd name="T9" fmla="*/ 11 h 14"/>
                <a:gd name="T10" fmla="*/ 7 w 15"/>
                <a:gd name="T11" fmla="*/ 12 h 14"/>
                <a:gd name="T12" fmla="*/ 9 w 15"/>
                <a:gd name="T13" fmla="*/ 14 h 14"/>
                <a:gd name="T14" fmla="*/ 10 w 15"/>
                <a:gd name="T15" fmla="*/ 9 h 14"/>
                <a:gd name="T16" fmla="*/ 14 w 15"/>
                <a:gd name="T17" fmla="*/ 11 h 14"/>
                <a:gd name="T18" fmla="*/ 11 w 15"/>
                <a:gd name="T19" fmla="*/ 5 h 14"/>
                <a:gd name="T20" fmla="*/ 9 w 15"/>
                <a:gd name="T21" fmla="*/ 5 h 14"/>
                <a:gd name="T22" fmla="*/ 7 w 15"/>
                <a:gd name="T23" fmla="*/ 4 h 14"/>
                <a:gd name="T24" fmla="*/ 5 w 15"/>
                <a:gd name="T25" fmla="*/ 2 h 14"/>
                <a:gd name="T26" fmla="*/ 5 w 15"/>
                <a:gd name="T27" fmla="*/ 4 h 14"/>
                <a:gd name="T28" fmla="*/ 0 w 15"/>
                <a:gd name="T29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14">
                  <a:moveTo>
                    <a:pt x="0" y="4"/>
                  </a:moveTo>
                  <a:cubicBezTo>
                    <a:pt x="0" y="6"/>
                    <a:pt x="2" y="6"/>
                    <a:pt x="2" y="7"/>
                  </a:cubicBezTo>
                  <a:cubicBezTo>
                    <a:pt x="2" y="8"/>
                    <a:pt x="1" y="8"/>
                    <a:pt x="2" y="9"/>
                  </a:cubicBezTo>
                  <a:cubicBezTo>
                    <a:pt x="4" y="9"/>
                    <a:pt x="4" y="7"/>
                    <a:pt x="6" y="7"/>
                  </a:cubicBezTo>
                  <a:cubicBezTo>
                    <a:pt x="6" y="9"/>
                    <a:pt x="4" y="9"/>
                    <a:pt x="4" y="11"/>
                  </a:cubicBezTo>
                  <a:cubicBezTo>
                    <a:pt x="4" y="12"/>
                    <a:pt x="5" y="13"/>
                    <a:pt x="7" y="12"/>
                  </a:cubicBezTo>
                  <a:cubicBezTo>
                    <a:pt x="6" y="14"/>
                    <a:pt x="7" y="14"/>
                    <a:pt x="9" y="14"/>
                  </a:cubicBezTo>
                  <a:cubicBezTo>
                    <a:pt x="9" y="12"/>
                    <a:pt x="9" y="10"/>
                    <a:pt x="10" y="9"/>
                  </a:cubicBezTo>
                  <a:cubicBezTo>
                    <a:pt x="11" y="10"/>
                    <a:pt x="11" y="12"/>
                    <a:pt x="14" y="11"/>
                  </a:cubicBezTo>
                  <a:cubicBezTo>
                    <a:pt x="15" y="7"/>
                    <a:pt x="12" y="7"/>
                    <a:pt x="11" y="5"/>
                  </a:cubicBezTo>
                  <a:cubicBezTo>
                    <a:pt x="11" y="6"/>
                    <a:pt x="10" y="5"/>
                    <a:pt x="9" y="5"/>
                  </a:cubicBezTo>
                  <a:cubicBezTo>
                    <a:pt x="8" y="5"/>
                    <a:pt x="8" y="5"/>
                    <a:pt x="7" y="4"/>
                  </a:cubicBezTo>
                  <a:cubicBezTo>
                    <a:pt x="8" y="3"/>
                    <a:pt x="7" y="1"/>
                    <a:pt x="5" y="2"/>
                  </a:cubicBezTo>
                  <a:cubicBezTo>
                    <a:pt x="4" y="2"/>
                    <a:pt x="6" y="4"/>
                    <a:pt x="5" y="4"/>
                  </a:cubicBezTo>
                  <a:cubicBezTo>
                    <a:pt x="4" y="2"/>
                    <a:pt x="0" y="0"/>
                    <a:pt x="0" y="4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26" name="Freeform 100"/>
            <p:cNvSpPr/>
            <p:nvPr/>
          </p:nvSpPr>
          <p:spPr bwMode="auto">
            <a:xfrm>
              <a:off x="4916488" y="6238081"/>
              <a:ext cx="19050" cy="6350"/>
            </a:xfrm>
            <a:custGeom>
              <a:avLst/>
              <a:gdLst>
                <a:gd name="T0" fmla="*/ 9 w 11"/>
                <a:gd name="T1" fmla="*/ 3 h 4"/>
                <a:gd name="T2" fmla="*/ 10 w 11"/>
                <a:gd name="T3" fmla="*/ 1 h 4"/>
                <a:gd name="T4" fmla="*/ 0 w 11"/>
                <a:gd name="T5" fmla="*/ 0 h 4"/>
                <a:gd name="T6" fmla="*/ 0 w 11"/>
                <a:gd name="T7" fmla="*/ 2 h 4"/>
                <a:gd name="T8" fmla="*/ 9 w 11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9" y="3"/>
                  </a:moveTo>
                  <a:cubicBezTo>
                    <a:pt x="9" y="2"/>
                    <a:pt x="11" y="3"/>
                    <a:pt x="10" y="1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3" y="2"/>
                    <a:pt x="5" y="4"/>
                    <a:pt x="9" y="3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27" name="Freeform 101"/>
            <p:cNvSpPr/>
            <p:nvPr/>
          </p:nvSpPr>
          <p:spPr bwMode="auto">
            <a:xfrm>
              <a:off x="4873625" y="6323806"/>
              <a:ext cx="6350" cy="7938"/>
            </a:xfrm>
            <a:custGeom>
              <a:avLst/>
              <a:gdLst>
                <a:gd name="T0" fmla="*/ 2 w 4"/>
                <a:gd name="T1" fmla="*/ 0 h 5"/>
                <a:gd name="T2" fmla="*/ 1 w 4"/>
                <a:gd name="T3" fmla="*/ 1 h 5"/>
                <a:gd name="T4" fmla="*/ 1 w 4"/>
                <a:gd name="T5" fmla="*/ 5 h 5"/>
                <a:gd name="T6" fmla="*/ 4 w 4"/>
                <a:gd name="T7" fmla="*/ 4 h 5"/>
                <a:gd name="T8" fmla="*/ 4 w 4"/>
                <a:gd name="T9" fmla="*/ 0 h 5"/>
                <a:gd name="T10" fmla="*/ 2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cubicBezTo>
                    <a:pt x="2" y="2"/>
                    <a:pt x="1" y="0"/>
                    <a:pt x="1" y="1"/>
                  </a:cubicBezTo>
                  <a:cubicBezTo>
                    <a:pt x="1" y="3"/>
                    <a:pt x="0" y="4"/>
                    <a:pt x="1" y="5"/>
                  </a:cubicBezTo>
                  <a:cubicBezTo>
                    <a:pt x="2" y="4"/>
                    <a:pt x="3" y="5"/>
                    <a:pt x="4" y="4"/>
                  </a:cubicBezTo>
                  <a:cubicBezTo>
                    <a:pt x="4" y="2"/>
                    <a:pt x="4" y="2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28" name="Freeform 102"/>
            <p:cNvSpPr/>
            <p:nvPr/>
          </p:nvSpPr>
          <p:spPr bwMode="auto">
            <a:xfrm>
              <a:off x="4868863" y="6287293"/>
              <a:ext cx="17463" cy="11113"/>
            </a:xfrm>
            <a:custGeom>
              <a:avLst/>
              <a:gdLst>
                <a:gd name="T0" fmla="*/ 9 w 10"/>
                <a:gd name="T1" fmla="*/ 6 h 7"/>
                <a:gd name="T2" fmla="*/ 9 w 10"/>
                <a:gd name="T3" fmla="*/ 1 h 7"/>
                <a:gd name="T4" fmla="*/ 5 w 10"/>
                <a:gd name="T5" fmla="*/ 2 h 7"/>
                <a:gd name="T6" fmla="*/ 2 w 10"/>
                <a:gd name="T7" fmla="*/ 0 h 7"/>
                <a:gd name="T8" fmla="*/ 0 w 10"/>
                <a:gd name="T9" fmla="*/ 3 h 7"/>
                <a:gd name="T10" fmla="*/ 2 w 10"/>
                <a:gd name="T11" fmla="*/ 3 h 7"/>
                <a:gd name="T12" fmla="*/ 1 w 10"/>
                <a:gd name="T13" fmla="*/ 5 h 7"/>
                <a:gd name="T14" fmla="*/ 4 w 10"/>
                <a:gd name="T15" fmla="*/ 7 h 7"/>
                <a:gd name="T16" fmla="*/ 7 w 10"/>
                <a:gd name="T17" fmla="*/ 7 h 7"/>
                <a:gd name="T18" fmla="*/ 9 w 10"/>
                <a:gd name="T1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7">
                  <a:moveTo>
                    <a:pt x="9" y="6"/>
                  </a:moveTo>
                  <a:cubicBezTo>
                    <a:pt x="10" y="3"/>
                    <a:pt x="8" y="3"/>
                    <a:pt x="9" y="1"/>
                  </a:cubicBezTo>
                  <a:cubicBezTo>
                    <a:pt x="7" y="2"/>
                    <a:pt x="6" y="1"/>
                    <a:pt x="5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3" y="2"/>
                    <a:pt x="1" y="1"/>
                    <a:pt x="0" y="3"/>
                  </a:cubicBezTo>
                  <a:cubicBezTo>
                    <a:pt x="2" y="3"/>
                    <a:pt x="2" y="2"/>
                    <a:pt x="2" y="3"/>
                  </a:cubicBezTo>
                  <a:cubicBezTo>
                    <a:pt x="2" y="4"/>
                    <a:pt x="1" y="4"/>
                    <a:pt x="1" y="5"/>
                  </a:cubicBezTo>
                  <a:cubicBezTo>
                    <a:pt x="3" y="5"/>
                    <a:pt x="3" y="7"/>
                    <a:pt x="4" y="7"/>
                  </a:cubicBezTo>
                  <a:cubicBezTo>
                    <a:pt x="4" y="6"/>
                    <a:pt x="7" y="7"/>
                    <a:pt x="7" y="7"/>
                  </a:cubicBezTo>
                  <a:cubicBezTo>
                    <a:pt x="7" y="6"/>
                    <a:pt x="9" y="6"/>
                    <a:pt x="9" y="6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29" name="Freeform 103"/>
            <p:cNvSpPr/>
            <p:nvPr/>
          </p:nvSpPr>
          <p:spPr bwMode="auto">
            <a:xfrm>
              <a:off x="4964113" y="6253956"/>
              <a:ext cx="22225" cy="25400"/>
            </a:xfrm>
            <a:custGeom>
              <a:avLst/>
              <a:gdLst>
                <a:gd name="T0" fmla="*/ 1 w 13"/>
                <a:gd name="T1" fmla="*/ 9 h 15"/>
                <a:gd name="T2" fmla="*/ 0 w 13"/>
                <a:gd name="T3" fmla="*/ 12 h 15"/>
                <a:gd name="T4" fmla="*/ 4 w 13"/>
                <a:gd name="T5" fmla="*/ 15 h 15"/>
                <a:gd name="T6" fmla="*/ 5 w 13"/>
                <a:gd name="T7" fmla="*/ 14 h 15"/>
                <a:gd name="T8" fmla="*/ 3 w 13"/>
                <a:gd name="T9" fmla="*/ 8 h 15"/>
                <a:gd name="T10" fmla="*/ 9 w 13"/>
                <a:gd name="T11" fmla="*/ 4 h 15"/>
                <a:gd name="T12" fmla="*/ 13 w 13"/>
                <a:gd name="T13" fmla="*/ 0 h 15"/>
                <a:gd name="T14" fmla="*/ 11 w 13"/>
                <a:gd name="T15" fmla="*/ 0 h 15"/>
                <a:gd name="T16" fmla="*/ 11 w 13"/>
                <a:gd name="T17" fmla="*/ 1 h 15"/>
                <a:gd name="T18" fmla="*/ 3 w 13"/>
                <a:gd name="T19" fmla="*/ 4 h 15"/>
                <a:gd name="T20" fmla="*/ 1 w 13"/>
                <a:gd name="T21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5">
                  <a:moveTo>
                    <a:pt x="1" y="9"/>
                  </a:moveTo>
                  <a:cubicBezTo>
                    <a:pt x="1" y="10"/>
                    <a:pt x="0" y="10"/>
                    <a:pt x="0" y="12"/>
                  </a:cubicBezTo>
                  <a:cubicBezTo>
                    <a:pt x="1" y="13"/>
                    <a:pt x="2" y="14"/>
                    <a:pt x="4" y="15"/>
                  </a:cubicBezTo>
                  <a:cubicBezTo>
                    <a:pt x="4" y="14"/>
                    <a:pt x="4" y="14"/>
                    <a:pt x="5" y="14"/>
                  </a:cubicBezTo>
                  <a:cubicBezTo>
                    <a:pt x="4" y="11"/>
                    <a:pt x="2" y="11"/>
                    <a:pt x="3" y="8"/>
                  </a:cubicBezTo>
                  <a:cubicBezTo>
                    <a:pt x="6" y="7"/>
                    <a:pt x="7" y="5"/>
                    <a:pt x="9" y="4"/>
                  </a:cubicBezTo>
                  <a:cubicBezTo>
                    <a:pt x="11" y="4"/>
                    <a:pt x="13" y="3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8" y="2"/>
                    <a:pt x="5" y="3"/>
                    <a:pt x="3" y="4"/>
                  </a:cubicBezTo>
                  <a:cubicBezTo>
                    <a:pt x="3" y="7"/>
                    <a:pt x="1" y="6"/>
                    <a:pt x="1" y="9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30" name="Freeform 104"/>
            <p:cNvSpPr/>
            <p:nvPr/>
          </p:nvSpPr>
          <p:spPr bwMode="auto">
            <a:xfrm>
              <a:off x="4968875" y="6238081"/>
              <a:ext cx="7938" cy="6350"/>
            </a:xfrm>
            <a:custGeom>
              <a:avLst/>
              <a:gdLst>
                <a:gd name="T0" fmla="*/ 0 w 4"/>
                <a:gd name="T1" fmla="*/ 3 h 4"/>
                <a:gd name="T2" fmla="*/ 4 w 4"/>
                <a:gd name="T3" fmla="*/ 2 h 4"/>
                <a:gd name="T4" fmla="*/ 0 w 4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0" y="3"/>
                  </a:moveTo>
                  <a:cubicBezTo>
                    <a:pt x="1" y="4"/>
                    <a:pt x="2" y="2"/>
                    <a:pt x="4" y="2"/>
                  </a:cubicBezTo>
                  <a:cubicBezTo>
                    <a:pt x="4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31" name="Freeform 105"/>
            <p:cNvSpPr/>
            <p:nvPr/>
          </p:nvSpPr>
          <p:spPr bwMode="auto">
            <a:xfrm>
              <a:off x="5014913" y="6241256"/>
              <a:ext cx="12700" cy="7938"/>
            </a:xfrm>
            <a:custGeom>
              <a:avLst/>
              <a:gdLst>
                <a:gd name="T0" fmla="*/ 4 w 7"/>
                <a:gd name="T1" fmla="*/ 0 h 5"/>
                <a:gd name="T2" fmla="*/ 0 w 7"/>
                <a:gd name="T3" fmla="*/ 0 h 5"/>
                <a:gd name="T4" fmla="*/ 0 w 7"/>
                <a:gd name="T5" fmla="*/ 3 h 5"/>
                <a:gd name="T6" fmla="*/ 7 w 7"/>
                <a:gd name="T7" fmla="*/ 2 h 5"/>
                <a:gd name="T8" fmla="*/ 7 w 7"/>
                <a:gd name="T9" fmla="*/ 2 h 5"/>
                <a:gd name="T10" fmla="*/ 4 w 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4" y="0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3" y="3"/>
                    <a:pt x="6" y="5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5" y="0"/>
                    <a:pt x="4" y="0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32" name="Freeform 106"/>
            <p:cNvSpPr/>
            <p:nvPr/>
          </p:nvSpPr>
          <p:spPr bwMode="auto">
            <a:xfrm>
              <a:off x="4773613" y="6293643"/>
              <a:ext cx="11113" cy="11113"/>
            </a:xfrm>
            <a:custGeom>
              <a:avLst/>
              <a:gdLst>
                <a:gd name="T0" fmla="*/ 2 w 6"/>
                <a:gd name="T1" fmla="*/ 0 h 6"/>
                <a:gd name="T2" fmla="*/ 0 w 6"/>
                <a:gd name="T3" fmla="*/ 3 h 6"/>
                <a:gd name="T4" fmla="*/ 3 w 6"/>
                <a:gd name="T5" fmla="*/ 5 h 6"/>
                <a:gd name="T6" fmla="*/ 6 w 6"/>
                <a:gd name="T7" fmla="*/ 3 h 6"/>
                <a:gd name="T8" fmla="*/ 5 w 6"/>
                <a:gd name="T9" fmla="*/ 1 h 6"/>
                <a:gd name="T10" fmla="*/ 2 w 6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cubicBezTo>
                    <a:pt x="2" y="1"/>
                    <a:pt x="2" y="3"/>
                    <a:pt x="0" y="3"/>
                  </a:cubicBezTo>
                  <a:cubicBezTo>
                    <a:pt x="1" y="4"/>
                    <a:pt x="2" y="5"/>
                    <a:pt x="3" y="5"/>
                  </a:cubicBezTo>
                  <a:cubicBezTo>
                    <a:pt x="3" y="1"/>
                    <a:pt x="6" y="6"/>
                    <a:pt x="6" y="3"/>
                  </a:cubicBezTo>
                  <a:cubicBezTo>
                    <a:pt x="5" y="3"/>
                    <a:pt x="6" y="2"/>
                    <a:pt x="5" y="1"/>
                  </a:cubicBezTo>
                  <a:cubicBezTo>
                    <a:pt x="4" y="1"/>
                    <a:pt x="4" y="0"/>
                    <a:pt x="2" y="0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33" name="Freeform 107"/>
            <p:cNvSpPr/>
            <p:nvPr/>
          </p:nvSpPr>
          <p:spPr bwMode="auto">
            <a:xfrm>
              <a:off x="4792663" y="6414293"/>
              <a:ext cx="4763" cy="3175"/>
            </a:xfrm>
            <a:custGeom>
              <a:avLst/>
              <a:gdLst>
                <a:gd name="T0" fmla="*/ 0 w 3"/>
                <a:gd name="T1" fmla="*/ 2 h 2"/>
                <a:gd name="T2" fmla="*/ 2 w 3"/>
                <a:gd name="T3" fmla="*/ 0 h 2"/>
                <a:gd name="T4" fmla="*/ 0 w 3"/>
                <a:gd name="T5" fmla="*/ 0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3" y="2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34" name="Freeform 108"/>
            <p:cNvSpPr/>
            <p:nvPr/>
          </p:nvSpPr>
          <p:spPr bwMode="auto">
            <a:xfrm>
              <a:off x="4765675" y="6406356"/>
              <a:ext cx="25400" cy="11113"/>
            </a:xfrm>
            <a:custGeom>
              <a:avLst/>
              <a:gdLst>
                <a:gd name="T0" fmla="*/ 9 w 15"/>
                <a:gd name="T1" fmla="*/ 6 h 7"/>
                <a:gd name="T2" fmla="*/ 12 w 15"/>
                <a:gd name="T3" fmla="*/ 7 h 7"/>
                <a:gd name="T4" fmla="*/ 15 w 15"/>
                <a:gd name="T5" fmla="*/ 6 h 7"/>
                <a:gd name="T6" fmla="*/ 10 w 15"/>
                <a:gd name="T7" fmla="*/ 3 h 7"/>
                <a:gd name="T8" fmla="*/ 9 w 15"/>
                <a:gd name="T9" fmla="*/ 1 h 7"/>
                <a:gd name="T10" fmla="*/ 7 w 15"/>
                <a:gd name="T11" fmla="*/ 0 h 7"/>
                <a:gd name="T12" fmla="*/ 1 w 15"/>
                <a:gd name="T13" fmla="*/ 0 h 7"/>
                <a:gd name="T14" fmla="*/ 0 w 15"/>
                <a:gd name="T15" fmla="*/ 2 h 7"/>
                <a:gd name="T16" fmla="*/ 3 w 15"/>
                <a:gd name="T17" fmla="*/ 1 h 7"/>
                <a:gd name="T18" fmla="*/ 7 w 15"/>
                <a:gd name="T19" fmla="*/ 4 h 7"/>
                <a:gd name="T20" fmla="*/ 10 w 15"/>
                <a:gd name="T21" fmla="*/ 4 h 7"/>
                <a:gd name="T22" fmla="*/ 9 w 15"/>
                <a:gd name="T2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7">
                  <a:moveTo>
                    <a:pt x="9" y="6"/>
                  </a:moveTo>
                  <a:cubicBezTo>
                    <a:pt x="11" y="6"/>
                    <a:pt x="11" y="7"/>
                    <a:pt x="12" y="7"/>
                  </a:cubicBezTo>
                  <a:cubicBezTo>
                    <a:pt x="12" y="6"/>
                    <a:pt x="14" y="6"/>
                    <a:pt x="15" y="6"/>
                  </a:cubicBezTo>
                  <a:cubicBezTo>
                    <a:pt x="14" y="3"/>
                    <a:pt x="12" y="3"/>
                    <a:pt x="10" y="3"/>
                  </a:cubicBezTo>
                  <a:cubicBezTo>
                    <a:pt x="10" y="2"/>
                    <a:pt x="9" y="2"/>
                    <a:pt x="9" y="1"/>
                  </a:cubicBezTo>
                  <a:cubicBezTo>
                    <a:pt x="8" y="1"/>
                    <a:pt x="7" y="1"/>
                    <a:pt x="7" y="0"/>
                  </a:cubicBezTo>
                  <a:cubicBezTo>
                    <a:pt x="5" y="0"/>
                    <a:pt x="3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2" y="2"/>
                    <a:pt x="1" y="0"/>
                    <a:pt x="3" y="1"/>
                  </a:cubicBezTo>
                  <a:cubicBezTo>
                    <a:pt x="5" y="1"/>
                    <a:pt x="5" y="4"/>
                    <a:pt x="7" y="4"/>
                  </a:cubicBezTo>
                  <a:cubicBezTo>
                    <a:pt x="8" y="4"/>
                    <a:pt x="10" y="3"/>
                    <a:pt x="10" y="4"/>
                  </a:cubicBezTo>
                  <a:cubicBezTo>
                    <a:pt x="9" y="4"/>
                    <a:pt x="9" y="5"/>
                    <a:pt x="9" y="6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35" name="Freeform 109"/>
            <p:cNvSpPr/>
            <p:nvPr/>
          </p:nvSpPr>
          <p:spPr bwMode="auto">
            <a:xfrm>
              <a:off x="4773613" y="6414293"/>
              <a:ext cx="4763" cy="3175"/>
            </a:xfrm>
            <a:custGeom>
              <a:avLst/>
              <a:gdLst>
                <a:gd name="T0" fmla="*/ 0 w 3"/>
                <a:gd name="T1" fmla="*/ 0 h 2"/>
                <a:gd name="T2" fmla="*/ 0 w 3"/>
                <a:gd name="T3" fmla="*/ 2 h 2"/>
                <a:gd name="T4" fmla="*/ 3 w 3"/>
                <a:gd name="T5" fmla="*/ 2 h 2"/>
                <a:gd name="T6" fmla="*/ 0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1" y="2"/>
                    <a:pt x="3" y="2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36" name="Freeform 110"/>
            <p:cNvSpPr/>
            <p:nvPr/>
          </p:nvSpPr>
          <p:spPr bwMode="auto">
            <a:xfrm>
              <a:off x="4773613" y="6400006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2 h 2"/>
                <a:gd name="T4" fmla="*/ 2 w 2"/>
                <a:gd name="T5" fmla="*/ 2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37" name="Freeform 111"/>
            <p:cNvSpPr/>
            <p:nvPr/>
          </p:nvSpPr>
          <p:spPr bwMode="auto">
            <a:xfrm>
              <a:off x="4778375" y="6400006"/>
              <a:ext cx="4763" cy="3175"/>
            </a:xfrm>
            <a:custGeom>
              <a:avLst/>
              <a:gdLst>
                <a:gd name="T0" fmla="*/ 1 w 2"/>
                <a:gd name="T1" fmla="*/ 0 h 2"/>
                <a:gd name="T2" fmla="*/ 0 w 2"/>
                <a:gd name="T3" fmla="*/ 0 h 2"/>
                <a:gd name="T4" fmla="*/ 2 w 2"/>
                <a:gd name="T5" fmla="*/ 2 h 2"/>
                <a:gd name="T6" fmla="*/ 1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38" name="Freeform 112"/>
            <p:cNvSpPr/>
            <p:nvPr/>
          </p:nvSpPr>
          <p:spPr bwMode="auto">
            <a:xfrm>
              <a:off x="4783138" y="6403181"/>
              <a:ext cx="3175" cy="4763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2 h 2"/>
                <a:gd name="T4" fmla="*/ 2 w 2"/>
                <a:gd name="T5" fmla="*/ 2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39" name="Freeform 113"/>
            <p:cNvSpPr/>
            <p:nvPr/>
          </p:nvSpPr>
          <p:spPr bwMode="auto">
            <a:xfrm>
              <a:off x="4784725" y="6406356"/>
              <a:ext cx="4763" cy="4763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1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3" y="3"/>
                    <a:pt x="2" y="1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40" name="Freeform 114"/>
            <p:cNvSpPr/>
            <p:nvPr/>
          </p:nvSpPr>
          <p:spPr bwMode="auto">
            <a:xfrm>
              <a:off x="5103813" y="6455568"/>
              <a:ext cx="17463" cy="19050"/>
            </a:xfrm>
            <a:custGeom>
              <a:avLst/>
              <a:gdLst>
                <a:gd name="T0" fmla="*/ 8 w 10"/>
                <a:gd name="T1" fmla="*/ 10 h 10"/>
                <a:gd name="T2" fmla="*/ 10 w 10"/>
                <a:gd name="T3" fmla="*/ 1 h 10"/>
                <a:gd name="T4" fmla="*/ 8 w 10"/>
                <a:gd name="T5" fmla="*/ 0 h 10"/>
                <a:gd name="T6" fmla="*/ 8 w 10"/>
                <a:gd name="T7" fmla="*/ 0 h 10"/>
                <a:gd name="T8" fmla="*/ 5 w 10"/>
                <a:gd name="T9" fmla="*/ 0 h 10"/>
                <a:gd name="T10" fmla="*/ 4 w 10"/>
                <a:gd name="T11" fmla="*/ 2 h 10"/>
                <a:gd name="T12" fmla="*/ 2 w 10"/>
                <a:gd name="T13" fmla="*/ 1 h 10"/>
                <a:gd name="T14" fmla="*/ 1 w 10"/>
                <a:gd name="T15" fmla="*/ 2 h 10"/>
                <a:gd name="T16" fmla="*/ 3 w 10"/>
                <a:gd name="T17" fmla="*/ 2 h 10"/>
                <a:gd name="T18" fmla="*/ 6 w 10"/>
                <a:gd name="T19" fmla="*/ 6 h 10"/>
                <a:gd name="T20" fmla="*/ 8 w 10"/>
                <a:gd name="T21" fmla="*/ 7 h 10"/>
                <a:gd name="T22" fmla="*/ 8 w 10"/>
                <a:gd name="T2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10">
                  <a:moveTo>
                    <a:pt x="8" y="10"/>
                  </a:moveTo>
                  <a:cubicBezTo>
                    <a:pt x="9" y="7"/>
                    <a:pt x="10" y="4"/>
                    <a:pt x="10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5" y="1"/>
                    <a:pt x="5" y="2"/>
                    <a:pt x="4" y="2"/>
                  </a:cubicBezTo>
                  <a:cubicBezTo>
                    <a:pt x="3" y="2"/>
                    <a:pt x="3" y="0"/>
                    <a:pt x="2" y="1"/>
                  </a:cubicBezTo>
                  <a:cubicBezTo>
                    <a:pt x="2" y="2"/>
                    <a:pt x="0" y="1"/>
                    <a:pt x="1" y="2"/>
                  </a:cubicBezTo>
                  <a:cubicBezTo>
                    <a:pt x="1" y="4"/>
                    <a:pt x="2" y="2"/>
                    <a:pt x="3" y="2"/>
                  </a:cubicBezTo>
                  <a:cubicBezTo>
                    <a:pt x="4" y="4"/>
                    <a:pt x="5" y="4"/>
                    <a:pt x="6" y="6"/>
                  </a:cubicBezTo>
                  <a:cubicBezTo>
                    <a:pt x="7" y="6"/>
                    <a:pt x="8" y="6"/>
                    <a:pt x="8" y="7"/>
                  </a:cubicBezTo>
                  <a:cubicBezTo>
                    <a:pt x="8" y="8"/>
                    <a:pt x="8" y="9"/>
                    <a:pt x="8" y="10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41" name="Freeform 115"/>
            <p:cNvSpPr/>
            <p:nvPr/>
          </p:nvSpPr>
          <p:spPr bwMode="auto">
            <a:xfrm>
              <a:off x="4787900" y="6260306"/>
              <a:ext cx="1588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42" name="Freeform 116"/>
            <p:cNvSpPr/>
            <p:nvPr/>
          </p:nvSpPr>
          <p:spPr bwMode="auto">
            <a:xfrm>
              <a:off x="5078413" y="6363493"/>
              <a:ext cx="4763" cy="7938"/>
            </a:xfrm>
            <a:custGeom>
              <a:avLst/>
              <a:gdLst>
                <a:gd name="T0" fmla="*/ 3 w 3"/>
                <a:gd name="T1" fmla="*/ 1 h 4"/>
                <a:gd name="T2" fmla="*/ 0 w 3"/>
                <a:gd name="T3" fmla="*/ 3 h 4"/>
                <a:gd name="T4" fmla="*/ 3 w 3"/>
                <a:gd name="T5" fmla="*/ 3 h 4"/>
                <a:gd name="T6" fmla="*/ 3 w 3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3" y="1"/>
                  </a:moveTo>
                  <a:cubicBezTo>
                    <a:pt x="1" y="0"/>
                    <a:pt x="1" y="2"/>
                    <a:pt x="0" y="3"/>
                  </a:cubicBezTo>
                  <a:cubicBezTo>
                    <a:pt x="1" y="2"/>
                    <a:pt x="3" y="4"/>
                    <a:pt x="3" y="3"/>
                  </a:cubicBezTo>
                  <a:cubicBezTo>
                    <a:pt x="3" y="2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43" name="Freeform 117"/>
            <p:cNvSpPr/>
            <p:nvPr/>
          </p:nvSpPr>
          <p:spPr bwMode="auto">
            <a:xfrm>
              <a:off x="5043488" y="6265068"/>
              <a:ext cx="1588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0" y="1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44" name="Freeform 118"/>
            <p:cNvSpPr/>
            <p:nvPr/>
          </p:nvSpPr>
          <p:spPr bwMode="auto">
            <a:xfrm>
              <a:off x="5045075" y="6265068"/>
              <a:ext cx="1588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45" name="Freeform 119"/>
            <p:cNvSpPr/>
            <p:nvPr/>
          </p:nvSpPr>
          <p:spPr bwMode="auto">
            <a:xfrm>
              <a:off x="4995863" y="6279356"/>
              <a:ext cx="4763" cy="1588"/>
            </a:xfrm>
            <a:custGeom>
              <a:avLst/>
              <a:gdLst>
                <a:gd name="T0" fmla="*/ 1 w 3"/>
                <a:gd name="T1" fmla="*/ 0 h 1"/>
                <a:gd name="T2" fmla="*/ 2 w 3"/>
                <a:gd name="T3" fmla="*/ 1 h 1"/>
                <a:gd name="T4" fmla="*/ 1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1" y="0"/>
                  </a:moveTo>
                  <a:cubicBezTo>
                    <a:pt x="0" y="1"/>
                    <a:pt x="1" y="1"/>
                    <a:pt x="2" y="1"/>
                  </a:cubicBezTo>
                  <a:cubicBezTo>
                    <a:pt x="3" y="0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46" name="Freeform 120"/>
            <p:cNvSpPr/>
            <p:nvPr/>
          </p:nvSpPr>
          <p:spPr bwMode="auto">
            <a:xfrm>
              <a:off x="4722813" y="6395243"/>
              <a:ext cx="0" cy="158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47" name="Freeform 121"/>
            <p:cNvSpPr/>
            <p:nvPr/>
          </p:nvSpPr>
          <p:spPr bwMode="auto">
            <a:xfrm>
              <a:off x="4906963" y="6357143"/>
              <a:ext cx="0" cy="158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48" name="Freeform 122"/>
            <p:cNvSpPr/>
            <p:nvPr/>
          </p:nvSpPr>
          <p:spPr bwMode="auto">
            <a:xfrm>
              <a:off x="4906963" y="6292056"/>
              <a:ext cx="20638" cy="34925"/>
            </a:xfrm>
            <a:custGeom>
              <a:avLst/>
              <a:gdLst>
                <a:gd name="T0" fmla="*/ 11 w 12"/>
                <a:gd name="T1" fmla="*/ 0 h 20"/>
                <a:gd name="T2" fmla="*/ 6 w 12"/>
                <a:gd name="T3" fmla="*/ 9 h 20"/>
                <a:gd name="T4" fmla="*/ 7 w 12"/>
                <a:gd name="T5" fmla="*/ 12 h 20"/>
                <a:gd name="T6" fmla="*/ 5 w 12"/>
                <a:gd name="T7" fmla="*/ 18 h 20"/>
                <a:gd name="T8" fmla="*/ 0 w 12"/>
                <a:gd name="T9" fmla="*/ 13 h 20"/>
                <a:gd name="T10" fmla="*/ 2 w 12"/>
                <a:gd name="T11" fmla="*/ 18 h 20"/>
                <a:gd name="T12" fmla="*/ 2 w 12"/>
                <a:gd name="T13" fmla="*/ 19 h 20"/>
                <a:gd name="T14" fmla="*/ 3 w 12"/>
                <a:gd name="T15" fmla="*/ 20 h 20"/>
                <a:gd name="T16" fmla="*/ 5 w 12"/>
                <a:gd name="T17" fmla="*/ 18 h 20"/>
                <a:gd name="T18" fmla="*/ 8 w 12"/>
                <a:gd name="T19" fmla="*/ 18 h 20"/>
                <a:gd name="T20" fmla="*/ 10 w 12"/>
                <a:gd name="T21" fmla="*/ 12 h 20"/>
                <a:gd name="T22" fmla="*/ 12 w 12"/>
                <a:gd name="T23" fmla="*/ 14 h 20"/>
                <a:gd name="T24" fmla="*/ 12 w 12"/>
                <a:gd name="T25" fmla="*/ 9 h 20"/>
                <a:gd name="T26" fmla="*/ 8 w 12"/>
                <a:gd name="T27" fmla="*/ 8 h 20"/>
                <a:gd name="T28" fmla="*/ 12 w 12"/>
                <a:gd name="T29" fmla="*/ 1 h 20"/>
                <a:gd name="T30" fmla="*/ 11 w 12"/>
                <a:gd name="T3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20">
                  <a:moveTo>
                    <a:pt x="11" y="0"/>
                  </a:moveTo>
                  <a:cubicBezTo>
                    <a:pt x="9" y="3"/>
                    <a:pt x="7" y="5"/>
                    <a:pt x="6" y="9"/>
                  </a:cubicBezTo>
                  <a:cubicBezTo>
                    <a:pt x="7" y="10"/>
                    <a:pt x="7" y="11"/>
                    <a:pt x="7" y="12"/>
                  </a:cubicBezTo>
                  <a:cubicBezTo>
                    <a:pt x="6" y="14"/>
                    <a:pt x="6" y="16"/>
                    <a:pt x="5" y="18"/>
                  </a:cubicBezTo>
                  <a:cubicBezTo>
                    <a:pt x="1" y="20"/>
                    <a:pt x="2" y="13"/>
                    <a:pt x="0" y="13"/>
                  </a:cubicBezTo>
                  <a:cubicBezTo>
                    <a:pt x="0" y="15"/>
                    <a:pt x="1" y="17"/>
                    <a:pt x="2" y="18"/>
                  </a:cubicBezTo>
                  <a:cubicBezTo>
                    <a:pt x="1" y="18"/>
                    <a:pt x="1" y="19"/>
                    <a:pt x="2" y="19"/>
                  </a:cubicBezTo>
                  <a:cubicBezTo>
                    <a:pt x="2" y="18"/>
                    <a:pt x="3" y="19"/>
                    <a:pt x="3" y="20"/>
                  </a:cubicBezTo>
                  <a:cubicBezTo>
                    <a:pt x="4" y="20"/>
                    <a:pt x="4" y="19"/>
                    <a:pt x="5" y="18"/>
                  </a:cubicBezTo>
                  <a:cubicBezTo>
                    <a:pt x="6" y="18"/>
                    <a:pt x="7" y="18"/>
                    <a:pt x="8" y="18"/>
                  </a:cubicBezTo>
                  <a:cubicBezTo>
                    <a:pt x="10" y="17"/>
                    <a:pt x="9" y="14"/>
                    <a:pt x="10" y="12"/>
                  </a:cubicBezTo>
                  <a:cubicBezTo>
                    <a:pt x="12" y="11"/>
                    <a:pt x="11" y="14"/>
                    <a:pt x="12" y="14"/>
                  </a:cubicBezTo>
                  <a:cubicBezTo>
                    <a:pt x="12" y="13"/>
                    <a:pt x="12" y="11"/>
                    <a:pt x="12" y="9"/>
                  </a:cubicBezTo>
                  <a:cubicBezTo>
                    <a:pt x="10" y="9"/>
                    <a:pt x="9" y="9"/>
                    <a:pt x="8" y="8"/>
                  </a:cubicBezTo>
                  <a:cubicBezTo>
                    <a:pt x="8" y="4"/>
                    <a:pt x="11" y="4"/>
                    <a:pt x="12" y="1"/>
                  </a:cubicBezTo>
                  <a:cubicBezTo>
                    <a:pt x="11" y="0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49" name="Freeform 123"/>
            <p:cNvSpPr/>
            <p:nvPr/>
          </p:nvSpPr>
          <p:spPr bwMode="auto">
            <a:xfrm>
              <a:off x="4810125" y="6328568"/>
              <a:ext cx="1588" cy="1588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50" name="Freeform 124"/>
            <p:cNvSpPr/>
            <p:nvPr/>
          </p:nvSpPr>
          <p:spPr bwMode="auto">
            <a:xfrm>
              <a:off x="5064125" y="6409531"/>
              <a:ext cx="6350" cy="9525"/>
            </a:xfrm>
            <a:custGeom>
              <a:avLst/>
              <a:gdLst>
                <a:gd name="T0" fmla="*/ 1 w 4"/>
                <a:gd name="T1" fmla="*/ 1 h 6"/>
                <a:gd name="T2" fmla="*/ 2 w 4"/>
                <a:gd name="T3" fmla="*/ 5 h 6"/>
                <a:gd name="T4" fmla="*/ 4 w 4"/>
                <a:gd name="T5" fmla="*/ 6 h 6"/>
                <a:gd name="T6" fmla="*/ 4 w 4"/>
                <a:gd name="T7" fmla="*/ 2 h 6"/>
                <a:gd name="T8" fmla="*/ 1 w 4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1" y="1"/>
                  </a:moveTo>
                  <a:cubicBezTo>
                    <a:pt x="0" y="3"/>
                    <a:pt x="2" y="3"/>
                    <a:pt x="2" y="5"/>
                  </a:cubicBezTo>
                  <a:cubicBezTo>
                    <a:pt x="2" y="5"/>
                    <a:pt x="3" y="5"/>
                    <a:pt x="4" y="6"/>
                  </a:cubicBezTo>
                  <a:cubicBezTo>
                    <a:pt x="3" y="3"/>
                    <a:pt x="3" y="4"/>
                    <a:pt x="4" y="2"/>
                  </a:cubicBezTo>
                  <a:cubicBezTo>
                    <a:pt x="2" y="3"/>
                    <a:pt x="2" y="0"/>
                    <a:pt x="1" y="1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51" name="Freeform 125"/>
            <p:cNvSpPr/>
            <p:nvPr/>
          </p:nvSpPr>
          <p:spPr bwMode="auto">
            <a:xfrm>
              <a:off x="4941888" y="6288881"/>
              <a:ext cx="7938" cy="7938"/>
            </a:xfrm>
            <a:custGeom>
              <a:avLst/>
              <a:gdLst>
                <a:gd name="T0" fmla="*/ 0 w 5"/>
                <a:gd name="T1" fmla="*/ 0 h 5"/>
                <a:gd name="T2" fmla="*/ 2 w 5"/>
                <a:gd name="T3" fmla="*/ 4 h 5"/>
                <a:gd name="T4" fmla="*/ 3 w 5"/>
                <a:gd name="T5" fmla="*/ 3 h 5"/>
                <a:gd name="T6" fmla="*/ 5 w 5"/>
                <a:gd name="T7" fmla="*/ 1 h 5"/>
                <a:gd name="T8" fmla="*/ 0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cubicBezTo>
                    <a:pt x="0" y="1"/>
                    <a:pt x="0" y="5"/>
                    <a:pt x="2" y="4"/>
                  </a:cubicBezTo>
                  <a:cubicBezTo>
                    <a:pt x="3" y="4"/>
                    <a:pt x="2" y="3"/>
                    <a:pt x="3" y="3"/>
                  </a:cubicBezTo>
                  <a:cubicBezTo>
                    <a:pt x="4" y="2"/>
                    <a:pt x="5" y="2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52" name="Freeform 126"/>
            <p:cNvSpPr/>
            <p:nvPr/>
          </p:nvSpPr>
          <p:spPr bwMode="auto">
            <a:xfrm>
              <a:off x="4933950" y="6277768"/>
              <a:ext cx="1588" cy="1588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53" name="Freeform 127"/>
            <p:cNvSpPr/>
            <p:nvPr/>
          </p:nvSpPr>
          <p:spPr bwMode="auto">
            <a:xfrm>
              <a:off x="4946650" y="6395243"/>
              <a:ext cx="1588" cy="1588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54" name="Freeform 128"/>
            <p:cNvSpPr/>
            <p:nvPr/>
          </p:nvSpPr>
          <p:spPr bwMode="auto">
            <a:xfrm>
              <a:off x="4946650" y="6293643"/>
              <a:ext cx="1588" cy="1588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55" name="Freeform 129"/>
            <p:cNvSpPr/>
            <p:nvPr/>
          </p:nvSpPr>
          <p:spPr bwMode="auto">
            <a:xfrm>
              <a:off x="4994275" y="6276181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0"/>
                    <a:pt x="0" y="2"/>
                    <a:pt x="2" y="2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56" name="Freeform 130"/>
            <p:cNvSpPr/>
            <p:nvPr/>
          </p:nvSpPr>
          <p:spPr bwMode="auto">
            <a:xfrm>
              <a:off x="4929188" y="6307931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0 h 2"/>
                <a:gd name="T4" fmla="*/ 0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2"/>
                    <a:pt x="2" y="2"/>
                    <a:pt x="2" y="0"/>
                  </a:cubicBezTo>
                  <a:cubicBezTo>
                    <a:pt x="1" y="1"/>
                    <a:pt x="0" y="0"/>
                    <a:pt x="0" y="2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57" name="Freeform 131"/>
            <p:cNvSpPr/>
            <p:nvPr/>
          </p:nvSpPr>
          <p:spPr bwMode="auto">
            <a:xfrm>
              <a:off x="5046663" y="6263481"/>
              <a:ext cx="1588" cy="1588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58" name="Freeform 132"/>
            <p:cNvSpPr/>
            <p:nvPr/>
          </p:nvSpPr>
          <p:spPr bwMode="auto">
            <a:xfrm>
              <a:off x="4860925" y="6231731"/>
              <a:ext cx="12700" cy="6350"/>
            </a:xfrm>
            <a:custGeom>
              <a:avLst/>
              <a:gdLst>
                <a:gd name="T0" fmla="*/ 7 w 7"/>
                <a:gd name="T1" fmla="*/ 0 h 3"/>
                <a:gd name="T2" fmla="*/ 0 w 7"/>
                <a:gd name="T3" fmla="*/ 2 h 3"/>
                <a:gd name="T4" fmla="*/ 5 w 7"/>
                <a:gd name="T5" fmla="*/ 3 h 3"/>
                <a:gd name="T6" fmla="*/ 7 w 7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cubicBezTo>
                    <a:pt x="5" y="1"/>
                    <a:pt x="1" y="0"/>
                    <a:pt x="0" y="2"/>
                  </a:cubicBezTo>
                  <a:cubicBezTo>
                    <a:pt x="2" y="2"/>
                    <a:pt x="4" y="2"/>
                    <a:pt x="5" y="3"/>
                  </a:cubicBezTo>
                  <a:cubicBezTo>
                    <a:pt x="6" y="2"/>
                    <a:pt x="7" y="2"/>
                    <a:pt x="7" y="0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59" name="Freeform 133"/>
            <p:cNvSpPr/>
            <p:nvPr/>
          </p:nvSpPr>
          <p:spPr bwMode="auto">
            <a:xfrm>
              <a:off x="4865688" y="6268243"/>
              <a:ext cx="4763" cy="4763"/>
            </a:xfrm>
            <a:custGeom>
              <a:avLst/>
              <a:gdLst>
                <a:gd name="T0" fmla="*/ 1 w 2"/>
                <a:gd name="T1" fmla="*/ 3 h 3"/>
                <a:gd name="T2" fmla="*/ 2 w 2"/>
                <a:gd name="T3" fmla="*/ 0 h 3"/>
                <a:gd name="T4" fmla="*/ 1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2"/>
                    <a:pt x="2" y="1"/>
                    <a:pt x="2" y="0"/>
                  </a:cubicBezTo>
                  <a:cubicBezTo>
                    <a:pt x="1" y="0"/>
                    <a:pt x="0" y="2"/>
                    <a:pt x="1" y="3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60" name="Freeform 134"/>
            <p:cNvSpPr/>
            <p:nvPr/>
          </p:nvSpPr>
          <p:spPr bwMode="auto">
            <a:xfrm>
              <a:off x="4719638" y="6390481"/>
              <a:ext cx="3175" cy="4763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2 h 3"/>
                <a:gd name="T4" fmla="*/ 0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2"/>
                    <a:pt x="1" y="3"/>
                    <a:pt x="2" y="2"/>
                  </a:cubicBezTo>
                  <a:cubicBezTo>
                    <a:pt x="1" y="2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  <p:sp>
          <p:nvSpPr>
            <p:cNvPr id="161" name="Freeform 135"/>
            <p:cNvSpPr/>
            <p:nvPr/>
          </p:nvSpPr>
          <p:spPr bwMode="auto">
            <a:xfrm>
              <a:off x="4719638" y="6388893"/>
              <a:ext cx="0" cy="1588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766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7766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2596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  <p:bldP spid="21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48413" y="364978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404040"/>
                </a:solidFill>
                <a:latin typeface="+mn-ea"/>
              </a:rPr>
              <a:t>需求分析与解决思路</a:t>
            </a:r>
            <a:endParaRPr lang="en-US" altLang="zh-CN" sz="3200" b="1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48413" y="949705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404040"/>
                </a:solidFill>
              </a:rPr>
              <a:t>具体问题具体实现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32600" y="209550"/>
            <a:ext cx="1135895" cy="113589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" name="同心圆 6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7309" y="361998"/>
            <a:ext cx="443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7766FF"/>
                </a:solidFill>
              </a:rPr>
              <a:t>2</a:t>
            </a:r>
            <a:endParaRPr lang="zh-CN" altLang="en-US" sz="4800" dirty="0">
              <a:solidFill>
                <a:srgbClr val="7766F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34870" y="1934542"/>
            <a:ext cx="5522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实地调研和考察后发现如下问题：</a:t>
            </a:r>
            <a:endParaRPr lang="zh-CN" altLang="zh-CN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3334871" y="2795350"/>
            <a:ext cx="4536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、职能部门</a:t>
            </a:r>
            <a:r>
              <a:rPr lang="zh-CN" altLang="en-US" sz="3200" b="1" dirty="0">
                <a:solidFill>
                  <a:srgbClr val="7766FF"/>
                </a:solidFill>
              </a:rPr>
              <a:t>需求</a:t>
            </a:r>
            <a:r>
              <a:rPr lang="zh-CN" altLang="en-US" sz="2400" dirty="0"/>
              <a:t>不一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334870" y="3705959"/>
            <a:ext cx="5522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zh-CN" altLang="en-US" sz="3200" b="1" dirty="0">
                <a:solidFill>
                  <a:srgbClr val="7766FF"/>
                </a:solidFill>
              </a:rPr>
              <a:t>信息</a:t>
            </a:r>
            <a:r>
              <a:rPr lang="zh-CN" altLang="en-US" sz="2400" dirty="0"/>
              <a:t>即时性难</a:t>
            </a:r>
            <a:endParaRPr lang="zh-CN" altLang="en-US" sz="3600" b="1" dirty="0">
              <a:solidFill>
                <a:srgbClr val="523BFF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34870" y="4616568"/>
            <a:ext cx="5522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</a:t>
            </a:r>
            <a:r>
              <a:rPr lang="zh-CN" altLang="en-US" sz="2400" dirty="0"/>
              <a:t>、信息</a:t>
            </a:r>
            <a:r>
              <a:rPr lang="zh-CN" altLang="en-US" sz="3200" b="1" dirty="0">
                <a:solidFill>
                  <a:srgbClr val="7766FF"/>
                </a:solidFill>
              </a:rPr>
              <a:t>获取</a:t>
            </a:r>
            <a:r>
              <a:rPr lang="zh-CN" altLang="en-US" sz="2400" dirty="0"/>
              <a:t>方式繁琐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334871" y="5527178"/>
            <a:ext cx="3065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</a:t>
            </a:r>
            <a:r>
              <a:rPr lang="zh-CN" altLang="en-US" sz="2400" dirty="0"/>
              <a:t>、</a:t>
            </a:r>
            <a:r>
              <a:rPr lang="zh-CN" altLang="en-US" sz="3200" b="1" dirty="0">
                <a:solidFill>
                  <a:srgbClr val="7766FF"/>
                </a:solidFill>
              </a:rPr>
              <a:t>词库</a:t>
            </a:r>
            <a:r>
              <a:rPr lang="zh-CN" altLang="en-US" sz="2400" dirty="0"/>
              <a:t>更新即时性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598023" y="2737815"/>
            <a:ext cx="4536142" cy="584775"/>
          </a:xfrm>
          <a:prstGeom prst="rect">
            <a:avLst/>
          </a:prstGeom>
          <a:noFill/>
          <a:effectLst>
            <a:outerShdw blurRad="152400" dist="38100" dir="5400000" algn="t" rotWithShape="0">
              <a:prstClr val="black">
                <a:alpha val="3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B050"/>
                </a:solidFill>
              </a:rPr>
              <a:t>分部门，精确定位需求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598023" y="3665791"/>
            <a:ext cx="9251577" cy="584775"/>
          </a:xfrm>
          <a:prstGeom prst="rect">
            <a:avLst/>
          </a:prstGeom>
          <a:noFill/>
          <a:effectLst>
            <a:outerShdw blurRad="152400" dist="38100" dir="5400000" algn="t" rotWithShape="0">
              <a:prstClr val="black">
                <a:alpha val="3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B050"/>
                </a:solidFill>
              </a:rPr>
              <a:t>移动端适配优化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598023" y="4593767"/>
            <a:ext cx="5522259" cy="584775"/>
          </a:xfrm>
          <a:prstGeom prst="rect">
            <a:avLst/>
          </a:prstGeom>
          <a:noFill/>
          <a:effectLst>
            <a:outerShdw blurRad="152400" dist="38100" dir="5400000" algn="t" rotWithShape="0">
              <a:prstClr val="black">
                <a:alpha val="3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B050"/>
                </a:solidFill>
              </a:rPr>
              <a:t>多种数据导入方式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598023" y="5521742"/>
            <a:ext cx="6275295" cy="584775"/>
          </a:xfrm>
          <a:prstGeom prst="rect">
            <a:avLst/>
          </a:prstGeom>
          <a:noFill/>
          <a:effectLst>
            <a:outerShdw blurRad="152400" dist="38100" dir="5400000" algn="t" rotWithShape="0">
              <a:prstClr val="black">
                <a:alpha val="3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B050"/>
                </a:solidFill>
              </a:rPr>
              <a:t>编辑分词模块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598023" y="1934542"/>
            <a:ext cx="5522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解决思路：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67998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1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1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6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48148E-6 L -0.25 -1.48148E-6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-0.25 -3.7037E-7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-0.25 -7.40741E-7 " pathEditMode="relative" rAng="0" ptsTypes="AA">
                                      <p:cBhvr>
                                        <p:cTn id="73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00"/>
                            </p:stCondLst>
                            <p:childTnLst>
                              <p:par>
                                <p:cTn id="7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111E-6 L -0.25 -1.11111E-6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>
            <a:spLocks/>
          </p:cNvSpPr>
          <p:nvPr/>
        </p:nvSpPr>
        <p:spPr>
          <a:xfrm>
            <a:off x="5582191" y="2593225"/>
            <a:ext cx="4925084" cy="98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PART 3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35470" y="3452402"/>
            <a:ext cx="6756530" cy="1325563"/>
          </a:xfrm>
        </p:spPr>
        <p:txBody>
          <a:bodyPr>
            <a:normAutofit/>
          </a:bodyPr>
          <a:lstStyle/>
          <a:p>
            <a:r>
              <a:rPr lang="zh-CN" altLang="en-US" sz="6000" b="1" dirty="0">
                <a:solidFill>
                  <a:srgbClr val="7766FF"/>
                </a:solidFill>
                <a:latin typeface="+mn-ea"/>
                <a:ea typeface="+mn-ea"/>
              </a:rPr>
              <a:t>技术路线</a:t>
            </a:r>
          </a:p>
        </p:txBody>
      </p:sp>
      <p:sp>
        <p:nvSpPr>
          <p:cNvPr id="37" name="矩形 36"/>
          <p:cNvSpPr/>
          <p:nvPr/>
        </p:nvSpPr>
        <p:spPr>
          <a:xfrm>
            <a:off x="0" y="1642678"/>
            <a:ext cx="4907687" cy="45397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10259186" y="6195802"/>
            <a:ext cx="563093" cy="56309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2020044" y="6186402"/>
            <a:ext cx="430672" cy="430672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椭圆 20"/>
          <p:cNvSpPr/>
          <p:nvPr/>
        </p:nvSpPr>
        <p:spPr>
          <a:xfrm>
            <a:off x="11139791" y="6551380"/>
            <a:ext cx="415029" cy="415029"/>
          </a:xfrm>
          <a:prstGeom prst="ellipse">
            <a:avLst/>
          </a:prstGeom>
          <a:solidFill>
            <a:srgbClr val="7766FF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311174" y="209324"/>
            <a:ext cx="307748" cy="307748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3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96719" y="-146237"/>
            <a:ext cx="509435" cy="509435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6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椭圆 27"/>
          <p:cNvSpPr/>
          <p:nvPr/>
        </p:nvSpPr>
        <p:spPr>
          <a:xfrm>
            <a:off x="238221" y="754326"/>
            <a:ext cx="226827" cy="226827"/>
          </a:xfrm>
          <a:prstGeom prst="ellipse">
            <a:avLst/>
          </a:prstGeom>
          <a:solidFill>
            <a:srgbClr val="7766FF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0" name="直接连接符 29"/>
          <p:cNvCxnSpPr>
            <a:cxnSpLocks/>
          </p:cNvCxnSpPr>
          <p:nvPr/>
        </p:nvCxnSpPr>
        <p:spPr>
          <a:xfrm>
            <a:off x="4903702" y="2967789"/>
            <a:ext cx="0" cy="137962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11042251" y="479803"/>
            <a:ext cx="1707591" cy="170759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2" name="同心圆 6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529333" y="2665202"/>
            <a:ext cx="2368133" cy="1822480"/>
            <a:chOff x="9601200" y="4601368"/>
            <a:chExt cx="688975" cy="530225"/>
          </a:xfrm>
          <a:solidFill>
            <a:srgbClr val="7766FF"/>
          </a:solidFill>
        </p:grpSpPr>
        <p:sp>
          <p:nvSpPr>
            <p:cNvPr id="34" name="Freeform 861"/>
            <p:cNvSpPr>
              <a:spLocks noEditPoints="1"/>
            </p:cNvSpPr>
            <p:nvPr/>
          </p:nvSpPr>
          <p:spPr bwMode="auto">
            <a:xfrm>
              <a:off x="9877425" y="4601368"/>
              <a:ext cx="412750" cy="485775"/>
            </a:xfrm>
            <a:custGeom>
              <a:avLst/>
              <a:gdLst>
                <a:gd name="T0" fmla="*/ 118 w 236"/>
                <a:gd name="T1" fmla="*/ 278 h 278"/>
                <a:gd name="T2" fmla="*/ 18 w 236"/>
                <a:gd name="T3" fmla="*/ 208 h 278"/>
                <a:gd name="T4" fmla="*/ 0 w 236"/>
                <a:gd name="T5" fmla="*/ 165 h 278"/>
                <a:gd name="T6" fmla="*/ 0 w 236"/>
                <a:gd name="T7" fmla="*/ 50 h 278"/>
                <a:gd name="T8" fmla="*/ 22 w 236"/>
                <a:gd name="T9" fmla="*/ 21 h 278"/>
                <a:gd name="T10" fmla="*/ 214 w 236"/>
                <a:gd name="T11" fmla="*/ 21 h 278"/>
                <a:gd name="T12" fmla="*/ 236 w 236"/>
                <a:gd name="T13" fmla="*/ 50 h 278"/>
                <a:gd name="T14" fmla="*/ 236 w 236"/>
                <a:gd name="T15" fmla="*/ 165 h 278"/>
                <a:gd name="T16" fmla="*/ 219 w 236"/>
                <a:gd name="T17" fmla="*/ 208 h 278"/>
                <a:gd name="T18" fmla="*/ 118 w 236"/>
                <a:gd name="T19" fmla="*/ 278 h 278"/>
                <a:gd name="T20" fmla="*/ 118 w 236"/>
                <a:gd name="T21" fmla="*/ 15 h 278"/>
                <a:gd name="T22" fmla="*/ 25 w 236"/>
                <a:gd name="T23" fmla="*/ 30 h 278"/>
                <a:gd name="T24" fmla="*/ 10 w 236"/>
                <a:gd name="T25" fmla="*/ 50 h 278"/>
                <a:gd name="T26" fmla="*/ 10 w 236"/>
                <a:gd name="T27" fmla="*/ 165 h 278"/>
                <a:gd name="T28" fmla="*/ 24 w 236"/>
                <a:gd name="T29" fmla="*/ 202 h 278"/>
                <a:gd name="T30" fmla="*/ 118 w 236"/>
                <a:gd name="T31" fmla="*/ 269 h 278"/>
                <a:gd name="T32" fmla="*/ 212 w 236"/>
                <a:gd name="T33" fmla="*/ 202 h 278"/>
                <a:gd name="T34" fmla="*/ 227 w 236"/>
                <a:gd name="T35" fmla="*/ 164 h 278"/>
                <a:gd name="T36" fmla="*/ 227 w 236"/>
                <a:gd name="T37" fmla="*/ 50 h 278"/>
                <a:gd name="T38" fmla="*/ 211 w 236"/>
                <a:gd name="T39" fmla="*/ 30 h 278"/>
                <a:gd name="T40" fmla="*/ 118 w 236"/>
                <a:gd name="T41" fmla="*/ 15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6" h="278">
                  <a:moveTo>
                    <a:pt x="118" y="278"/>
                  </a:moveTo>
                  <a:cubicBezTo>
                    <a:pt x="91" y="278"/>
                    <a:pt x="63" y="255"/>
                    <a:pt x="18" y="208"/>
                  </a:cubicBezTo>
                  <a:cubicBezTo>
                    <a:pt x="7" y="198"/>
                    <a:pt x="0" y="177"/>
                    <a:pt x="0" y="16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8"/>
                    <a:pt x="10" y="25"/>
                    <a:pt x="22" y="21"/>
                  </a:cubicBezTo>
                  <a:cubicBezTo>
                    <a:pt x="84" y="0"/>
                    <a:pt x="152" y="0"/>
                    <a:pt x="214" y="21"/>
                  </a:cubicBezTo>
                  <a:cubicBezTo>
                    <a:pt x="226" y="25"/>
                    <a:pt x="236" y="38"/>
                    <a:pt x="236" y="50"/>
                  </a:cubicBezTo>
                  <a:cubicBezTo>
                    <a:pt x="236" y="165"/>
                    <a:pt x="236" y="165"/>
                    <a:pt x="236" y="165"/>
                  </a:cubicBezTo>
                  <a:cubicBezTo>
                    <a:pt x="236" y="177"/>
                    <a:pt x="229" y="198"/>
                    <a:pt x="219" y="208"/>
                  </a:cubicBezTo>
                  <a:cubicBezTo>
                    <a:pt x="173" y="255"/>
                    <a:pt x="145" y="278"/>
                    <a:pt x="118" y="278"/>
                  </a:cubicBezTo>
                  <a:close/>
                  <a:moveTo>
                    <a:pt x="118" y="15"/>
                  </a:moveTo>
                  <a:cubicBezTo>
                    <a:pt x="87" y="15"/>
                    <a:pt x="55" y="20"/>
                    <a:pt x="25" y="30"/>
                  </a:cubicBezTo>
                  <a:cubicBezTo>
                    <a:pt x="17" y="32"/>
                    <a:pt x="10" y="42"/>
                    <a:pt x="10" y="50"/>
                  </a:cubicBezTo>
                  <a:cubicBezTo>
                    <a:pt x="10" y="165"/>
                    <a:pt x="10" y="165"/>
                    <a:pt x="10" y="165"/>
                  </a:cubicBezTo>
                  <a:cubicBezTo>
                    <a:pt x="10" y="175"/>
                    <a:pt x="16" y="193"/>
                    <a:pt x="24" y="202"/>
                  </a:cubicBezTo>
                  <a:cubicBezTo>
                    <a:pt x="68" y="246"/>
                    <a:pt x="94" y="269"/>
                    <a:pt x="118" y="269"/>
                  </a:cubicBezTo>
                  <a:cubicBezTo>
                    <a:pt x="142" y="269"/>
                    <a:pt x="169" y="246"/>
                    <a:pt x="212" y="202"/>
                  </a:cubicBezTo>
                  <a:cubicBezTo>
                    <a:pt x="220" y="193"/>
                    <a:pt x="227" y="175"/>
                    <a:pt x="227" y="164"/>
                  </a:cubicBezTo>
                  <a:cubicBezTo>
                    <a:pt x="227" y="50"/>
                    <a:pt x="227" y="50"/>
                    <a:pt x="227" y="50"/>
                  </a:cubicBezTo>
                  <a:cubicBezTo>
                    <a:pt x="227" y="42"/>
                    <a:pt x="220" y="32"/>
                    <a:pt x="211" y="30"/>
                  </a:cubicBezTo>
                  <a:cubicBezTo>
                    <a:pt x="181" y="20"/>
                    <a:pt x="150" y="15"/>
                    <a:pt x="118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" name="Freeform 862"/>
            <p:cNvSpPr>
              <a:spLocks noEditPoints="1"/>
            </p:cNvSpPr>
            <p:nvPr/>
          </p:nvSpPr>
          <p:spPr bwMode="auto">
            <a:xfrm>
              <a:off x="9910763" y="4642643"/>
              <a:ext cx="346075" cy="412750"/>
            </a:xfrm>
            <a:custGeom>
              <a:avLst/>
              <a:gdLst>
                <a:gd name="T0" fmla="*/ 189 w 198"/>
                <a:gd name="T1" fmla="*/ 14 h 236"/>
                <a:gd name="T2" fmla="*/ 99 w 198"/>
                <a:gd name="T3" fmla="*/ 0 h 236"/>
                <a:gd name="T4" fmla="*/ 9 w 198"/>
                <a:gd name="T5" fmla="*/ 15 h 236"/>
                <a:gd name="T6" fmla="*/ 0 w 198"/>
                <a:gd name="T7" fmla="*/ 26 h 236"/>
                <a:gd name="T8" fmla="*/ 0 w 198"/>
                <a:gd name="T9" fmla="*/ 140 h 236"/>
                <a:gd name="T10" fmla="*/ 12 w 198"/>
                <a:gd name="T11" fmla="*/ 171 h 236"/>
                <a:gd name="T12" fmla="*/ 99 w 198"/>
                <a:gd name="T13" fmla="*/ 236 h 236"/>
                <a:gd name="T14" fmla="*/ 186 w 198"/>
                <a:gd name="T15" fmla="*/ 171 h 236"/>
                <a:gd name="T16" fmla="*/ 198 w 198"/>
                <a:gd name="T17" fmla="*/ 141 h 236"/>
                <a:gd name="T18" fmla="*/ 198 w 198"/>
                <a:gd name="T19" fmla="*/ 26 h 236"/>
                <a:gd name="T20" fmla="*/ 189 w 198"/>
                <a:gd name="T21" fmla="*/ 14 h 236"/>
                <a:gd name="T22" fmla="*/ 177 w 198"/>
                <a:gd name="T23" fmla="*/ 41 h 236"/>
                <a:gd name="T24" fmla="*/ 97 w 198"/>
                <a:gd name="T25" fmla="*/ 67 h 236"/>
                <a:gd name="T26" fmla="*/ 97 w 198"/>
                <a:gd name="T27" fmla="*/ 79 h 236"/>
                <a:gd name="T28" fmla="*/ 177 w 198"/>
                <a:gd name="T29" fmla="*/ 53 h 236"/>
                <a:gd name="T30" fmla="*/ 177 w 198"/>
                <a:gd name="T31" fmla="*/ 67 h 236"/>
                <a:gd name="T32" fmla="*/ 97 w 198"/>
                <a:gd name="T33" fmla="*/ 93 h 236"/>
                <a:gd name="T34" fmla="*/ 97 w 198"/>
                <a:gd name="T35" fmla="*/ 105 h 236"/>
                <a:gd name="T36" fmla="*/ 177 w 198"/>
                <a:gd name="T37" fmla="*/ 79 h 236"/>
                <a:gd name="T38" fmla="*/ 177 w 198"/>
                <a:gd name="T39" fmla="*/ 92 h 236"/>
                <a:gd name="T40" fmla="*/ 97 w 198"/>
                <a:gd name="T41" fmla="*/ 118 h 236"/>
                <a:gd name="T42" fmla="*/ 97 w 198"/>
                <a:gd name="T43" fmla="*/ 130 h 236"/>
                <a:gd name="T44" fmla="*/ 177 w 198"/>
                <a:gd name="T45" fmla="*/ 104 h 236"/>
                <a:gd name="T46" fmla="*/ 177 w 198"/>
                <a:gd name="T47" fmla="*/ 118 h 236"/>
                <a:gd name="T48" fmla="*/ 97 w 198"/>
                <a:gd name="T49" fmla="*/ 144 h 236"/>
                <a:gd name="T50" fmla="*/ 97 w 198"/>
                <a:gd name="T51" fmla="*/ 156 h 236"/>
                <a:gd name="T52" fmla="*/ 177 w 198"/>
                <a:gd name="T53" fmla="*/ 130 h 236"/>
                <a:gd name="T54" fmla="*/ 177 w 198"/>
                <a:gd name="T55" fmla="*/ 141 h 236"/>
                <a:gd name="T56" fmla="*/ 177 w 198"/>
                <a:gd name="T57" fmla="*/ 143 h 236"/>
                <a:gd name="T58" fmla="*/ 97 w 198"/>
                <a:gd name="T59" fmla="*/ 169 h 236"/>
                <a:gd name="T60" fmla="*/ 97 w 198"/>
                <a:gd name="T61" fmla="*/ 181 h 236"/>
                <a:gd name="T62" fmla="*/ 170 w 198"/>
                <a:gd name="T63" fmla="*/ 158 h 236"/>
                <a:gd name="T64" fmla="*/ 150 w 198"/>
                <a:gd name="T65" fmla="*/ 177 h 236"/>
                <a:gd name="T66" fmla="*/ 97 w 198"/>
                <a:gd name="T67" fmla="*/ 195 h 236"/>
                <a:gd name="T68" fmla="*/ 97 w 198"/>
                <a:gd name="T69" fmla="*/ 207 h 236"/>
                <a:gd name="T70" fmla="*/ 130 w 198"/>
                <a:gd name="T71" fmla="*/ 196 h 236"/>
                <a:gd name="T72" fmla="*/ 99 w 198"/>
                <a:gd name="T73" fmla="*/ 214 h 236"/>
                <a:gd name="T74" fmla="*/ 27 w 198"/>
                <a:gd name="T75" fmla="*/ 157 h 236"/>
                <a:gd name="T76" fmla="*/ 21 w 198"/>
                <a:gd name="T77" fmla="*/ 140 h 236"/>
                <a:gd name="T78" fmla="*/ 21 w 198"/>
                <a:gd name="T79" fmla="*/ 33 h 236"/>
                <a:gd name="T80" fmla="*/ 97 w 198"/>
                <a:gd name="T81" fmla="*/ 21 h 236"/>
                <a:gd name="T82" fmla="*/ 97 w 198"/>
                <a:gd name="T83" fmla="*/ 28 h 236"/>
                <a:gd name="T84" fmla="*/ 117 w 198"/>
                <a:gd name="T85" fmla="*/ 22 h 236"/>
                <a:gd name="T86" fmla="*/ 147 w 198"/>
                <a:gd name="T87" fmla="*/ 26 h 236"/>
                <a:gd name="T88" fmla="*/ 97 w 198"/>
                <a:gd name="T89" fmla="*/ 42 h 236"/>
                <a:gd name="T90" fmla="*/ 97 w 198"/>
                <a:gd name="T91" fmla="*/ 54 h 236"/>
                <a:gd name="T92" fmla="*/ 169 w 198"/>
                <a:gd name="T93" fmla="*/ 31 h 236"/>
                <a:gd name="T94" fmla="*/ 177 w 198"/>
                <a:gd name="T95" fmla="*/ 33 h 236"/>
                <a:gd name="T96" fmla="*/ 177 w 198"/>
                <a:gd name="T97" fmla="*/ 41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8" h="236">
                  <a:moveTo>
                    <a:pt x="189" y="14"/>
                  </a:moveTo>
                  <a:cubicBezTo>
                    <a:pt x="160" y="5"/>
                    <a:pt x="130" y="0"/>
                    <a:pt x="99" y="0"/>
                  </a:cubicBezTo>
                  <a:cubicBezTo>
                    <a:pt x="69" y="0"/>
                    <a:pt x="38" y="5"/>
                    <a:pt x="9" y="15"/>
                  </a:cubicBezTo>
                  <a:cubicBezTo>
                    <a:pt x="4" y="16"/>
                    <a:pt x="0" y="22"/>
                    <a:pt x="0" y="26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9"/>
                    <a:pt x="6" y="165"/>
                    <a:pt x="12" y="171"/>
                  </a:cubicBezTo>
                  <a:cubicBezTo>
                    <a:pt x="53" y="213"/>
                    <a:pt x="79" y="236"/>
                    <a:pt x="99" y="236"/>
                  </a:cubicBezTo>
                  <a:cubicBezTo>
                    <a:pt x="120" y="236"/>
                    <a:pt x="146" y="213"/>
                    <a:pt x="186" y="171"/>
                  </a:cubicBezTo>
                  <a:cubicBezTo>
                    <a:pt x="193" y="165"/>
                    <a:pt x="198" y="149"/>
                    <a:pt x="198" y="141"/>
                  </a:cubicBezTo>
                  <a:cubicBezTo>
                    <a:pt x="198" y="26"/>
                    <a:pt x="198" y="26"/>
                    <a:pt x="198" y="26"/>
                  </a:cubicBezTo>
                  <a:cubicBezTo>
                    <a:pt x="198" y="22"/>
                    <a:pt x="194" y="16"/>
                    <a:pt x="189" y="14"/>
                  </a:cubicBezTo>
                  <a:close/>
                  <a:moveTo>
                    <a:pt x="177" y="41"/>
                  </a:moveTo>
                  <a:cubicBezTo>
                    <a:pt x="97" y="67"/>
                    <a:pt x="97" y="67"/>
                    <a:pt x="97" y="67"/>
                  </a:cubicBezTo>
                  <a:cubicBezTo>
                    <a:pt x="97" y="79"/>
                    <a:pt x="97" y="79"/>
                    <a:pt x="97" y="79"/>
                  </a:cubicBezTo>
                  <a:cubicBezTo>
                    <a:pt x="177" y="53"/>
                    <a:pt x="177" y="53"/>
                    <a:pt x="177" y="53"/>
                  </a:cubicBezTo>
                  <a:cubicBezTo>
                    <a:pt x="177" y="67"/>
                    <a:pt x="177" y="67"/>
                    <a:pt x="177" y="67"/>
                  </a:cubicBezTo>
                  <a:cubicBezTo>
                    <a:pt x="97" y="93"/>
                    <a:pt x="97" y="93"/>
                    <a:pt x="97" y="93"/>
                  </a:cubicBezTo>
                  <a:cubicBezTo>
                    <a:pt x="97" y="105"/>
                    <a:pt x="97" y="105"/>
                    <a:pt x="97" y="105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7" y="92"/>
                    <a:pt x="177" y="92"/>
                    <a:pt x="177" y="92"/>
                  </a:cubicBezTo>
                  <a:cubicBezTo>
                    <a:pt x="97" y="118"/>
                    <a:pt x="97" y="118"/>
                    <a:pt x="97" y="118"/>
                  </a:cubicBezTo>
                  <a:cubicBezTo>
                    <a:pt x="97" y="130"/>
                    <a:pt x="97" y="130"/>
                    <a:pt x="97" y="130"/>
                  </a:cubicBezTo>
                  <a:cubicBezTo>
                    <a:pt x="177" y="104"/>
                    <a:pt x="177" y="104"/>
                    <a:pt x="177" y="104"/>
                  </a:cubicBezTo>
                  <a:cubicBezTo>
                    <a:pt x="177" y="118"/>
                    <a:pt x="177" y="118"/>
                    <a:pt x="177" y="118"/>
                  </a:cubicBezTo>
                  <a:cubicBezTo>
                    <a:pt x="97" y="144"/>
                    <a:pt x="97" y="144"/>
                    <a:pt x="97" y="144"/>
                  </a:cubicBezTo>
                  <a:cubicBezTo>
                    <a:pt x="97" y="156"/>
                    <a:pt x="97" y="156"/>
                    <a:pt x="97" y="156"/>
                  </a:cubicBezTo>
                  <a:cubicBezTo>
                    <a:pt x="177" y="130"/>
                    <a:pt x="177" y="130"/>
                    <a:pt x="177" y="130"/>
                  </a:cubicBezTo>
                  <a:cubicBezTo>
                    <a:pt x="177" y="141"/>
                    <a:pt x="177" y="141"/>
                    <a:pt x="177" y="141"/>
                  </a:cubicBezTo>
                  <a:cubicBezTo>
                    <a:pt x="177" y="141"/>
                    <a:pt x="177" y="142"/>
                    <a:pt x="177" y="143"/>
                  </a:cubicBezTo>
                  <a:cubicBezTo>
                    <a:pt x="97" y="169"/>
                    <a:pt x="97" y="169"/>
                    <a:pt x="97" y="169"/>
                  </a:cubicBezTo>
                  <a:cubicBezTo>
                    <a:pt x="97" y="181"/>
                    <a:pt x="97" y="181"/>
                    <a:pt x="97" y="181"/>
                  </a:cubicBezTo>
                  <a:cubicBezTo>
                    <a:pt x="170" y="158"/>
                    <a:pt x="170" y="158"/>
                    <a:pt x="170" y="158"/>
                  </a:cubicBezTo>
                  <a:cubicBezTo>
                    <a:pt x="165" y="163"/>
                    <a:pt x="158" y="170"/>
                    <a:pt x="150" y="177"/>
                  </a:cubicBezTo>
                  <a:cubicBezTo>
                    <a:pt x="97" y="195"/>
                    <a:pt x="97" y="195"/>
                    <a:pt x="97" y="195"/>
                  </a:cubicBezTo>
                  <a:cubicBezTo>
                    <a:pt x="97" y="207"/>
                    <a:pt x="97" y="207"/>
                    <a:pt x="97" y="207"/>
                  </a:cubicBezTo>
                  <a:cubicBezTo>
                    <a:pt x="130" y="196"/>
                    <a:pt x="130" y="196"/>
                    <a:pt x="130" y="196"/>
                  </a:cubicBezTo>
                  <a:cubicBezTo>
                    <a:pt x="118" y="206"/>
                    <a:pt x="106" y="214"/>
                    <a:pt x="99" y="214"/>
                  </a:cubicBezTo>
                  <a:cubicBezTo>
                    <a:pt x="84" y="214"/>
                    <a:pt x="45" y="175"/>
                    <a:pt x="27" y="157"/>
                  </a:cubicBezTo>
                  <a:cubicBezTo>
                    <a:pt x="25" y="154"/>
                    <a:pt x="21" y="144"/>
                    <a:pt x="21" y="140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46" y="25"/>
                    <a:pt x="71" y="21"/>
                    <a:pt x="97" y="21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117" y="22"/>
                    <a:pt x="117" y="22"/>
                    <a:pt x="117" y="22"/>
                  </a:cubicBezTo>
                  <a:cubicBezTo>
                    <a:pt x="127" y="22"/>
                    <a:pt x="137" y="24"/>
                    <a:pt x="147" y="26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97" y="54"/>
                    <a:pt x="97" y="54"/>
                    <a:pt x="97" y="54"/>
                  </a:cubicBezTo>
                  <a:cubicBezTo>
                    <a:pt x="169" y="31"/>
                    <a:pt x="169" y="31"/>
                    <a:pt x="169" y="31"/>
                  </a:cubicBezTo>
                  <a:cubicBezTo>
                    <a:pt x="172" y="31"/>
                    <a:pt x="174" y="32"/>
                    <a:pt x="177" y="33"/>
                  </a:cubicBezTo>
                  <a:lnTo>
                    <a:pt x="177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" name="Freeform 863"/>
            <p:cNvSpPr>
              <a:spLocks noEditPoints="1"/>
            </p:cNvSpPr>
            <p:nvPr/>
          </p:nvSpPr>
          <p:spPr bwMode="auto">
            <a:xfrm>
              <a:off x="9601200" y="4645818"/>
              <a:ext cx="438150" cy="485775"/>
            </a:xfrm>
            <a:custGeom>
              <a:avLst/>
              <a:gdLst>
                <a:gd name="T0" fmla="*/ 192 w 251"/>
                <a:gd name="T1" fmla="*/ 255 h 278"/>
                <a:gd name="T2" fmla="*/ 187 w 251"/>
                <a:gd name="T3" fmla="*/ 187 h 278"/>
                <a:gd name="T4" fmla="*/ 116 w 251"/>
                <a:gd name="T5" fmla="*/ 171 h 278"/>
                <a:gd name="T6" fmla="*/ 164 w 251"/>
                <a:gd name="T7" fmla="*/ 149 h 278"/>
                <a:gd name="T8" fmla="*/ 163 w 251"/>
                <a:gd name="T9" fmla="*/ 130 h 278"/>
                <a:gd name="T10" fmla="*/ 115 w 251"/>
                <a:gd name="T11" fmla="*/ 111 h 278"/>
                <a:gd name="T12" fmla="*/ 158 w 251"/>
                <a:gd name="T13" fmla="*/ 92 h 278"/>
                <a:gd name="T14" fmla="*/ 163 w 251"/>
                <a:gd name="T15" fmla="*/ 73 h 278"/>
                <a:gd name="T16" fmla="*/ 127 w 251"/>
                <a:gd name="T17" fmla="*/ 57 h 278"/>
                <a:gd name="T18" fmla="*/ 163 w 251"/>
                <a:gd name="T19" fmla="*/ 23 h 278"/>
                <a:gd name="T20" fmla="*/ 158 w 251"/>
                <a:gd name="T21" fmla="*/ 0 h 278"/>
                <a:gd name="T22" fmla="*/ 0 w 251"/>
                <a:gd name="T23" fmla="*/ 136 h 278"/>
                <a:gd name="T24" fmla="*/ 158 w 251"/>
                <a:gd name="T25" fmla="*/ 278 h 278"/>
                <a:gd name="T26" fmla="*/ 235 w 251"/>
                <a:gd name="T27" fmla="*/ 231 h 278"/>
                <a:gd name="T28" fmla="*/ 100 w 251"/>
                <a:gd name="T29" fmla="*/ 82 h 278"/>
                <a:gd name="T30" fmla="*/ 125 w 251"/>
                <a:gd name="T31" fmla="*/ 82 h 278"/>
                <a:gd name="T32" fmla="*/ 124 w 251"/>
                <a:gd name="T33" fmla="*/ 24 h 278"/>
                <a:gd name="T34" fmla="*/ 88 w 251"/>
                <a:gd name="T35" fmla="*/ 67 h 278"/>
                <a:gd name="T36" fmla="*/ 124 w 251"/>
                <a:gd name="T37" fmla="*/ 24 h 278"/>
                <a:gd name="T38" fmla="*/ 84 w 251"/>
                <a:gd name="T39" fmla="*/ 85 h 278"/>
                <a:gd name="T40" fmla="*/ 95 w 251"/>
                <a:gd name="T41" fmla="*/ 130 h 278"/>
                <a:gd name="T42" fmla="*/ 43 w 251"/>
                <a:gd name="T43" fmla="*/ 111 h 278"/>
                <a:gd name="T44" fmla="*/ 29 w 251"/>
                <a:gd name="T45" fmla="*/ 149 h 278"/>
                <a:gd name="T46" fmla="*/ 29 w 251"/>
                <a:gd name="T47" fmla="*/ 124 h 278"/>
                <a:gd name="T48" fmla="*/ 29 w 251"/>
                <a:gd name="T49" fmla="*/ 149 h 278"/>
                <a:gd name="T50" fmla="*/ 42 w 251"/>
                <a:gd name="T51" fmla="*/ 163 h 278"/>
                <a:gd name="T52" fmla="*/ 95 w 251"/>
                <a:gd name="T53" fmla="*/ 149 h 278"/>
                <a:gd name="T54" fmla="*/ 84 w 251"/>
                <a:gd name="T55" fmla="*/ 193 h 278"/>
                <a:gd name="T56" fmla="*/ 66 w 251"/>
                <a:gd name="T57" fmla="*/ 216 h 278"/>
                <a:gd name="T58" fmla="*/ 110 w 251"/>
                <a:gd name="T59" fmla="*/ 229 h 278"/>
                <a:gd name="T60" fmla="*/ 66 w 251"/>
                <a:gd name="T61" fmla="*/ 216 h 278"/>
                <a:gd name="T62" fmla="*/ 100 w 251"/>
                <a:gd name="T63" fmla="*/ 200 h 278"/>
                <a:gd name="T64" fmla="*/ 125 w 251"/>
                <a:gd name="T65" fmla="*/ 200 h 278"/>
                <a:gd name="T66" fmla="*/ 158 w 251"/>
                <a:gd name="T67" fmla="*/ 256 h 278"/>
                <a:gd name="T68" fmla="*/ 141 w 251"/>
                <a:gd name="T69" fmla="*/ 205 h 278"/>
                <a:gd name="T70" fmla="*/ 158 w 251"/>
                <a:gd name="T71" fmla="*/ 25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1" h="278">
                  <a:moveTo>
                    <a:pt x="235" y="231"/>
                  </a:moveTo>
                  <a:cubicBezTo>
                    <a:pt x="222" y="242"/>
                    <a:pt x="208" y="250"/>
                    <a:pt x="192" y="255"/>
                  </a:cubicBezTo>
                  <a:cubicBezTo>
                    <a:pt x="200" y="244"/>
                    <a:pt x="207" y="229"/>
                    <a:pt x="212" y="211"/>
                  </a:cubicBezTo>
                  <a:cubicBezTo>
                    <a:pt x="204" y="204"/>
                    <a:pt x="196" y="196"/>
                    <a:pt x="187" y="187"/>
                  </a:cubicBezTo>
                  <a:cubicBezTo>
                    <a:pt x="171" y="186"/>
                    <a:pt x="155" y="186"/>
                    <a:pt x="139" y="187"/>
                  </a:cubicBezTo>
                  <a:cubicBezTo>
                    <a:pt x="134" y="178"/>
                    <a:pt x="126" y="172"/>
                    <a:pt x="116" y="171"/>
                  </a:cubicBezTo>
                  <a:cubicBezTo>
                    <a:pt x="115" y="164"/>
                    <a:pt x="114" y="156"/>
                    <a:pt x="114" y="149"/>
                  </a:cubicBezTo>
                  <a:cubicBezTo>
                    <a:pt x="164" y="149"/>
                    <a:pt x="164" y="149"/>
                    <a:pt x="164" y="149"/>
                  </a:cubicBezTo>
                  <a:cubicBezTo>
                    <a:pt x="163" y="145"/>
                    <a:pt x="163" y="141"/>
                    <a:pt x="163" y="139"/>
                  </a:cubicBezTo>
                  <a:cubicBezTo>
                    <a:pt x="163" y="130"/>
                    <a:pt x="163" y="130"/>
                    <a:pt x="163" y="130"/>
                  </a:cubicBezTo>
                  <a:cubicBezTo>
                    <a:pt x="114" y="130"/>
                    <a:pt x="114" y="130"/>
                    <a:pt x="114" y="130"/>
                  </a:cubicBezTo>
                  <a:cubicBezTo>
                    <a:pt x="114" y="123"/>
                    <a:pt x="115" y="117"/>
                    <a:pt x="115" y="111"/>
                  </a:cubicBezTo>
                  <a:cubicBezTo>
                    <a:pt x="127" y="110"/>
                    <a:pt x="136" y="102"/>
                    <a:pt x="140" y="92"/>
                  </a:cubicBezTo>
                  <a:cubicBezTo>
                    <a:pt x="146" y="92"/>
                    <a:pt x="152" y="92"/>
                    <a:pt x="158" y="92"/>
                  </a:cubicBezTo>
                  <a:cubicBezTo>
                    <a:pt x="160" y="92"/>
                    <a:pt x="161" y="92"/>
                    <a:pt x="163" y="92"/>
                  </a:cubicBezTo>
                  <a:cubicBezTo>
                    <a:pt x="163" y="73"/>
                    <a:pt x="163" y="73"/>
                    <a:pt x="163" y="73"/>
                  </a:cubicBezTo>
                  <a:cubicBezTo>
                    <a:pt x="155" y="74"/>
                    <a:pt x="148" y="73"/>
                    <a:pt x="141" y="73"/>
                  </a:cubicBezTo>
                  <a:cubicBezTo>
                    <a:pt x="138" y="66"/>
                    <a:pt x="134" y="60"/>
                    <a:pt x="127" y="57"/>
                  </a:cubicBezTo>
                  <a:cubicBezTo>
                    <a:pt x="136" y="35"/>
                    <a:pt x="147" y="22"/>
                    <a:pt x="158" y="22"/>
                  </a:cubicBezTo>
                  <a:cubicBezTo>
                    <a:pt x="160" y="22"/>
                    <a:pt x="161" y="23"/>
                    <a:pt x="163" y="23"/>
                  </a:cubicBezTo>
                  <a:cubicBezTo>
                    <a:pt x="163" y="15"/>
                    <a:pt x="169" y="6"/>
                    <a:pt x="176" y="2"/>
                  </a:cubicBezTo>
                  <a:cubicBezTo>
                    <a:pt x="170" y="1"/>
                    <a:pt x="164" y="0"/>
                    <a:pt x="158" y="0"/>
                  </a:cubicBezTo>
                  <a:cubicBezTo>
                    <a:pt x="93" y="0"/>
                    <a:pt x="39" y="46"/>
                    <a:pt x="24" y="108"/>
                  </a:cubicBezTo>
                  <a:cubicBezTo>
                    <a:pt x="11" y="110"/>
                    <a:pt x="0" y="122"/>
                    <a:pt x="0" y="136"/>
                  </a:cubicBezTo>
                  <a:cubicBezTo>
                    <a:pt x="0" y="150"/>
                    <a:pt x="10" y="162"/>
                    <a:pt x="23" y="165"/>
                  </a:cubicBezTo>
                  <a:cubicBezTo>
                    <a:pt x="35" y="229"/>
                    <a:pt x="91" y="278"/>
                    <a:pt x="158" y="278"/>
                  </a:cubicBezTo>
                  <a:cubicBezTo>
                    <a:pt x="194" y="278"/>
                    <a:pt x="227" y="264"/>
                    <a:pt x="251" y="241"/>
                  </a:cubicBezTo>
                  <a:cubicBezTo>
                    <a:pt x="246" y="238"/>
                    <a:pt x="241" y="235"/>
                    <a:pt x="235" y="231"/>
                  </a:cubicBezTo>
                  <a:close/>
                  <a:moveTo>
                    <a:pt x="113" y="94"/>
                  </a:moveTo>
                  <a:cubicBezTo>
                    <a:pt x="106" y="94"/>
                    <a:pt x="100" y="89"/>
                    <a:pt x="100" y="82"/>
                  </a:cubicBezTo>
                  <a:cubicBezTo>
                    <a:pt x="100" y="75"/>
                    <a:pt x="106" y="69"/>
                    <a:pt x="113" y="69"/>
                  </a:cubicBezTo>
                  <a:cubicBezTo>
                    <a:pt x="120" y="69"/>
                    <a:pt x="125" y="75"/>
                    <a:pt x="125" y="82"/>
                  </a:cubicBezTo>
                  <a:cubicBezTo>
                    <a:pt x="125" y="89"/>
                    <a:pt x="120" y="94"/>
                    <a:pt x="113" y="94"/>
                  </a:cubicBezTo>
                  <a:close/>
                  <a:moveTo>
                    <a:pt x="124" y="24"/>
                  </a:moveTo>
                  <a:cubicBezTo>
                    <a:pt x="119" y="32"/>
                    <a:pt x="113" y="41"/>
                    <a:pt x="109" y="53"/>
                  </a:cubicBezTo>
                  <a:cubicBezTo>
                    <a:pt x="100" y="54"/>
                    <a:pt x="92" y="60"/>
                    <a:pt x="88" y="67"/>
                  </a:cubicBezTo>
                  <a:cubicBezTo>
                    <a:pt x="80" y="66"/>
                    <a:pt x="73" y="65"/>
                    <a:pt x="66" y="63"/>
                  </a:cubicBezTo>
                  <a:cubicBezTo>
                    <a:pt x="81" y="44"/>
                    <a:pt x="101" y="31"/>
                    <a:pt x="124" y="24"/>
                  </a:cubicBezTo>
                  <a:close/>
                  <a:moveTo>
                    <a:pt x="55" y="79"/>
                  </a:moveTo>
                  <a:cubicBezTo>
                    <a:pt x="65" y="82"/>
                    <a:pt x="74" y="84"/>
                    <a:pt x="84" y="85"/>
                  </a:cubicBezTo>
                  <a:cubicBezTo>
                    <a:pt x="85" y="94"/>
                    <a:pt x="90" y="102"/>
                    <a:pt x="97" y="107"/>
                  </a:cubicBezTo>
                  <a:cubicBezTo>
                    <a:pt x="96" y="114"/>
                    <a:pt x="96" y="122"/>
                    <a:pt x="95" y="130"/>
                  </a:cubicBezTo>
                  <a:cubicBezTo>
                    <a:pt x="58" y="130"/>
                    <a:pt x="58" y="130"/>
                    <a:pt x="58" y="130"/>
                  </a:cubicBezTo>
                  <a:cubicBezTo>
                    <a:pt x="56" y="122"/>
                    <a:pt x="50" y="115"/>
                    <a:pt x="43" y="111"/>
                  </a:cubicBezTo>
                  <a:cubicBezTo>
                    <a:pt x="45" y="99"/>
                    <a:pt x="49" y="89"/>
                    <a:pt x="55" y="79"/>
                  </a:cubicBezTo>
                  <a:close/>
                  <a:moveTo>
                    <a:pt x="29" y="149"/>
                  </a:moveTo>
                  <a:cubicBezTo>
                    <a:pt x="22" y="149"/>
                    <a:pt x="17" y="143"/>
                    <a:pt x="17" y="136"/>
                  </a:cubicBezTo>
                  <a:cubicBezTo>
                    <a:pt x="17" y="130"/>
                    <a:pt x="22" y="124"/>
                    <a:pt x="29" y="124"/>
                  </a:cubicBezTo>
                  <a:cubicBezTo>
                    <a:pt x="36" y="124"/>
                    <a:pt x="42" y="130"/>
                    <a:pt x="42" y="136"/>
                  </a:cubicBezTo>
                  <a:cubicBezTo>
                    <a:pt x="42" y="143"/>
                    <a:pt x="36" y="149"/>
                    <a:pt x="29" y="149"/>
                  </a:cubicBezTo>
                  <a:close/>
                  <a:moveTo>
                    <a:pt x="55" y="199"/>
                  </a:moveTo>
                  <a:cubicBezTo>
                    <a:pt x="49" y="188"/>
                    <a:pt x="44" y="176"/>
                    <a:pt x="42" y="163"/>
                  </a:cubicBezTo>
                  <a:cubicBezTo>
                    <a:pt x="48" y="160"/>
                    <a:pt x="53" y="155"/>
                    <a:pt x="56" y="149"/>
                  </a:cubicBezTo>
                  <a:cubicBezTo>
                    <a:pt x="95" y="149"/>
                    <a:pt x="95" y="149"/>
                    <a:pt x="95" y="149"/>
                  </a:cubicBezTo>
                  <a:cubicBezTo>
                    <a:pt x="96" y="158"/>
                    <a:pt x="96" y="166"/>
                    <a:pt x="97" y="174"/>
                  </a:cubicBezTo>
                  <a:cubicBezTo>
                    <a:pt x="91" y="179"/>
                    <a:pt x="85" y="185"/>
                    <a:pt x="84" y="193"/>
                  </a:cubicBezTo>
                  <a:cubicBezTo>
                    <a:pt x="74" y="195"/>
                    <a:pt x="64" y="197"/>
                    <a:pt x="55" y="199"/>
                  </a:cubicBezTo>
                  <a:close/>
                  <a:moveTo>
                    <a:pt x="66" y="216"/>
                  </a:moveTo>
                  <a:cubicBezTo>
                    <a:pt x="73" y="214"/>
                    <a:pt x="79" y="213"/>
                    <a:pt x="86" y="212"/>
                  </a:cubicBezTo>
                  <a:cubicBezTo>
                    <a:pt x="90" y="221"/>
                    <a:pt x="99" y="228"/>
                    <a:pt x="110" y="229"/>
                  </a:cubicBezTo>
                  <a:cubicBezTo>
                    <a:pt x="114" y="239"/>
                    <a:pt x="119" y="248"/>
                    <a:pt x="124" y="255"/>
                  </a:cubicBezTo>
                  <a:cubicBezTo>
                    <a:pt x="101" y="248"/>
                    <a:pt x="81" y="234"/>
                    <a:pt x="66" y="216"/>
                  </a:cubicBezTo>
                  <a:close/>
                  <a:moveTo>
                    <a:pt x="112" y="212"/>
                  </a:moveTo>
                  <a:cubicBezTo>
                    <a:pt x="105" y="212"/>
                    <a:pt x="100" y="206"/>
                    <a:pt x="100" y="200"/>
                  </a:cubicBezTo>
                  <a:cubicBezTo>
                    <a:pt x="100" y="193"/>
                    <a:pt x="105" y="187"/>
                    <a:pt x="112" y="187"/>
                  </a:cubicBezTo>
                  <a:cubicBezTo>
                    <a:pt x="119" y="187"/>
                    <a:pt x="125" y="193"/>
                    <a:pt x="125" y="200"/>
                  </a:cubicBezTo>
                  <a:cubicBezTo>
                    <a:pt x="125" y="206"/>
                    <a:pt x="119" y="212"/>
                    <a:pt x="112" y="212"/>
                  </a:cubicBezTo>
                  <a:close/>
                  <a:moveTo>
                    <a:pt x="158" y="256"/>
                  </a:moveTo>
                  <a:cubicBezTo>
                    <a:pt x="148" y="256"/>
                    <a:pt x="137" y="244"/>
                    <a:pt x="128" y="224"/>
                  </a:cubicBezTo>
                  <a:cubicBezTo>
                    <a:pt x="135" y="220"/>
                    <a:pt x="139" y="213"/>
                    <a:pt x="141" y="205"/>
                  </a:cubicBezTo>
                  <a:cubicBezTo>
                    <a:pt x="158" y="205"/>
                    <a:pt x="176" y="205"/>
                    <a:pt x="194" y="207"/>
                  </a:cubicBezTo>
                  <a:cubicBezTo>
                    <a:pt x="185" y="237"/>
                    <a:pt x="171" y="256"/>
                    <a:pt x="158" y="2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3124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  <p:bldP spid="21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48413" y="36497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404040"/>
                </a:solidFill>
                <a:latin typeface="+mn-ea"/>
              </a:rPr>
              <a:t>技术路线</a:t>
            </a:r>
            <a:endParaRPr lang="en-US" altLang="zh-CN" sz="3200" b="1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48413" y="949705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404040"/>
                </a:solidFill>
              </a:rPr>
              <a:t>相关技术描述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32600" y="209550"/>
            <a:ext cx="1135895" cy="113589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" name="同心圆 6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7309" y="361998"/>
            <a:ext cx="443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7766FF"/>
                </a:solidFill>
              </a:rPr>
              <a:t>3</a:t>
            </a:r>
            <a:endParaRPr lang="zh-CN" altLang="en-US" sz="4800" dirty="0">
              <a:solidFill>
                <a:srgbClr val="7766FF"/>
              </a:solidFill>
            </a:endParaRPr>
          </a:p>
        </p:txBody>
      </p:sp>
      <p:sp>
        <p:nvSpPr>
          <p:cNvPr id="9" name="Line 39"/>
          <p:cNvSpPr>
            <a:spLocks noChangeShapeType="1"/>
          </p:cNvSpPr>
          <p:nvPr/>
        </p:nvSpPr>
        <p:spPr bwMode="auto">
          <a:xfrm flipV="1">
            <a:off x="0" y="659219"/>
            <a:ext cx="6826102" cy="3700124"/>
          </a:xfrm>
          <a:prstGeom prst="line">
            <a:avLst/>
          </a:prstGeom>
          <a:noFill/>
          <a:ln w="5715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 type="triangle" w="med" len="med"/>
          </a:ln>
          <a:scene3d>
            <a:camera prst="orthographicFront">
              <a:rot lat="0" lon="0" rev="3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938027" y="3250393"/>
            <a:ext cx="284190" cy="284190"/>
          </a:xfrm>
          <a:prstGeom prst="ellipse">
            <a:avLst/>
          </a:prstGeom>
          <a:solidFill>
            <a:srgbClr val="F2F2F2"/>
          </a:solidFill>
          <a:ln w="57150">
            <a:solidFill>
              <a:srgbClr val="77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53526" y="4153453"/>
            <a:ext cx="284190" cy="284190"/>
          </a:xfrm>
          <a:prstGeom prst="ellipse">
            <a:avLst/>
          </a:prstGeom>
          <a:solidFill>
            <a:srgbClr val="F2F2F2"/>
          </a:solidFill>
          <a:ln w="57150">
            <a:solidFill>
              <a:srgbClr val="77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432459" y="2238696"/>
            <a:ext cx="284190" cy="284190"/>
          </a:xfrm>
          <a:prstGeom prst="ellipse">
            <a:avLst/>
          </a:prstGeom>
          <a:solidFill>
            <a:srgbClr val="F2F2F2"/>
          </a:solidFill>
          <a:ln w="57150">
            <a:solidFill>
              <a:srgbClr val="77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135107" y="1144989"/>
            <a:ext cx="284190" cy="284190"/>
          </a:xfrm>
          <a:prstGeom prst="ellipse">
            <a:avLst/>
          </a:prstGeom>
          <a:solidFill>
            <a:srgbClr val="F2F2F2"/>
          </a:solidFill>
          <a:ln w="57150">
            <a:solidFill>
              <a:srgbClr val="77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82699" y="4153453"/>
            <a:ext cx="2279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爬虫技术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439371" y="3227101"/>
            <a:ext cx="2554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分词技术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994097" y="2222560"/>
            <a:ext cx="2554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关键词提取技术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688783" y="1098452"/>
            <a:ext cx="2554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垃圾评论过滤</a:t>
            </a:r>
          </a:p>
        </p:txBody>
      </p:sp>
    </p:spTree>
    <p:extLst>
      <p:ext uri="{BB962C8B-B14F-4D97-AF65-F5344CB8AC3E}">
        <p14:creationId xmlns:p14="http://schemas.microsoft.com/office/powerpoint/2010/main" val="92467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9" grpId="0" animBg="1"/>
      <p:bldP spid="12" grpId="0" animBg="1"/>
      <p:bldP spid="13" grpId="0" animBg="1"/>
      <p:bldP spid="14" grpId="0" animBg="1"/>
      <p:bldP spid="15" grpId="0" animBg="1"/>
      <p:bldP spid="8" grpId="0"/>
      <p:bldP spid="16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48413" y="36497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404040"/>
                </a:solidFill>
                <a:latin typeface="+mn-ea"/>
              </a:rPr>
              <a:t>技术路线</a:t>
            </a:r>
            <a:endParaRPr lang="en-US" altLang="zh-CN" sz="3200" b="1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48413" y="949705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404040"/>
                </a:solidFill>
              </a:rPr>
              <a:t>相关技术描述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32600" y="209550"/>
            <a:ext cx="1135895" cy="113589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" name="同心圆 6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7309" y="361998"/>
            <a:ext cx="443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7766FF"/>
                </a:solidFill>
              </a:rPr>
              <a:t>3</a:t>
            </a:r>
            <a:endParaRPr lang="zh-CN" altLang="en-US" sz="4800" dirty="0">
              <a:solidFill>
                <a:srgbClr val="7766FF"/>
              </a:solidFill>
            </a:endParaRPr>
          </a:p>
        </p:txBody>
      </p:sp>
      <p:sp>
        <p:nvSpPr>
          <p:cNvPr id="9" name="Line 39"/>
          <p:cNvSpPr>
            <a:spLocks noChangeShapeType="1"/>
          </p:cNvSpPr>
          <p:nvPr/>
        </p:nvSpPr>
        <p:spPr bwMode="auto">
          <a:xfrm flipV="1">
            <a:off x="0" y="659219"/>
            <a:ext cx="6826102" cy="3700124"/>
          </a:xfrm>
          <a:prstGeom prst="line">
            <a:avLst/>
          </a:prstGeom>
          <a:noFill/>
          <a:ln w="5715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 type="triangle" w="med" len="med"/>
          </a:ln>
          <a:scene3d>
            <a:camera prst="orthographicFront">
              <a:rot lat="0" lon="0" rev="3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938027" y="3250393"/>
            <a:ext cx="284190" cy="284190"/>
          </a:xfrm>
          <a:prstGeom prst="ellipse">
            <a:avLst/>
          </a:prstGeom>
          <a:solidFill>
            <a:srgbClr val="F2F2F2"/>
          </a:solidFill>
          <a:ln w="57150">
            <a:solidFill>
              <a:srgbClr val="77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53526" y="4153453"/>
            <a:ext cx="284190" cy="284190"/>
          </a:xfrm>
          <a:prstGeom prst="ellipse">
            <a:avLst/>
          </a:prstGeom>
          <a:solidFill>
            <a:srgbClr val="F2F2F2"/>
          </a:solidFill>
          <a:ln w="57150">
            <a:solidFill>
              <a:srgbClr val="77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432459" y="2238696"/>
            <a:ext cx="284190" cy="284190"/>
          </a:xfrm>
          <a:prstGeom prst="ellipse">
            <a:avLst/>
          </a:prstGeom>
          <a:solidFill>
            <a:srgbClr val="F2F2F2"/>
          </a:solidFill>
          <a:ln w="57150">
            <a:solidFill>
              <a:srgbClr val="77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135107" y="1144989"/>
            <a:ext cx="284190" cy="284190"/>
          </a:xfrm>
          <a:prstGeom prst="ellipse">
            <a:avLst/>
          </a:prstGeom>
          <a:solidFill>
            <a:srgbClr val="F2F2F2"/>
          </a:solidFill>
          <a:ln w="57150">
            <a:solidFill>
              <a:srgbClr val="77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71952" y="4003160"/>
            <a:ext cx="2279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404040"/>
                </a:solidFill>
              </a:rPr>
              <a:t>爬虫技术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439371" y="3227101"/>
            <a:ext cx="2554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分词技术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994097" y="2222560"/>
            <a:ext cx="2554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关键词提取技术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688783" y="1098452"/>
            <a:ext cx="2554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垃圾评论过滤</a:t>
            </a:r>
          </a:p>
        </p:txBody>
      </p:sp>
      <p:sp>
        <p:nvSpPr>
          <p:cNvPr id="23" name="椭圆 22"/>
          <p:cNvSpPr/>
          <p:nvPr/>
        </p:nvSpPr>
        <p:spPr>
          <a:xfrm>
            <a:off x="574791" y="4163319"/>
            <a:ext cx="284190" cy="284190"/>
          </a:xfrm>
          <a:prstGeom prst="ellipse">
            <a:avLst/>
          </a:prstGeom>
          <a:solidFill>
            <a:srgbClr val="7766FF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783724" y="3515710"/>
            <a:ext cx="78196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	</a:t>
            </a:r>
            <a:r>
              <a:rPr lang="zh-CN" altLang="en-US" sz="2400" dirty="0"/>
              <a:t>采用基于</a:t>
            </a:r>
            <a:r>
              <a:rPr lang="en-US" altLang="zh-CN" sz="3200" b="1" dirty="0">
                <a:solidFill>
                  <a:srgbClr val="7766FF"/>
                </a:solidFill>
              </a:rPr>
              <a:t>Python</a:t>
            </a:r>
            <a:r>
              <a:rPr lang="zh-CN" altLang="en-US" sz="2400" dirty="0"/>
              <a:t>的爬虫框架</a:t>
            </a:r>
            <a:r>
              <a:rPr lang="en-US" altLang="zh-CN" sz="2400" dirty="0" err="1"/>
              <a:t>Scrapy</a:t>
            </a:r>
            <a:r>
              <a:rPr lang="zh-CN" altLang="en-US" sz="2400" dirty="0"/>
              <a:t>对页面进行解析，自动从各大平台获取评论数据并</a:t>
            </a:r>
            <a:r>
              <a:rPr lang="zh-CN" altLang="en-US" sz="3200" b="1" dirty="0">
                <a:solidFill>
                  <a:srgbClr val="7766FF"/>
                </a:solidFill>
              </a:rPr>
              <a:t>结构化</a:t>
            </a:r>
            <a:r>
              <a:rPr lang="zh-CN" altLang="en-US" sz="2400" dirty="0"/>
              <a:t>的保存到数据库中，实现数据的自动导入通过</a:t>
            </a:r>
            <a:r>
              <a:rPr lang="zh-CN" altLang="en-US" sz="3200" b="1" dirty="0">
                <a:solidFill>
                  <a:srgbClr val="7766FF"/>
                </a:solidFill>
              </a:rPr>
              <a:t>分布式爬虫</a:t>
            </a:r>
            <a:r>
              <a:rPr lang="zh-CN" altLang="en-US" sz="2400" dirty="0"/>
              <a:t>避免应用平台的反爬虫机制，降低本地</a:t>
            </a:r>
            <a:r>
              <a:rPr lang="en-US" altLang="zh-CN" sz="2400" dirty="0"/>
              <a:t>IP</a:t>
            </a:r>
            <a:r>
              <a:rPr lang="zh-CN" altLang="en-US" sz="2400" dirty="0"/>
              <a:t>被封的几率。</a:t>
            </a:r>
          </a:p>
        </p:txBody>
      </p:sp>
    </p:spTree>
    <p:extLst>
      <p:ext uri="{BB962C8B-B14F-4D97-AF65-F5344CB8AC3E}">
        <p14:creationId xmlns:p14="http://schemas.microsoft.com/office/powerpoint/2010/main" val="180684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469</Words>
  <Application>Microsoft Office PowerPoint</Application>
  <PresentationFormat>宽屏</PresentationFormat>
  <Paragraphs>181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等线</vt:lpstr>
      <vt:lpstr>等线 Light</vt:lpstr>
      <vt:lpstr>微软雅黑</vt:lpstr>
      <vt:lpstr>Arial</vt:lpstr>
      <vt:lpstr>Office 主题​​</vt:lpstr>
      <vt:lpstr>Viiision</vt:lpstr>
      <vt:lpstr>目标与解决思路</vt:lpstr>
      <vt:lpstr>PowerPoint 演示文稿</vt:lpstr>
      <vt:lpstr>PowerPoint 演示文稿</vt:lpstr>
      <vt:lpstr>需求分析与解决思路</vt:lpstr>
      <vt:lpstr>PowerPoint 演示文稿</vt:lpstr>
      <vt:lpstr>技术路线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项目创新</vt:lpstr>
      <vt:lpstr>PowerPoint 演示文稿</vt:lpstr>
      <vt:lpstr>PowerPoint 演示文稿</vt:lpstr>
      <vt:lpstr>PowerPoint 演示文稿</vt:lpstr>
      <vt:lpstr>PowerPoint 演示文稿</vt:lpstr>
      <vt:lpstr>团队管理</vt:lpstr>
      <vt:lpstr>PowerPoint 演示文稿</vt:lpstr>
      <vt:lpstr>PowerPoint 演示文稿</vt:lpstr>
      <vt:lpstr>项目发展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Viiision</dc:title>
  <dc:creator>朱鑫荣</dc:creator>
  <cp:lastModifiedBy>朱鑫荣</cp:lastModifiedBy>
  <cp:revision>85</cp:revision>
  <dcterms:created xsi:type="dcterms:W3CDTF">2017-04-25T15:38:57Z</dcterms:created>
  <dcterms:modified xsi:type="dcterms:W3CDTF">2017-04-27T06:38:46Z</dcterms:modified>
</cp:coreProperties>
</file>