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99" d="100"/>
          <a:sy n="99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EC72-0B86-A216-DEEA-3CBBE66E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E732-4FC5-6853-7276-8C4DD020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83F3-4BF8-6B40-28C9-555EB388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F878-4122-2238-7B3B-31F20C3F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80B-CAB8-EB2A-6216-123F5BBB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0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B005-E1E0-D320-2D9A-1E1E605E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DC9DC-565A-25AE-4598-7B924883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3E8A-307A-DB27-CCCF-5CB51B3A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60B0-7774-0F99-42FE-0254F960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4874-C3B9-4119-D030-3751B375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2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25CFD-2054-CF7F-8470-F56FE5922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8ED86-564A-3E2D-A8D4-2FEF6876C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4940-3776-92E6-FB5B-A0C66A33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282B-A983-9268-90D5-5DD4F86F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AA5B-2B8F-4289-3DBB-FF049BB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D358-C54E-D28C-BB60-C62F6FB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32C8-9507-5E0A-CA22-1952CB4C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7FAD-A0AC-9A3C-4B0E-4FBC8E43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E73E-B96D-80E0-147B-56769CE0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6ED3-6970-4DC8-2415-4EC008E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2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C7D-6BC6-7BEB-6E93-E5312131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0340-1249-37DD-15D1-4D1CB4D0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E291-300A-E779-3690-E1613709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41F3-A0E6-723A-9A46-500BB9E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CF4B-A1DF-685C-ECFC-0378281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C83-DE47-74EB-89CD-F40C9AA4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EA5E-9CCA-2F9F-B517-D21846BB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E0F2-7CD3-992E-628D-0037C939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F5BD-0EB4-2FCB-19DD-108E711E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3D8EA-420C-F174-EC73-9720191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8DB6-148E-49D1-C42F-8E7DA7F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2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B0A7-4D02-410C-FBE5-4603035B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D867-8596-06C3-F6F4-67BAC807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6F33-F527-7591-FE86-2E32B8CE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10D4-BA0E-55FC-4F4E-F116965B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C5549-1EDE-CE82-EC3F-E9A2257F5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8E9B-A24A-258D-1244-7F4099B1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24E58-0950-6C98-3BFA-7A9B0159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F3F8-9F09-8001-0DFE-C2DC6F12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8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A9B-0474-0730-D147-9D1174EE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5BC9-D7B2-1696-14AF-1CAD9B6D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AAEB-7BD1-5343-B610-69A05D7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8317-F53E-C1CB-092F-E89F9876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440E-A42E-E39B-D676-87CED7D6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756AF-2518-967A-37AA-B60134A4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9B3AE-D541-1ACE-4F17-F3473CB6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9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F4A5-E964-29E6-2489-71CA3EF3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9FAE-005A-4679-1DD9-E72C1AB1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1269B-CE31-8EDF-98FC-73592D8C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BEA1-3C4F-6161-6115-DC681ED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ECE9-C72B-6698-D1F3-30A5B5E6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58E8-64FF-FD00-6615-E45133D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3CF-549C-622B-A261-7B473BE8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BE254-1356-B15E-9163-44898C562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1FA0D-EC74-68A4-7BA7-B8043C68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9BA0-7406-E292-CFC7-F1E4713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761CC-4686-BCC7-3222-9AEF6DB0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1964-7D4F-707F-FE1A-8EC20E73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7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204CB-90E3-200A-FC06-E785CE0C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A633-266D-5A0F-EC6C-48CEC0D4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343-E1D6-23AE-A062-248A4460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475C-4C58-0EA2-3EE3-EEAAD4162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95B1-0EDB-74A5-0891-CF1A5C54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52727A-6459-1C6F-914A-C0F1871B5133}"/>
              </a:ext>
            </a:extLst>
          </p:cNvPr>
          <p:cNvSpPr/>
          <p:nvPr/>
        </p:nvSpPr>
        <p:spPr>
          <a:xfrm>
            <a:off x="1339403" y="2292439"/>
            <a:ext cx="1532586" cy="1519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5DE7B2-9F4B-F0D8-DDF3-86881DAE5C05}"/>
              </a:ext>
            </a:extLst>
          </p:cNvPr>
          <p:cNvSpPr/>
          <p:nvPr/>
        </p:nvSpPr>
        <p:spPr>
          <a:xfrm>
            <a:off x="1661776" y="2311755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7CCEF-D3D6-B393-78D6-FE0F9596602B}"/>
              </a:ext>
            </a:extLst>
          </p:cNvPr>
          <p:cNvSpPr/>
          <p:nvPr/>
        </p:nvSpPr>
        <p:spPr>
          <a:xfrm>
            <a:off x="1982540" y="2208726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D45DC6-1511-1EE4-F909-293594426992}"/>
              </a:ext>
            </a:extLst>
          </p:cNvPr>
          <p:cNvSpPr/>
          <p:nvPr/>
        </p:nvSpPr>
        <p:spPr>
          <a:xfrm>
            <a:off x="2289219" y="2266681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354CAF-8AD2-9B1C-C4B3-57D65CC42E73}"/>
              </a:ext>
            </a:extLst>
          </p:cNvPr>
          <p:cNvSpPr/>
          <p:nvPr/>
        </p:nvSpPr>
        <p:spPr>
          <a:xfrm>
            <a:off x="2553235" y="2434106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A7613E-2816-EF3D-0262-18C00CDB2CF9}"/>
              </a:ext>
            </a:extLst>
          </p:cNvPr>
          <p:cNvSpPr/>
          <p:nvPr/>
        </p:nvSpPr>
        <p:spPr>
          <a:xfrm>
            <a:off x="2720660" y="2659485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4AE04-5424-7CD9-FFBB-B2718E708D50}"/>
              </a:ext>
            </a:extLst>
          </p:cNvPr>
          <p:cNvSpPr/>
          <p:nvPr/>
        </p:nvSpPr>
        <p:spPr>
          <a:xfrm>
            <a:off x="2785054" y="292349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49ED1-F7A7-DA2F-DD58-4BC6F0A0A8EC}"/>
              </a:ext>
            </a:extLst>
          </p:cNvPr>
          <p:cNvSpPr/>
          <p:nvPr/>
        </p:nvSpPr>
        <p:spPr>
          <a:xfrm>
            <a:off x="2744809" y="3206819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4100F6-DD2A-257A-224B-71C9F9352AF5}"/>
              </a:ext>
            </a:extLst>
          </p:cNvPr>
          <p:cNvSpPr/>
          <p:nvPr/>
        </p:nvSpPr>
        <p:spPr>
          <a:xfrm>
            <a:off x="2588649" y="345795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D0E79-B2ED-1573-5382-B8D43A228310}"/>
              </a:ext>
            </a:extLst>
          </p:cNvPr>
          <p:cNvSpPr/>
          <p:nvPr/>
        </p:nvSpPr>
        <p:spPr>
          <a:xfrm>
            <a:off x="2372931" y="3664019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2B4CAE-DC9A-FDC6-38E3-DD906CC5B75F}"/>
              </a:ext>
            </a:extLst>
          </p:cNvPr>
          <p:cNvSpPr/>
          <p:nvPr/>
        </p:nvSpPr>
        <p:spPr>
          <a:xfrm>
            <a:off x="2100866" y="3728433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0C6E30-C50F-157A-7D8A-6FE3DDB5E676}"/>
              </a:ext>
            </a:extLst>
          </p:cNvPr>
          <p:cNvSpPr/>
          <p:nvPr/>
        </p:nvSpPr>
        <p:spPr>
          <a:xfrm>
            <a:off x="1800627" y="3699455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6CFB7B-4F4B-B0B5-4C2E-1BEC80A04666}"/>
              </a:ext>
            </a:extLst>
          </p:cNvPr>
          <p:cNvSpPr/>
          <p:nvPr/>
        </p:nvSpPr>
        <p:spPr>
          <a:xfrm>
            <a:off x="1552712" y="355778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90587E-CF0B-654C-D21D-DE7B7920C3D4}"/>
              </a:ext>
            </a:extLst>
          </p:cNvPr>
          <p:cNvSpPr/>
          <p:nvPr/>
        </p:nvSpPr>
        <p:spPr>
          <a:xfrm>
            <a:off x="1339403" y="3345287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9F5D3E-C987-70DB-E2AA-05A8A5C48446}"/>
              </a:ext>
            </a:extLst>
          </p:cNvPr>
          <p:cNvSpPr/>
          <p:nvPr/>
        </p:nvSpPr>
        <p:spPr>
          <a:xfrm>
            <a:off x="1239594" y="3055512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13EDF-707C-6618-C9B9-B59870148012}"/>
              </a:ext>
            </a:extLst>
          </p:cNvPr>
          <p:cNvSpPr/>
          <p:nvPr/>
        </p:nvSpPr>
        <p:spPr>
          <a:xfrm>
            <a:off x="1281449" y="275607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8BC405-227F-6584-B0E2-007BE92BC42E}"/>
              </a:ext>
            </a:extLst>
          </p:cNvPr>
          <p:cNvSpPr/>
          <p:nvPr/>
        </p:nvSpPr>
        <p:spPr>
          <a:xfrm>
            <a:off x="1423115" y="250332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581697" y="2589382"/>
            <a:ext cx="110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Service  </a:t>
            </a:r>
          </a:p>
          <a:p>
            <a:r>
              <a:rPr lang="en-GB" b="1" dirty="0"/>
              <a:t>Discovery</a:t>
            </a:r>
          </a:p>
          <a:p>
            <a:r>
              <a:rPr lang="en-GB" b="1" dirty="0"/>
              <a:t>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4627710" y="2212163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05D18F-3B60-3B0E-D5FD-C288D40486F3}"/>
              </a:ext>
            </a:extLst>
          </p:cNvPr>
          <p:cNvGrpSpPr/>
          <p:nvPr/>
        </p:nvGrpSpPr>
        <p:grpSpPr>
          <a:xfrm>
            <a:off x="3054014" y="2116298"/>
            <a:ext cx="1218050" cy="865376"/>
            <a:chOff x="8188854" y="2225547"/>
            <a:chExt cx="1218050" cy="865376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8285036" y="231219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8457953" y="226128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8455483" y="251744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8291608" y="2846860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8285035" y="256556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8466647" y="2785267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8188854" y="2225547"/>
              <a:ext cx="1196812" cy="8653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4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-66671" y="2151182"/>
            <a:ext cx="1012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 Service  </a:t>
            </a:r>
          </a:p>
          <a:p>
            <a:pPr algn="ctr"/>
            <a:r>
              <a:rPr lang="en-GB" sz="1600" b="1" dirty="0"/>
              <a:t>Discovery</a:t>
            </a:r>
          </a:p>
          <a:p>
            <a:pPr algn="ctr"/>
            <a:r>
              <a:rPr lang="en-GB" sz="1600" b="1" dirty="0"/>
              <a:t>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5632264" y="2212163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05D18F-3B60-3B0E-D5FD-C288D40486F3}"/>
              </a:ext>
            </a:extLst>
          </p:cNvPr>
          <p:cNvGrpSpPr/>
          <p:nvPr/>
        </p:nvGrpSpPr>
        <p:grpSpPr>
          <a:xfrm>
            <a:off x="4437999" y="2056299"/>
            <a:ext cx="1218050" cy="865376"/>
            <a:chOff x="8188854" y="2225547"/>
            <a:chExt cx="1218050" cy="865376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8285036" y="231219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8457953" y="226128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8455483" y="251744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8291608" y="2846860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8285035" y="256556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8466647" y="2785267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8188854" y="2225547"/>
              <a:ext cx="1196812" cy="8653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7598217" y="3119373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387220" y="2716562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0" y="2340285"/>
            <a:ext cx="5036098" cy="1162779"/>
            <a:chOff x="39720" y="3241794"/>
            <a:chExt cx="5036098" cy="11627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61265" y="32439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07796" y="324179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77750" y="36009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49176" y="35988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69924" y="3597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27844" y="35951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79191" y="3834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892526" y="38330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49901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098776" y="38505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792243" y="38336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19920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3999550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23538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FBCAD9-ED12-69C8-6B36-4B3C786D02B8}"/>
                </a:ext>
              </a:extLst>
            </p:cNvPr>
            <p:cNvSpPr txBox="1"/>
            <p:nvPr/>
          </p:nvSpPr>
          <p:spPr>
            <a:xfrm>
              <a:off x="39720" y="405325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0000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E8FC650-33BF-0184-9BD4-E4B3B7E226FB}"/>
                </a:ext>
              </a:extLst>
            </p:cNvPr>
            <p:cNvSpPr txBox="1"/>
            <p:nvPr/>
          </p:nvSpPr>
          <p:spPr>
            <a:xfrm>
              <a:off x="361700" y="406453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0001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21E59B3-6D42-6126-30F0-F9A3E57E9F98}"/>
                </a:ext>
              </a:extLst>
            </p:cNvPr>
            <p:cNvSpPr txBox="1"/>
            <p:nvPr/>
          </p:nvSpPr>
          <p:spPr>
            <a:xfrm>
              <a:off x="682176" y="406163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0010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0BD415-040B-87BA-E253-001C200EB313}"/>
                </a:ext>
              </a:extLst>
            </p:cNvPr>
            <p:cNvSpPr txBox="1"/>
            <p:nvPr/>
          </p:nvSpPr>
          <p:spPr>
            <a:xfrm>
              <a:off x="999142" y="404812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0011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CEF052-2349-A009-CA4D-1E669FD9EA33}"/>
                </a:ext>
              </a:extLst>
            </p:cNvPr>
            <p:cNvSpPr txBox="1"/>
            <p:nvPr/>
          </p:nvSpPr>
          <p:spPr>
            <a:xfrm>
              <a:off x="1294790" y="4048128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0100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61136F8-815A-0CE8-69DD-24CBA55819F0}"/>
                </a:ext>
              </a:extLst>
            </p:cNvPr>
            <p:cNvSpPr txBox="1"/>
            <p:nvPr/>
          </p:nvSpPr>
          <p:spPr>
            <a:xfrm>
              <a:off x="1588583" y="403524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0101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615151C-D2A3-8600-D78E-B4DE3A3A4A38}"/>
                </a:ext>
              </a:extLst>
            </p:cNvPr>
            <p:cNvSpPr txBox="1"/>
            <p:nvPr/>
          </p:nvSpPr>
          <p:spPr>
            <a:xfrm>
              <a:off x="1895142" y="40352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0110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E83C62F-E79F-20AD-6043-A07925D6FE64}"/>
                </a:ext>
              </a:extLst>
            </p:cNvPr>
            <p:cNvSpPr txBox="1"/>
            <p:nvPr/>
          </p:nvSpPr>
          <p:spPr>
            <a:xfrm>
              <a:off x="2190487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0111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EE433C6-4C91-7C96-4A85-77F7C1207356}"/>
                </a:ext>
              </a:extLst>
            </p:cNvPr>
            <p:cNvSpPr txBox="1"/>
            <p:nvPr/>
          </p:nvSpPr>
          <p:spPr>
            <a:xfrm>
              <a:off x="2485745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1000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F80527C-7974-60B0-3E71-C174522941BC}"/>
                </a:ext>
              </a:extLst>
            </p:cNvPr>
            <p:cNvSpPr txBox="1"/>
            <p:nvPr/>
          </p:nvSpPr>
          <p:spPr>
            <a:xfrm>
              <a:off x="2780203" y="403404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1001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5C5AB9D-4333-5183-AC28-4CD7B10F3952}"/>
                </a:ext>
              </a:extLst>
            </p:cNvPr>
            <p:cNvSpPr txBox="1"/>
            <p:nvPr/>
          </p:nvSpPr>
          <p:spPr>
            <a:xfrm>
              <a:off x="3086957" y="40306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1010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DCD1B49-9A5C-1698-028A-1A64CF0F4DAE}"/>
                </a:ext>
              </a:extLst>
            </p:cNvPr>
            <p:cNvSpPr txBox="1"/>
            <p:nvPr/>
          </p:nvSpPr>
          <p:spPr>
            <a:xfrm>
              <a:off x="3433618" y="403079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1011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0AD390B-CBF7-A359-E203-B785D04DCD97}"/>
                </a:ext>
              </a:extLst>
            </p:cNvPr>
            <p:cNvSpPr txBox="1"/>
            <p:nvPr/>
          </p:nvSpPr>
          <p:spPr>
            <a:xfrm>
              <a:off x="3718698" y="403327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1100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8282C6-F2A7-97A9-77AA-9117084B135B}"/>
                </a:ext>
              </a:extLst>
            </p:cNvPr>
            <p:cNvSpPr txBox="1"/>
            <p:nvPr/>
          </p:nvSpPr>
          <p:spPr>
            <a:xfrm>
              <a:off x="4012366" y="402906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1101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D730A04-6517-2388-EFB2-4EC087927D94}"/>
                </a:ext>
              </a:extLst>
            </p:cNvPr>
            <p:cNvSpPr txBox="1"/>
            <p:nvPr/>
          </p:nvSpPr>
          <p:spPr>
            <a:xfrm>
              <a:off x="4322263" y="402903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1110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CDB3694-7CB5-546A-5EDF-834323B4EF21}"/>
                </a:ext>
              </a:extLst>
            </p:cNvPr>
            <p:cNvSpPr txBox="1"/>
            <p:nvPr/>
          </p:nvSpPr>
          <p:spPr>
            <a:xfrm>
              <a:off x="4628260" y="402898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1111</a:t>
              </a:r>
            </a:p>
          </p:txBody>
        </p:sp>
      </p:grpSp>
      <p:sp>
        <p:nvSpPr>
          <p:cNvPr id="217" name="Freeform 216">
            <a:extLst>
              <a:ext uri="{FF2B5EF4-FFF2-40B4-BE49-F238E27FC236}">
                <a16:creationId xmlns:a16="http://schemas.microsoft.com/office/drawing/2014/main" id="{A759E9E0-D54A-D6FA-06CA-EFA247711898}"/>
              </a:ext>
            </a:extLst>
          </p:cNvPr>
          <p:cNvSpPr/>
          <p:nvPr/>
        </p:nvSpPr>
        <p:spPr>
          <a:xfrm>
            <a:off x="1790163" y="3464417"/>
            <a:ext cx="3000778" cy="528096"/>
          </a:xfrm>
          <a:custGeom>
            <a:avLst/>
            <a:gdLst>
              <a:gd name="connsiteX0" fmla="*/ 3000778 w 3000778"/>
              <a:gd name="connsiteY0" fmla="*/ 0 h 528096"/>
              <a:gd name="connsiteX1" fmla="*/ 965916 w 3000778"/>
              <a:gd name="connsiteY1" fmla="*/ 528034 h 528096"/>
              <a:gd name="connsiteX2" fmla="*/ 0 w 3000778"/>
              <a:gd name="connsiteY2" fmla="*/ 38637 h 528096"/>
              <a:gd name="connsiteX3" fmla="*/ 0 w 3000778"/>
              <a:gd name="connsiteY3" fmla="*/ 38637 h 52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778" h="528096">
                <a:moveTo>
                  <a:pt x="3000778" y="0"/>
                </a:moveTo>
                <a:cubicBezTo>
                  <a:pt x="2233412" y="260797"/>
                  <a:pt x="1466046" y="521595"/>
                  <a:pt x="965916" y="528034"/>
                </a:cubicBezTo>
                <a:cubicBezTo>
                  <a:pt x="465786" y="534474"/>
                  <a:pt x="0" y="38637"/>
                  <a:pt x="0" y="38637"/>
                </a:cubicBezTo>
                <a:lnTo>
                  <a:pt x="0" y="386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D1B985E2-29A7-B0F4-91DC-26C360EFC4BF}"/>
              </a:ext>
            </a:extLst>
          </p:cNvPr>
          <p:cNvSpPr/>
          <p:nvPr/>
        </p:nvSpPr>
        <p:spPr>
          <a:xfrm>
            <a:off x="2125014" y="3464417"/>
            <a:ext cx="2369713" cy="540939"/>
          </a:xfrm>
          <a:custGeom>
            <a:avLst/>
            <a:gdLst>
              <a:gd name="connsiteX0" fmla="*/ 2369713 w 2369713"/>
              <a:gd name="connsiteY0" fmla="*/ 0 h 540939"/>
              <a:gd name="connsiteX1" fmla="*/ 1236372 w 2369713"/>
              <a:gd name="connsiteY1" fmla="*/ 540913 h 540939"/>
              <a:gd name="connsiteX2" fmla="*/ 0 w 2369713"/>
              <a:gd name="connsiteY2" fmla="*/ 25758 h 540939"/>
              <a:gd name="connsiteX3" fmla="*/ 0 w 2369713"/>
              <a:gd name="connsiteY3" fmla="*/ 25758 h 54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713" h="540939">
                <a:moveTo>
                  <a:pt x="2369713" y="0"/>
                </a:moveTo>
                <a:cubicBezTo>
                  <a:pt x="2000518" y="268310"/>
                  <a:pt x="1631324" y="536620"/>
                  <a:pt x="1236372" y="540913"/>
                </a:cubicBezTo>
                <a:cubicBezTo>
                  <a:pt x="841420" y="545206"/>
                  <a:pt x="0" y="25758"/>
                  <a:pt x="0" y="25758"/>
                </a:cubicBezTo>
                <a:lnTo>
                  <a:pt x="0" y="2575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7F427A8E-98E6-5539-186D-AB8CF3F9CE02}"/>
              </a:ext>
            </a:extLst>
          </p:cNvPr>
          <p:cNvSpPr/>
          <p:nvPr/>
        </p:nvSpPr>
        <p:spPr>
          <a:xfrm>
            <a:off x="257577" y="3464417"/>
            <a:ext cx="2653048" cy="540965"/>
          </a:xfrm>
          <a:custGeom>
            <a:avLst/>
            <a:gdLst>
              <a:gd name="connsiteX0" fmla="*/ 0 w 2653048"/>
              <a:gd name="connsiteY0" fmla="*/ 25758 h 540965"/>
              <a:gd name="connsiteX1" fmla="*/ 1584102 w 2653048"/>
              <a:gd name="connsiteY1" fmla="*/ 540913 h 540965"/>
              <a:gd name="connsiteX2" fmla="*/ 2653048 w 2653048"/>
              <a:gd name="connsiteY2" fmla="*/ 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3048" h="540965">
                <a:moveTo>
                  <a:pt x="0" y="25758"/>
                </a:moveTo>
                <a:cubicBezTo>
                  <a:pt x="570963" y="285482"/>
                  <a:pt x="1141927" y="545206"/>
                  <a:pt x="1584102" y="540913"/>
                </a:cubicBezTo>
                <a:cubicBezTo>
                  <a:pt x="2026277" y="536620"/>
                  <a:pt x="2339662" y="268310"/>
                  <a:pt x="265304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70AAB80E-F627-9967-67DD-87D73735E4ED}"/>
              </a:ext>
            </a:extLst>
          </p:cNvPr>
          <p:cNvSpPr/>
          <p:nvPr/>
        </p:nvSpPr>
        <p:spPr>
          <a:xfrm>
            <a:off x="579549" y="3464417"/>
            <a:ext cx="3245476" cy="540925"/>
          </a:xfrm>
          <a:custGeom>
            <a:avLst/>
            <a:gdLst>
              <a:gd name="connsiteX0" fmla="*/ 0 w 3245476"/>
              <a:gd name="connsiteY0" fmla="*/ 12879 h 540925"/>
              <a:gd name="connsiteX1" fmla="*/ 1725769 w 3245476"/>
              <a:gd name="connsiteY1" fmla="*/ 540913 h 540925"/>
              <a:gd name="connsiteX2" fmla="*/ 3245476 w 3245476"/>
              <a:gd name="connsiteY2" fmla="*/ 0 h 54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476" h="540925">
                <a:moveTo>
                  <a:pt x="0" y="12879"/>
                </a:moveTo>
                <a:cubicBezTo>
                  <a:pt x="592428" y="277969"/>
                  <a:pt x="1184856" y="543059"/>
                  <a:pt x="1725769" y="540913"/>
                </a:cubicBezTo>
                <a:cubicBezTo>
                  <a:pt x="2266682" y="538767"/>
                  <a:pt x="2756079" y="269383"/>
                  <a:pt x="32454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26F486CC-6A1E-078C-614F-134F2740B59A}"/>
              </a:ext>
            </a:extLst>
          </p:cNvPr>
          <p:cNvSpPr/>
          <p:nvPr/>
        </p:nvSpPr>
        <p:spPr>
          <a:xfrm>
            <a:off x="888642" y="3477296"/>
            <a:ext cx="2060620" cy="515168"/>
          </a:xfrm>
          <a:custGeom>
            <a:avLst/>
            <a:gdLst>
              <a:gd name="connsiteX0" fmla="*/ 0 w 2060620"/>
              <a:gd name="connsiteY0" fmla="*/ 12879 h 515168"/>
              <a:gd name="connsiteX1" fmla="*/ 1584102 w 2060620"/>
              <a:gd name="connsiteY1" fmla="*/ 515155 h 515168"/>
              <a:gd name="connsiteX2" fmla="*/ 2060620 w 2060620"/>
              <a:gd name="connsiteY2" fmla="*/ 0 h 51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620" h="515168">
                <a:moveTo>
                  <a:pt x="0" y="12879"/>
                </a:moveTo>
                <a:cubicBezTo>
                  <a:pt x="620332" y="265090"/>
                  <a:pt x="1240665" y="517302"/>
                  <a:pt x="1584102" y="515155"/>
                </a:cubicBezTo>
                <a:cubicBezTo>
                  <a:pt x="1927539" y="513009"/>
                  <a:pt x="1994079" y="256504"/>
                  <a:pt x="20606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79A76091-9CAF-062A-EDA2-28FA9E296486}"/>
              </a:ext>
            </a:extLst>
          </p:cNvPr>
          <p:cNvSpPr/>
          <p:nvPr/>
        </p:nvSpPr>
        <p:spPr>
          <a:xfrm>
            <a:off x="1545465" y="3477296"/>
            <a:ext cx="1700011" cy="528034"/>
          </a:xfrm>
          <a:custGeom>
            <a:avLst/>
            <a:gdLst>
              <a:gd name="connsiteX0" fmla="*/ 0 w 1700011"/>
              <a:gd name="connsiteY0" fmla="*/ 0 h 528034"/>
              <a:gd name="connsiteX1" fmla="*/ 1184856 w 1700011"/>
              <a:gd name="connsiteY1" fmla="*/ 528034 h 528034"/>
              <a:gd name="connsiteX2" fmla="*/ 1700011 w 1700011"/>
              <a:gd name="connsiteY2" fmla="*/ 0 h 5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011" h="528034">
                <a:moveTo>
                  <a:pt x="0" y="0"/>
                </a:moveTo>
                <a:cubicBezTo>
                  <a:pt x="450760" y="264017"/>
                  <a:pt x="901521" y="528034"/>
                  <a:pt x="1184856" y="528034"/>
                </a:cubicBezTo>
                <a:cubicBezTo>
                  <a:pt x="1468191" y="528034"/>
                  <a:pt x="1584101" y="264017"/>
                  <a:pt x="170001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F1F120A9-B94F-EB3F-1847-E576662D3B99}"/>
              </a:ext>
            </a:extLst>
          </p:cNvPr>
          <p:cNvSpPr/>
          <p:nvPr/>
        </p:nvSpPr>
        <p:spPr>
          <a:xfrm>
            <a:off x="1210614" y="3477296"/>
            <a:ext cx="2936383" cy="515155"/>
          </a:xfrm>
          <a:custGeom>
            <a:avLst/>
            <a:gdLst>
              <a:gd name="connsiteX0" fmla="*/ 0 w 2936383"/>
              <a:gd name="connsiteY0" fmla="*/ 0 h 515155"/>
              <a:gd name="connsiteX1" fmla="*/ 1970468 w 2936383"/>
              <a:gd name="connsiteY1" fmla="*/ 515155 h 515155"/>
              <a:gd name="connsiteX2" fmla="*/ 2936383 w 2936383"/>
              <a:gd name="connsiteY2" fmla="*/ 0 h 51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6383" h="515155">
                <a:moveTo>
                  <a:pt x="0" y="0"/>
                </a:moveTo>
                <a:cubicBezTo>
                  <a:pt x="740535" y="257577"/>
                  <a:pt x="1481071" y="515155"/>
                  <a:pt x="1970468" y="515155"/>
                </a:cubicBezTo>
                <a:cubicBezTo>
                  <a:pt x="2459865" y="515155"/>
                  <a:pt x="2698124" y="257577"/>
                  <a:pt x="29363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3D79542A-6028-65A7-5B85-8D8D5BAC04C5}"/>
              </a:ext>
            </a:extLst>
          </p:cNvPr>
          <p:cNvSpPr/>
          <p:nvPr/>
        </p:nvSpPr>
        <p:spPr>
          <a:xfrm>
            <a:off x="579549" y="3464417"/>
            <a:ext cx="4237150" cy="553803"/>
          </a:xfrm>
          <a:custGeom>
            <a:avLst/>
            <a:gdLst>
              <a:gd name="connsiteX0" fmla="*/ 0 w 4237150"/>
              <a:gd name="connsiteY0" fmla="*/ 12879 h 553803"/>
              <a:gd name="connsiteX1" fmla="*/ 3348507 w 4237150"/>
              <a:gd name="connsiteY1" fmla="*/ 553791 h 553803"/>
              <a:gd name="connsiteX2" fmla="*/ 4237150 w 4237150"/>
              <a:gd name="connsiteY2" fmla="*/ 0 h 5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7150" h="553803">
                <a:moveTo>
                  <a:pt x="0" y="12879"/>
                </a:moveTo>
                <a:cubicBezTo>
                  <a:pt x="1321157" y="284408"/>
                  <a:pt x="2642315" y="555937"/>
                  <a:pt x="3348507" y="553791"/>
                </a:cubicBezTo>
                <a:cubicBezTo>
                  <a:pt x="4054699" y="551645"/>
                  <a:pt x="4145924" y="275822"/>
                  <a:pt x="42371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A0AB48EB-BFAA-F1BB-80CC-DCD9A5F184E5}"/>
              </a:ext>
            </a:extLst>
          </p:cNvPr>
          <p:cNvSpPr/>
          <p:nvPr/>
        </p:nvSpPr>
        <p:spPr>
          <a:xfrm>
            <a:off x="257577" y="3476012"/>
            <a:ext cx="3336106" cy="516467"/>
          </a:xfrm>
          <a:custGeom>
            <a:avLst/>
            <a:gdLst>
              <a:gd name="connsiteX0" fmla="*/ 2137893 w 3336106"/>
              <a:gd name="connsiteY0" fmla="*/ 14163 h 516467"/>
              <a:gd name="connsiteX1" fmla="*/ 3142446 w 3336106"/>
              <a:gd name="connsiteY1" fmla="*/ 516439 h 516467"/>
              <a:gd name="connsiteX2" fmla="*/ 3322750 w 3336106"/>
              <a:gd name="connsiteY2" fmla="*/ 39920 h 516467"/>
              <a:gd name="connsiteX3" fmla="*/ 3322750 w 3336106"/>
              <a:gd name="connsiteY3" fmla="*/ 27042 h 516467"/>
              <a:gd name="connsiteX4" fmla="*/ 592429 w 3336106"/>
              <a:gd name="connsiteY4" fmla="*/ 516439 h 516467"/>
              <a:gd name="connsiteX5" fmla="*/ 0 w 3336106"/>
              <a:gd name="connsiteY5" fmla="*/ 14163 h 51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6106" h="516467">
                <a:moveTo>
                  <a:pt x="2137893" y="14163"/>
                </a:moveTo>
                <a:cubicBezTo>
                  <a:pt x="2541431" y="263154"/>
                  <a:pt x="2944970" y="512146"/>
                  <a:pt x="3142446" y="516439"/>
                </a:cubicBezTo>
                <a:cubicBezTo>
                  <a:pt x="3339922" y="520732"/>
                  <a:pt x="3322750" y="39920"/>
                  <a:pt x="3322750" y="39920"/>
                </a:cubicBezTo>
                <a:cubicBezTo>
                  <a:pt x="3352801" y="-41646"/>
                  <a:pt x="3322750" y="27042"/>
                  <a:pt x="3322750" y="27042"/>
                </a:cubicBezTo>
                <a:cubicBezTo>
                  <a:pt x="2867697" y="106462"/>
                  <a:pt x="1146221" y="518585"/>
                  <a:pt x="592429" y="516439"/>
                </a:cubicBezTo>
                <a:cubicBezTo>
                  <a:pt x="38637" y="514293"/>
                  <a:pt x="19318" y="264228"/>
                  <a:pt x="0" y="141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C3C5B1C-F6A3-998E-5192-65B941000996}"/>
              </a:ext>
            </a:extLst>
          </p:cNvPr>
          <p:cNvSpPr/>
          <p:nvPr/>
        </p:nvSpPr>
        <p:spPr>
          <a:xfrm>
            <a:off x="888642" y="3490175"/>
            <a:ext cx="1764406" cy="528033"/>
          </a:xfrm>
          <a:custGeom>
            <a:avLst/>
            <a:gdLst>
              <a:gd name="connsiteX0" fmla="*/ 1764406 w 1764406"/>
              <a:gd name="connsiteY0" fmla="*/ 0 h 528033"/>
              <a:gd name="connsiteX1" fmla="*/ 785612 w 1764406"/>
              <a:gd name="connsiteY1" fmla="*/ 528033 h 528033"/>
              <a:gd name="connsiteX2" fmla="*/ 0 w 1764406"/>
              <a:gd name="connsiteY2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406" h="528033">
                <a:moveTo>
                  <a:pt x="1764406" y="0"/>
                </a:moveTo>
                <a:cubicBezTo>
                  <a:pt x="1422043" y="264016"/>
                  <a:pt x="1079680" y="528033"/>
                  <a:pt x="785612" y="528033"/>
                </a:cubicBezTo>
                <a:cubicBezTo>
                  <a:pt x="491544" y="528033"/>
                  <a:pt x="245772" y="264016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5D4334BA-426A-E3A7-B8A5-CC61CC52A3D6}"/>
              </a:ext>
            </a:extLst>
          </p:cNvPr>
          <p:cNvSpPr/>
          <p:nvPr/>
        </p:nvSpPr>
        <p:spPr>
          <a:xfrm>
            <a:off x="2975020" y="3477296"/>
            <a:ext cx="1197735" cy="528034"/>
          </a:xfrm>
          <a:custGeom>
            <a:avLst/>
            <a:gdLst>
              <a:gd name="connsiteX0" fmla="*/ 1197735 w 1197735"/>
              <a:gd name="connsiteY0" fmla="*/ 0 h 528034"/>
              <a:gd name="connsiteX1" fmla="*/ 669701 w 1197735"/>
              <a:gd name="connsiteY1" fmla="*/ 528034 h 528034"/>
              <a:gd name="connsiteX2" fmla="*/ 0 w 1197735"/>
              <a:gd name="connsiteY2" fmla="*/ 0 h 5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735" h="528034">
                <a:moveTo>
                  <a:pt x="1197735" y="0"/>
                </a:moveTo>
                <a:cubicBezTo>
                  <a:pt x="1033529" y="264017"/>
                  <a:pt x="869323" y="528034"/>
                  <a:pt x="669701" y="528034"/>
                </a:cubicBezTo>
                <a:cubicBezTo>
                  <a:pt x="470079" y="528034"/>
                  <a:pt x="235039" y="26401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18B42747-E8F4-F56D-D220-145FCAC42529}"/>
              </a:ext>
            </a:extLst>
          </p:cNvPr>
          <p:cNvSpPr/>
          <p:nvPr/>
        </p:nvSpPr>
        <p:spPr>
          <a:xfrm>
            <a:off x="2704563" y="3464417"/>
            <a:ext cx="1790164" cy="502289"/>
          </a:xfrm>
          <a:custGeom>
            <a:avLst/>
            <a:gdLst>
              <a:gd name="connsiteX0" fmla="*/ 1790164 w 1790164"/>
              <a:gd name="connsiteY0" fmla="*/ 0 h 502289"/>
              <a:gd name="connsiteX1" fmla="*/ 1249251 w 1790164"/>
              <a:gd name="connsiteY1" fmla="*/ 502276 h 502289"/>
              <a:gd name="connsiteX2" fmla="*/ 0 w 1790164"/>
              <a:gd name="connsiteY2" fmla="*/ 12879 h 50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164" h="502289">
                <a:moveTo>
                  <a:pt x="1790164" y="0"/>
                </a:moveTo>
                <a:cubicBezTo>
                  <a:pt x="1668888" y="250065"/>
                  <a:pt x="1547612" y="500130"/>
                  <a:pt x="1249251" y="502276"/>
                </a:cubicBezTo>
                <a:cubicBezTo>
                  <a:pt x="950890" y="504423"/>
                  <a:pt x="475445" y="258651"/>
                  <a:pt x="0" y="128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41D8ABA3-E3C2-F99C-68CF-D9A764E6B2F6}"/>
              </a:ext>
            </a:extLst>
          </p:cNvPr>
          <p:cNvSpPr/>
          <p:nvPr/>
        </p:nvSpPr>
        <p:spPr>
          <a:xfrm>
            <a:off x="986495" y="3503054"/>
            <a:ext cx="520333" cy="489397"/>
          </a:xfrm>
          <a:custGeom>
            <a:avLst/>
            <a:gdLst>
              <a:gd name="connsiteX0" fmla="*/ 520333 w 520333"/>
              <a:gd name="connsiteY0" fmla="*/ 0 h 489397"/>
              <a:gd name="connsiteX1" fmla="*/ 18057 w 520333"/>
              <a:gd name="connsiteY1" fmla="*/ 489397 h 489397"/>
              <a:gd name="connsiteX2" fmla="*/ 159725 w 520333"/>
              <a:gd name="connsiteY2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333" h="489397">
                <a:moveTo>
                  <a:pt x="520333" y="0"/>
                </a:moveTo>
                <a:cubicBezTo>
                  <a:pt x="299245" y="244698"/>
                  <a:pt x="78158" y="489397"/>
                  <a:pt x="18057" y="489397"/>
                </a:cubicBezTo>
                <a:cubicBezTo>
                  <a:pt x="-42044" y="489397"/>
                  <a:pt x="58840" y="244698"/>
                  <a:pt x="1597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6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63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Ascigil, Onur</dc:creator>
  <cp:lastModifiedBy>Ascigil, Onur</cp:lastModifiedBy>
  <cp:revision>7</cp:revision>
  <dcterms:created xsi:type="dcterms:W3CDTF">2022-04-28T16:32:52Z</dcterms:created>
  <dcterms:modified xsi:type="dcterms:W3CDTF">2022-05-16T13:08:05Z</dcterms:modified>
</cp:coreProperties>
</file>