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99" d="100"/>
          <a:sy n="99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EC72-0B86-A216-DEEA-3CBBE66E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E732-4FC5-6853-7276-8C4DD0202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83F3-4BF8-6B40-28C9-555EB388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F878-4122-2238-7B3B-31F20C3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880B-CAB8-EB2A-6216-123F5BBB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0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B005-E1E0-D320-2D9A-1E1E605E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DC9DC-565A-25AE-4598-7B924883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3E8A-307A-DB27-CCCF-5CB51B3A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60B0-7774-0F99-42FE-0254F960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4874-C3B9-4119-D030-3751B375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02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5CFD-2054-CF7F-8470-F56FE5922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8ED86-564A-3E2D-A8D4-2FEF6876C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44940-3776-92E6-FB5B-A0C66A33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282B-A983-9268-90D5-5DD4F86F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AA5B-2B8F-4289-3DBB-FF049BB7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D358-C54E-D28C-BB60-C62F6FBF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32C8-9507-5E0A-CA22-1952CB4C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7FAD-A0AC-9A3C-4B0E-4FBC8E4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E73E-B96D-80E0-147B-56769CE0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6ED3-6970-4DC8-2415-4EC008E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C7D-6BC6-7BEB-6E93-E5312131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0340-1249-37DD-15D1-4D1CB4D0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E291-300A-E779-3690-E1613709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41F3-A0E6-723A-9A46-500BB9E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CF4B-A1DF-685C-ECFC-03782814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EC83-DE47-74EB-89CD-F40C9AA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EA5E-9CCA-2F9F-B517-D21846BB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E0F2-7CD3-992E-628D-0037C939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F5BD-0EB4-2FCB-19DD-108E711E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3D8EA-420C-F174-EC73-9720191C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68DB6-148E-49D1-C42F-8E7DA7FF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2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B0A7-4D02-410C-FBE5-4603035B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7D867-8596-06C3-F6F4-67BAC8071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96F33-F527-7591-FE86-2E32B8CE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0D4-BA0E-55FC-4F4E-F116965B1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C5549-1EDE-CE82-EC3F-E9A2257F5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8E9B-A24A-258D-1244-7F4099B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4E58-0950-6C98-3BFA-7A9B0159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F3F8-9F09-8001-0DFE-C2DC6F1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A9B-0474-0730-D147-9D1174EE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55BC9-D7B2-1696-14AF-1CAD9B6D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AAEB-7BD1-5343-B610-69A05D70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8317-F53E-C1CB-092F-E89F9876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4440E-A42E-E39B-D676-87CED7D6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756AF-2518-967A-37AA-B60134A4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B3AE-D541-1ACE-4F17-F3473CB6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9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F4A5-E964-29E6-2489-71CA3EF3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9FAE-005A-4679-1DD9-E72C1AB1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1269B-CE31-8EDF-98FC-73592D8C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BEA1-3C4F-6161-6115-DC681ED1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DECE9-C72B-6698-D1F3-30A5B5E6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58E8-64FF-FD00-6615-E45133D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3CF-549C-622B-A261-7B473BE8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BE254-1356-B15E-9163-44898C562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1FA0D-EC74-68A4-7BA7-B8043C68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9BA0-7406-E292-CFC7-F1E4713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761CC-4686-BCC7-3222-9AEF6DB0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1964-7D4F-707F-FE1A-8EC20E7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7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04CB-90E3-200A-FC06-E785CE0C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5A633-266D-5A0F-EC6C-48CEC0D4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343-E1D6-23AE-A062-248A44601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A9A0-8F7D-904F-8BB3-D7558471D569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475C-4C58-0EA2-3EE3-EEAAD4162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95B1-0EDB-74A5-0891-CF1A5C54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D80B-8DFA-0241-AA96-7F0CF7C9C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2727A-6459-1C6F-914A-C0F1871B5133}"/>
              </a:ext>
            </a:extLst>
          </p:cNvPr>
          <p:cNvSpPr/>
          <p:nvPr/>
        </p:nvSpPr>
        <p:spPr>
          <a:xfrm>
            <a:off x="1339403" y="2292439"/>
            <a:ext cx="1532586" cy="15197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5DE7B2-9F4B-F0D8-DDF3-86881DAE5C05}"/>
              </a:ext>
            </a:extLst>
          </p:cNvPr>
          <p:cNvSpPr/>
          <p:nvPr/>
        </p:nvSpPr>
        <p:spPr>
          <a:xfrm>
            <a:off x="1661776" y="2311755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7CCEF-D3D6-B393-78D6-FE0F9596602B}"/>
              </a:ext>
            </a:extLst>
          </p:cNvPr>
          <p:cNvSpPr/>
          <p:nvPr/>
        </p:nvSpPr>
        <p:spPr>
          <a:xfrm>
            <a:off x="1982540" y="2208726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D45DC6-1511-1EE4-F909-293594426992}"/>
              </a:ext>
            </a:extLst>
          </p:cNvPr>
          <p:cNvSpPr/>
          <p:nvPr/>
        </p:nvSpPr>
        <p:spPr>
          <a:xfrm>
            <a:off x="2289219" y="2266681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354CAF-8AD2-9B1C-C4B3-57D65CC42E73}"/>
              </a:ext>
            </a:extLst>
          </p:cNvPr>
          <p:cNvSpPr/>
          <p:nvPr/>
        </p:nvSpPr>
        <p:spPr>
          <a:xfrm>
            <a:off x="2553235" y="2434106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A7613E-2816-EF3D-0262-18C00CDB2CF9}"/>
              </a:ext>
            </a:extLst>
          </p:cNvPr>
          <p:cNvSpPr/>
          <p:nvPr/>
        </p:nvSpPr>
        <p:spPr>
          <a:xfrm>
            <a:off x="2720660" y="2659485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4AE04-5424-7CD9-FFBB-B2718E708D50}"/>
              </a:ext>
            </a:extLst>
          </p:cNvPr>
          <p:cNvSpPr/>
          <p:nvPr/>
        </p:nvSpPr>
        <p:spPr>
          <a:xfrm>
            <a:off x="2785054" y="292349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049ED1-F7A7-DA2F-DD58-4BC6F0A0A8EC}"/>
              </a:ext>
            </a:extLst>
          </p:cNvPr>
          <p:cNvSpPr/>
          <p:nvPr/>
        </p:nvSpPr>
        <p:spPr>
          <a:xfrm>
            <a:off x="2744809" y="3206819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100F6-DD2A-257A-224B-71C9F9352AF5}"/>
              </a:ext>
            </a:extLst>
          </p:cNvPr>
          <p:cNvSpPr/>
          <p:nvPr/>
        </p:nvSpPr>
        <p:spPr>
          <a:xfrm>
            <a:off x="2588649" y="3457957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D0E79-B2ED-1573-5382-B8D43A228310}"/>
              </a:ext>
            </a:extLst>
          </p:cNvPr>
          <p:cNvSpPr/>
          <p:nvPr/>
        </p:nvSpPr>
        <p:spPr>
          <a:xfrm>
            <a:off x="2372931" y="3664019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2B4CAE-DC9A-FDC6-38E3-DD906CC5B75F}"/>
              </a:ext>
            </a:extLst>
          </p:cNvPr>
          <p:cNvSpPr/>
          <p:nvPr/>
        </p:nvSpPr>
        <p:spPr>
          <a:xfrm>
            <a:off x="2100866" y="3728433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0C6E30-C50F-157A-7D8A-6FE3DDB5E676}"/>
              </a:ext>
            </a:extLst>
          </p:cNvPr>
          <p:cNvSpPr/>
          <p:nvPr/>
        </p:nvSpPr>
        <p:spPr>
          <a:xfrm>
            <a:off x="1800627" y="3699455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6CFB7B-4F4B-B0B5-4C2E-1BEC80A04666}"/>
              </a:ext>
            </a:extLst>
          </p:cNvPr>
          <p:cNvSpPr/>
          <p:nvPr/>
        </p:nvSpPr>
        <p:spPr>
          <a:xfrm>
            <a:off x="1552712" y="355778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90587E-CF0B-654C-D21D-DE7B7920C3D4}"/>
              </a:ext>
            </a:extLst>
          </p:cNvPr>
          <p:cNvSpPr/>
          <p:nvPr/>
        </p:nvSpPr>
        <p:spPr>
          <a:xfrm>
            <a:off x="1339403" y="3345287"/>
            <a:ext cx="167425" cy="167425"/>
          </a:xfrm>
          <a:prstGeom prst="ellipse">
            <a:avLst/>
          </a:prstGeom>
          <a:pattFill prst="smGrid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9F5D3E-C987-70DB-E2AA-05A8A5C48446}"/>
              </a:ext>
            </a:extLst>
          </p:cNvPr>
          <p:cNvSpPr/>
          <p:nvPr/>
        </p:nvSpPr>
        <p:spPr>
          <a:xfrm>
            <a:off x="1239594" y="3055512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13EDF-707C-6618-C9B9-B59870148012}"/>
              </a:ext>
            </a:extLst>
          </p:cNvPr>
          <p:cNvSpPr/>
          <p:nvPr/>
        </p:nvSpPr>
        <p:spPr>
          <a:xfrm>
            <a:off x="1281449" y="2756078"/>
            <a:ext cx="167425" cy="1674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8BC405-227F-6584-B0E2-007BE92BC42E}"/>
              </a:ext>
            </a:extLst>
          </p:cNvPr>
          <p:cNvSpPr/>
          <p:nvPr/>
        </p:nvSpPr>
        <p:spPr>
          <a:xfrm>
            <a:off x="1423115" y="2503328"/>
            <a:ext cx="167425" cy="167425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581697" y="2589382"/>
            <a:ext cx="1109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Service  </a:t>
            </a:r>
          </a:p>
          <a:p>
            <a:r>
              <a:rPr lang="en-GB" b="1" dirty="0"/>
              <a:t>Discovery</a:t>
            </a:r>
          </a:p>
          <a:p>
            <a:r>
              <a:rPr lang="en-GB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4627710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3054014" y="2116298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4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571708" y="5486810"/>
            <a:ext cx="1012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</a:t>
            </a:r>
          </a:p>
          <a:p>
            <a:pPr algn="ctr"/>
            <a:r>
              <a:rPr lang="en-GB" sz="1600" b="1" dirty="0"/>
              <a:t>Discovery</a:t>
            </a:r>
          </a:p>
          <a:p>
            <a:pPr algn="ctr"/>
            <a:r>
              <a:rPr lang="en-GB" sz="1600" b="1" dirty="0"/>
              <a:t>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5632264" y="2212163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D05D18F-3B60-3B0E-D5FD-C288D40486F3}"/>
              </a:ext>
            </a:extLst>
          </p:cNvPr>
          <p:cNvGrpSpPr/>
          <p:nvPr/>
        </p:nvGrpSpPr>
        <p:grpSpPr>
          <a:xfrm>
            <a:off x="4437999" y="2056299"/>
            <a:ext cx="1218050" cy="865376"/>
            <a:chOff x="8188854" y="2225547"/>
            <a:chExt cx="1218050" cy="865376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8285036" y="231219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8457953" y="226128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8455483" y="251744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8291608" y="2846860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8285035" y="256556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8466647" y="2785267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8188854" y="2225547"/>
              <a:ext cx="1196812" cy="8653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598217" y="3119373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387220" y="2716562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0" y="2340285"/>
            <a:ext cx="5036098" cy="1162779"/>
            <a:chOff x="39720" y="3241794"/>
            <a:chExt cx="5036098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FBCAD9-ED12-69C8-6B36-4B3C786D02B8}"/>
                </a:ext>
              </a:extLst>
            </p:cNvPr>
            <p:cNvSpPr txBox="1"/>
            <p:nvPr/>
          </p:nvSpPr>
          <p:spPr>
            <a:xfrm>
              <a:off x="39720" y="405325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8FC650-33BF-0184-9BD4-E4B3B7E226FB}"/>
                </a:ext>
              </a:extLst>
            </p:cNvPr>
            <p:cNvSpPr txBox="1"/>
            <p:nvPr/>
          </p:nvSpPr>
          <p:spPr>
            <a:xfrm>
              <a:off x="361700" y="406453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1E59B3-6D42-6126-30F0-F9A3E57E9F98}"/>
                </a:ext>
              </a:extLst>
            </p:cNvPr>
            <p:cNvSpPr txBox="1"/>
            <p:nvPr/>
          </p:nvSpPr>
          <p:spPr>
            <a:xfrm>
              <a:off x="682176" y="406163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0BD415-040B-87BA-E253-001C200EB313}"/>
                </a:ext>
              </a:extLst>
            </p:cNvPr>
            <p:cNvSpPr txBox="1"/>
            <p:nvPr/>
          </p:nvSpPr>
          <p:spPr>
            <a:xfrm>
              <a:off x="999142" y="404812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CEF052-2349-A009-CA4D-1E669FD9EA33}"/>
                </a:ext>
              </a:extLst>
            </p:cNvPr>
            <p:cNvSpPr txBox="1"/>
            <p:nvPr/>
          </p:nvSpPr>
          <p:spPr>
            <a:xfrm>
              <a:off x="1294790" y="404812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61136F8-815A-0CE8-69DD-24CBA55819F0}"/>
                </a:ext>
              </a:extLst>
            </p:cNvPr>
            <p:cNvSpPr txBox="1"/>
            <p:nvPr/>
          </p:nvSpPr>
          <p:spPr>
            <a:xfrm>
              <a:off x="1588583" y="403524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615151C-D2A3-8600-D78E-B4DE3A3A4A38}"/>
                </a:ext>
              </a:extLst>
            </p:cNvPr>
            <p:cNvSpPr txBox="1"/>
            <p:nvPr/>
          </p:nvSpPr>
          <p:spPr>
            <a:xfrm>
              <a:off x="1895142" y="40352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E83C62F-E79F-20AD-6043-A07925D6FE64}"/>
                </a:ext>
              </a:extLst>
            </p:cNvPr>
            <p:cNvSpPr txBox="1"/>
            <p:nvPr/>
          </p:nvSpPr>
          <p:spPr>
            <a:xfrm>
              <a:off x="2190487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EE433C6-4C91-7C96-4A85-77F7C1207356}"/>
                </a:ext>
              </a:extLst>
            </p:cNvPr>
            <p:cNvSpPr txBox="1"/>
            <p:nvPr/>
          </p:nvSpPr>
          <p:spPr>
            <a:xfrm>
              <a:off x="2485745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80527C-7974-60B0-3E71-C174522941BC}"/>
                </a:ext>
              </a:extLst>
            </p:cNvPr>
            <p:cNvSpPr txBox="1"/>
            <p:nvPr/>
          </p:nvSpPr>
          <p:spPr>
            <a:xfrm>
              <a:off x="2780203" y="403404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5C5AB9D-4333-5183-AC28-4CD7B10F3952}"/>
                </a:ext>
              </a:extLst>
            </p:cNvPr>
            <p:cNvSpPr txBox="1"/>
            <p:nvPr/>
          </p:nvSpPr>
          <p:spPr>
            <a:xfrm>
              <a:off x="3086957" y="40306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DCD1B49-9A5C-1698-028A-1A64CF0F4DAE}"/>
                </a:ext>
              </a:extLst>
            </p:cNvPr>
            <p:cNvSpPr txBox="1"/>
            <p:nvPr/>
          </p:nvSpPr>
          <p:spPr>
            <a:xfrm>
              <a:off x="3433618" y="403079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1011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0AD390B-CBF7-A359-E203-B785D04DCD97}"/>
                </a:ext>
              </a:extLst>
            </p:cNvPr>
            <p:cNvSpPr txBox="1"/>
            <p:nvPr/>
          </p:nvSpPr>
          <p:spPr>
            <a:xfrm>
              <a:off x="3718698" y="403327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8282C6-F2A7-97A9-77AA-9117084B135B}"/>
                </a:ext>
              </a:extLst>
            </p:cNvPr>
            <p:cNvSpPr txBox="1"/>
            <p:nvPr/>
          </p:nvSpPr>
          <p:spPr>
            <a:xfrm>
              <a:off x="4012366" y="402906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D730A04-6517-2388-EFB2-4EC087927D94}"/>
                </a:ext>
              </a:extLst>
            </p:cNvPr>
            <p:cNvSpPr txBox="1"/>
            <p:nvPr/>
          </p:nvSpPr>
          <p:spPr>
            <a:xfrm>
              <a:off x="4322263" y="40290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DB3694-7CB5-546A-5EDF-834323B4EF21}"/>
                </a:ext>
              </a:extLst>
            </p:cNvPr>
            <p:cNvSpPr txBox="1"/>
            <p:nvPr/>
          </p:nvSpPr>
          <p:spPr>
            <a:xfrm>
              <a:off x="4628260" y="402898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57577" y="3464417"/>
            <a:ext cx="4559122" cy="553803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6616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370058" y="1980851"/>
            <a:ext cx="2549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Discovery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6005754" y="2392469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8677AA-61A3-40B4-437A-A676B61F8585}"/>
              </a:ext>
            </a:extLst>
          </p:cNvPr>
          <p:cNvGrpSpPr/>
          <p:nvPr/>
        </p:nvGrpSpPr>
        <p:grpSpPr>
          <a:xfrm>
            <a:off x="4457737" y="1910443"/>
            <a:ext cx="3589428" cy="385745"/>
            <a:chOff x="3420586" y="1637713"/>
            <a:chExt cx="3589428" cy="385745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3516768" y="1730711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3689685" y="1679804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4899041" y="166822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5894718" y="1699306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4728593" y="171634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6069757" y="163771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3420586" y="1644068"/>
              <a:ext cx="3589428" cy="3793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971707" y="3299679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760710" y="2896868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0" y="2302235"/>
            <a:ext cx="5550618" cy="1210919"/>
            <a:chOff x="39720" y="3241794"/>
            <a:chExt cx="5036098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FBCAD9-ED12-69C8-6B36-4B3C786D02B8}"/>
                </a:ext>
              </a:extLst>
            </p:cNvPr>
            <p:cNvSpPr txBox="1"/>
            <p:nvPr/>
          </p:nvSpPr>
          <p:spPr>
            <a:xfrm>
              <a:off x="39720" y="405325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8FC650-33BF-0184-9BD4-E4B3B7E226FB}"/>
                </a:ext>
              </a:extLst>
            </p:cNvPr>
            <p:cNvSpPr txBox="1"/>
            <p:nvPr/>
          </p:nvSpPr>
          <p:spPr>
            <a:xfrm>
              <a:off x="361700" y="406453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0001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21E59B3-6D42-6126-30F0-F9A3E57E9F98}"/>
                </a:ext>
              </a:extLst>
            </p:cNvPr>
            <p:cNvSpPr txBox="1"/>
            <p:nvPr/>
          </p:nvSpPr>
          <p:spPr>
            <a:xfrm>
              <a:off x="682176" y="406163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0BD415-040B-87BA-E253-001C200EB313}"/>
                </a:ext>
              </a:extLst>
            </p:cNvPr>
            <p:cNvSpPr txBox="1"/>
            <p:nvPr/>
          </p:nvSpPr>
          <p:spPr>
            <a:xfrm>
              <a:off x="999142" y="404812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0011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9CEF052-2349-A009-CA4D-1E669FD9EA33}"/>
                </a:ext>
              </a:extLst>
            </p:cNvPr>
            <p:cNvSpPr txBox="1"/>
            <p:nvPr/>
          </p:nvSpPr>
          <p:spPr>
            <a:xfrm>
              <a:off x="1294790" y="4048128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61136F8-815A-0CE8-69DD-24CBA55819F0}"/>
                </a:ext>
              </a:extLst>
            </p:cNvPr>
            <p:cNvSpPr txBox="1"/>
            <p:nvPr/>
          </p:nvSpPr>
          <p:spPr>
            <a:xfrm>
              <a:off x="1588583" y="4035245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0101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615151C-D2A3-8600-D78E-B4DE3A3A4A38}"/>
                </a:ext>
              </a:extLst>
            </p:cNvPr>
            <p:cNvSpPr txBox="1"/>
            <p:nvPr/>
          </p:nvSpPr>
          <p:spPr>
            <a:xfrm>
              <a:off x="1895142" y="40352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0110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E83C62F-E79F-20AD-6043-A07925D6FE64}"/>
                </a:ext>
              </a:extLst>
            </p:cNvPr>
            <p:cNvSpPr txBox="1"/>
            <p:nvPr/>
          </p:nvSpPr>
          <p:spPr>
            <a:xfrm>
              <a:off x="2190487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0111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BEE433C6-4C91-7C96-4A85-77F7C1207356}"/>
                </a:ext>
              </a:extLst>
            </p:cNvPr>
            <p:cNvSpPr txBox="1"/>
            <p:nvPr/>
          </p:nvSpPr>
          <p:spPr>
            <a:xfrm>
              <a:off x="2485745" y="4034041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F80527C-7974-60B0-3E71-C174522941BC}"/>
                </a:ext>
              </a:extLst>
            </p:cNvPr>
            <p:cNvSpPr txBox="1"/>
            <p:nvPr/>
          </p:nvSpPr>
          <p:spPr>
            <a:xfrm>
              <a:off x="2780203" y="403404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5C5AB9D-4333-5183-AC28-4CD7B10F3952}"/>
                </a:ext>
              </a:extLst>
            </p:cNvPr>
            <p:cNvSpPr txBox="1"/>
            <p:nvPr/>
          </p:nvSpPr>
          <p:spPr>
            <a:xfrm>
              <a:off x="3086957" y="403061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DCD1B49-9A5C-1698-028A-1A64CF0F4DAE}"/>
                </a:ext>
              </a:extLst>
            </p:cNvPr>
            <p:cNvSpPr txBox="1"/>
            <p:nvPr/>
          </p:nvSpPr>
          <p:spPr>
            <a:xfrm>
              <a:off x="3433618" y="4030794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1011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0AD390B-CBF7-A359-E203-B785D04DCD97}"/>
                </a:ext>
              </a:extLst>
            </p:cNvPr>
            <p:cNvSpPr txBox="1"/>
            <p:nvPr/>
          </p:nvSpPr>
          <p:spPr>
            <a:xfrm>
              <a:off x="3718698" y="403327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D8282C6-F2A7-97A9-77AA-9117084B135B}"/>
                </a:ext>
              </a:extLst>
            </p:cNvPr>
            <p:cNvSpPr txBox="1"/>
            <p:nvPr/>
          </p:nvSpPr>
          <p:spPr>
            <a:xfrm>
              <a:off x="4012366" y="4029063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D730A04-6517-2388-EFB2-4EC087927D94}"/>
                </a:ext>
              </a:extLst>
            </p:cNvPr>
            <p:cNvSpPr txBox="1"/>
            <p:nvPr/>
          </p:nvSpPr>
          <p:spPr>
            <a:xfrm>
              <a:off x="4322263" y="402903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DB3694-7CB5-546A-5EDF-834323B4EF21}"/>
                </a:ext>
              </a:extLst>
            </p:cNvPr>
            <p:cNvSpPr txBox="1"/>
            <p:nvPr/>
          </p:nvSpPr>
          <p:spPr>
            <a:xfrm>
              <a:off x="4628260" y="4028987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1111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83893" y="3464637"/>
            <a:ext cx="5024911" cy="695239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D6DCD35A-D352-9901-2ABB-793660B18E72}"/>
              </a:ext>
            </a:extLst>
          </p:cNvPr>
          <p:cNvSpPr/>
          <p:nvPr/>
        </p:nvSpPr>
        <p:spPr>
          <a:xfrm>
            <a:off x="5550618" y="2981269"/>
            <a:ext cx="545382" cy="3756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E4A736E-63F2-385B-1E1C-953D369AD926}"/>
              </a:ext>
            </a:extLst>
          </p:cNvPr>
          <p:cNvSpPr txBox="1"/>
          <p:nvPr/>
        </p:nvSpPr>
        <p:spPr>
          <a:xfrm>
            <a:off x="1370058" y="1980851"/>
            <a:ext cx="2549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/>
              <a:t> Service  Discovery Network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AD56E6A-0B0D-52F8-BB65-7ED6442A6359}"/>
              </a:ext>
            </a:extLst>
          </p:cNvPr>
          <p:cNvGrpSpPr/>
          <p:nvPr/>
        </p:nvGrpSpPr>
        <p:grpSpPr>
          <a:xfrm>
            <a:off x="6005754" y="2392469"/>
            <a:ext cx="4676079" cy="1654717"/>
            <a:chOff x="3209250" y="2225547"/>
            <a:chExt cx="4676079" cy="165471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3D88D-0D1D-4237-CDA4-1C8548ACDEFF}"/>
                </a:ext>
              </a:extLst>
            </p:cNvPr>
            <p:cNvSpPr/>
            <p:nvPr/>
          </p:nvSpPr>
          <p:spPr>
            <a:xfrm>
              <a:off x="4249065" y="2587040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8E16A3B-DEED-3CAD-AFAF-CE99257461D8}"/>
                </a:ext>
              </a:extLst>
            </p:cNvPr>
            <p:cNvSpPr/>
            <p:nvPr/>
          </p:nvSpPr>
          <p:spPr>
            <a:xfrm>
              <a:off x="4593122" y="299754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6803BDE-6EA7-AC85-A6F6-A62D8D313386}"/>
                </a:ext>
              </a:extLst>
            </p:cNvPr>
            <p:cNvSpPr/>
            <p:nvPr/>
          </p:nvSpPr>
          <p:spPr>
            <a:xfrm>
              <a:off x="3880493" y="333167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760D86-B7C8-BE31-2695-E4B8251C52D9}"/>
                </a:ext>
              </a:extLst>
            </p:cNvPr>
            <p:cNvSpPr/>
            <p:nvPr/>
          </p:nvSpPr>
          <p:spPr>
            <a:xfrm>
              <a:off x="4249066" y="3712839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857D8E-CF1D-4F89-C2C7-36F2A2C5D70F}"/>
                </a:ext>
              </a:extLst>
            </p:cNvPr>
            <p:cNvSpPr/>
            <p:nvPr/>
          </p:nvSpPr>
          <p:spPr>
            <a:xfrm>
              <a:off x="3481705" y="2913836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E414B73-A764-AE94-EB7F-43E50A1896A0}"/>
                </a:ext>
              </a:extLst>
            </p:cNvPr>
            <p:cNvCxnSpPr>
              <a:cxnSpLocks/>
              <a:stCxn id="27" idx="5"/>
              <a:endCxn id="25" idx="1"/>
            </p:cNvCxnSpPr>
            <p:nvPr/>
          </p:nvCxnSpPr>
          <p:spPr>
            <a:xfrm>
              <a:off x="3624611" y="3056742"/>
              <a:ext cx="280401" cy="2994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4F055-3E79-C09D-22D9-F94BFA76AD2C}"/>
                </a:ext>
              </a:extLst>
            </p:cNvPr>
            <p:cNvCxnSpPr>
              <a:cxnSpLocks/>
              <a:stCxn id="24" idx="1"/>
              <a:endCxn id="23" idx="5"/>
            </p:cNvCxnSpPr>
            <p:nvPr/>
          </p:nvCxnSpPr>
          <p:spPr>
            <a:xfrm flipH="1" flipV="1">
              <a:off x="4391971" y="2729946"/>
              <a:ext cx="225670" cy="2921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D52E1-F626-7286-051F-36DA72F14A48}"/>
                </a:ext>
              </a:extLst>
            </p:cNvPr>
            <p:cNvCxnSpPr>
              <a:cxnSpLocks/>
              <a:stCxn id="26" idx="1"/>
              <a:endCxn id="25" idx="5"/>
            </p:cNvCxnSpPr>
            <p:nvPr/>
          </p:nvCxnSpPr>
          <p:spPr>
            <a:xfrm flipH="1" flipV="1">
              <a:off x="4023399" y="3474581"/>
              <a:ext cx="250186" cy="2627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A9B73D-87CD-DC7A-1006-C081A7862114}"/>
                </a:ext>
              </a:extLst>
            </p:cNvPr>
            <p:cNvCxnSpPr>
              <a:cxnSpLocks/>
              <a:stCxn id="25" idx="6"/>
              <a:endCxn id="24" idx="3"/>
            </p:cNvCxnSpPr>
            <p:nvPr/>
          </p:nvCxnSpPr>
          <p:spPr>
            <a:xfrm flipV="1">
              <a:off x="4047918" y="3140455"/>
              <a:ext cx="569723" cy="2749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73326AE-2E5E-E2DD-E7EB-E8A419BEE957}"/>
                </a:ext>
              </a:extLst>
            </p:cNvPr>
            <p:cNvCxnSpPr>
              <a:cxnSpLocks/>
              <a:stCxn id="26" idx="7"/>
              <a:endCxn id="23" idx="4"/>
            </p:cNvCxnSpPr>
            <p:nvPr/>
          </p:nvCxnSpPr>
          <p:spPr>
            <a:xfrm flipH="1" flipV="1">
              <a:off x="4332778" y="2754465"/>
              <a:ext cx="59194" cy="9828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81FEC13-CF79-BA67-E2C2-179737F0D63C}"/>
                </a:ext>
              </a:extLst>
            </p:cNvPr>
            <p:cNvCxnSpPr>
              <a:cxnSpLocks/>
              <a:stCxn id="27" idx="7"/>
              <a:endCxn id="24" idx="2"/>
            </p:cNvCxnSpPr>
            <p:nvPr/>
          </p:nvCxnSpPr>
          <p:spPr>
            <a:xfrm>
              <a:off x="3624611" y="2938355"/>
              <a:ext cx="968511" cy="1429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6C88DB-C047-C4CD-D1A3-D9630F51EBD5}"/>
                </a:ext>
              </a:extLst>
            </p:cNvPr>
            <p:cNvSpPr txBox="1"/>
            <p:nvPr/>
          </p:nvSpPr>
          <p:spPr>
            <a:xfrm>
              <a:off x="3209250" y="2225547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App-1 sub-network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019D79F-7E38-6FDE-949D-C4103EF0A13C}"/>
                </a:ext>
              </a:extLst>
            </p:cNvPr>
            <p:cNvSpPr/>
            <p:nvPr/>
          </p:nvSpPr>
          <p:spPr>
            <a:xfrm>
              <a:off x="5497398" y="26299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9CECF9E-916C-7687-55A3-3C447364DE7E}"/>
                </a:ext>
              </a:extLst>
            </p:cNvPr>
            <p:cNvSpPr/>
            <p:nvPr/>
          </p:nvSpPr>
          <p:spPr>
            <a:xfrm>
              <a:off x="5968728" y="303296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A85C9B8-FA8B-1776-5DB2-4A810B805AE8}"/>
                </a:ext>
              </a:extLst>
            </p:cNvPr>
            <p:cNvSpPr/>
            <p:nvPr/>
          </p:nvSpPr>
          <p:spPr>
            <a:xfrm>
              <a:off x="5007778" y="3049044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22A0B82-5E22-6816-6476-8BE83CCD6EB5}"/>
                </a:ext>
              </a:extLst>
            </p:cNvPr>
            <p:cNvSpPr/>
            <p:nvPr/>
          </p:nvSpPr>
          <p:spPr>
            <a:xfrm>
              <a:off x="4983874" y="365364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050D133-A625-12EF-5D45-90B32726439A}"/>
                </a:ext>
              </a:extLst>
            </p:cNvPr>
            <p:cNvSpPr/>
            <p:nvPr/>
          </p:nvSpPr>
          <p:spPr>
            <a:xfrm>
              <a:off x="5659012" y="362905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8DD80F4-62BD-8880-0224-A475FE78822A}"/>
                </a:ext>
              </a:extLst>
            </p:cNvPr>
            <p:cNvSpPr/>
            <p:nvPr/>
          </p:nvSpPr>
          <p:spPr>
            <a:xfrm>
              <a:off x="5553994" y="3103795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3906A9-A029-5451-5930-E54D99E4A29F}"/>
                </a:ext>
              </a:extLst>
            </p:cNvPr>
            <p:cNvCxnSpPr>
              <a:cxnSpLocks/>
              <a:stCxn id="74" idx="1"/>
              <a:endCxn id="72" idx="5"/>
            </p:cNvCxnSpPr>
            <p:nvPr/>
          </p:nvCxnSpPr>
          <p:spPr>
            <a:xfrm flipH="1" flipV="1">
              <a:off x="5150684" y="3191950"/>
              <a:ext cx="532847" cy="4616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0AE73B-D3B9-2E70-E734-69E7ADC29678}"/>
                </a:ext>
              </a:extLst>
            </p:cNvPr>
            <p:cNvCxnSpPr>
              <a:cxnSpLocks/>
              <a:stCxn id="74" idx="7"/>
              <a:endCxn id="71" idx="3"/>
            </p:cNvCxnSpPr>
            <p:nvPr/>
          </p:nvCxnSpPr>
          <p:spPr>
            <a:xfrm flipV="1">
              <a:off x="5801918" y="3175874"/>
              <a:ext cx="191329" cy="47770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2ED73C-C468-0DA8-F9D9-5740D6387DAB}"/>
                </a:ext>
              </a:extLst>
            </p:cNvPr>
            <p:cNvCxnSpPr>
              <a:cxnSpLocks/>
              <a:stCxn id="73" idx="7"/>
              <a:endCxn id="75" idx="3"/>
            </p:cNvCxnSpPr>
            <p:nvPr/>
          </p:nvCxnSpPr>
          <p:spPr>
            <a:xfrm flipV="1">
              <a:off x="5126780" y="3246701"/>
              <a:ext cx="451733" cy="4314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C8E3A9D-D693-68BA-8156-A7622C87A629}"/>
                </a:ext>
              </a:extLst>
            </p:cNvPr>
            <p:cNvCxnSpPr>
              <a:cxnSpLocks/>
              <a:stCxn id="71" idx="1"/>
              <a:endCxn id="70" idx="5"/>
            </p:cNvCxnSpPr>
            <p:nvPr/>
          </p:nvCxnSpPr>
          <p:spPr>
            <a:xfrm flipH="1" flipV="1">
              <a:off x="5640304" y="2772822"/>
              <a:ext cx="352943" cy="2846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40CBF6-777F-11C6-3BF5-BB2543D00D0E}"/>
                </a:ext>
              </a:extLst>
            </p:cNvPr>
            <p:cNvCxnSpPr>
              <a:cxnSpLocks/>
              <a:stCxn id="74" idx="0"/>
              <a:endCxn id="75" idx="4"/>
            </p:cNvCxnSpPr>
            <p:nvPr/>
          </p:nvCxnSpPr>
          <p:spPr>
            <a:xfrm flipH="1" flipV="1">
              <a:off x="5637707" y="3271220"/>
              <a:ext cx="105018" cy="35783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C3C10A-15DD-CA08-3BEB-A2791B7AC850}"/>
                </a:ext>
              </a:extLst>
            </p:cNvPr>
            <p:cNvCxnSpPr>
              <a:cxnSpLocks/>
              <a:stCxn id="70" idx="3"/>
              <a:endCxn id="72" idx="7"/>
            </p:cNvCxnSpPr>
            <p:nvPr/>
          </p:nvCxnSpPr>
          <p:spPr>
            <a:xfrm flipH="1">
              <a:off x="5150684" y="2772822"/>
              <a:ext cx="371233" cy="3007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A3388B-A8D4-7950-D39D-FEE661C7AA26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5067587" y="3216469"/>
              <a:ext cx="23904" cy="43717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E4F4F7-3191-2BB9-3E6F-65412CDD921D}"/>
                </a:ext>
              </a:extLst>
            </p:cNvPr>
            <p:cNvSpPr txBox="1"/>
            <p:nvPr/>
          </p:nvSpPr>
          <p:spPr>
            <a:xfrm>
              <a:off x="4784577" y="2236578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App-2 sub-network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3A5310C-33B7-DB57-89B2-48979FF5F7F9}"/>
                </a:ext>
              </a:extLst>
            </p:cNvPr>
            <p:cNvSpPr/>
            <p:nvPr/>
          </p:nvSpPr>
          <p:spPr>
            <a:xfrm>
              <a:off x="6440080" y="2893259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DAF3DE-763C-751C-92CA-38D1B443779B}"/>
                </a:ext>
              </a:extLst>
            </p:cNvPr>
            <p:cNvSpPr/>
            <p:nvPr/>
          </p:nvSpPr>
          <p:spPr>
            <a:xfrm>
              <a:off x="7043872" y="285134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507E41-FE47-8961-7956-C6C727E8CDFA}"/>
                </a:ext>
              </a:extLst>
            </p:cNvPr>
            <p:cNvSpPr/>
            <p:nvPr/>
          </p:nvSpPr>
          <p:spPr>
            <a:xfrm>
              <a:off x="7616363" y="271937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CC41F3-B264-0B8A-5E1A-24E320E88CB9}"/>
                </a:ext>
              </a:extLst>
            </p:cNvPr>
            <p:cNvSpPr/>
            <p:nvPr/>
          </p:nvSpPr>
          <p:spPr>
            <a:xfrm>
              <a:off x="7056131" y="370317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2694E2-0EA0-3EB7-6C84-F4E12144A5ED}"/>
                </a:ext>
              </a:extLst>
            </p:cNvPr>
            <p:cNvSpPr/>
            <p:nvPr/>
          </p:nvSpPr>
          <p:spPr>
            <a:xfrm>
              <a:off x="7717904" y="3343315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23B20E-FD99-272B-2D68-5B51DC0F9D4C}"/>
                </a:ext>
              </a:extLst>
            </p:cNvPr>
            <p:cNvCxnSpPr>
              <a:cxnSpLocks/>
              <a:stCxn id="118" idx="7"/>
              <a:endCxn id="117" idx="4"/>
            </p:cNvCxnSpPr>
            <p:nvPr/>
          </p:nvCxnSpPr>
          <p:spPr>
            <a:xfrm flipV="1">
              <a:off x="7199037" y="2886799"/>
              <a:ext cx="501039" cy="8408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68E719-F435-9156-D08C-A93F14A27C65}"/>
                </a:ext>
              </a:extLst>
            </p:cNvPr>
            <p:cNvCxnSpPr>
              <a:cxnSpLocks/>
              <a:stCxn id="115" idx="6"/>
              <a:endCxn id="116" idx="2"/>
            </p:cNvCxnSpPr>
            <p:nvPr/>
          </p:nvCxnSpPr>
          <p:spPr>
            <a:xfrm flipV="1">
              <a:off x="6607505" y="2935060"/>
              <a:ext cx="436367" cy="4191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284079C-C30D-223F-76AF-0D1E4246DAD8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7199037" y="3486221"/>
              <a:ext cx="543386" cy="3425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426DA9-DDBC-C099-C203-3AFC3BEDC16A}"/>
                </a:ext>
              </a:extLst>
            </p:cNvPr>
            <p:cNvCxnSpPr>
              <a:cxnSpLocks/>
              <a:stCxn id="115" idx="5"/>
              <a:endCxn id="118" idx="2"/>
            </p:cNvCxnSpPr>
            <p:nvPr/>
          </p:nvCxnSpPr>
          <p:spPr>
            <a:xfrm>
              <a:off x="6582986" y="3036165"/>
              <a:ext cx="473145" cy="7507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7EBC8D6-474F-5869-1ABB-A7DA435A4B05}"/>
                </a:ext>
              </a:extLst>
            </p:cNvPr>
            <p:cNvCxnSpPr>
              <a:cxnSpLocks/>
              <a:stCxn id="119" idx="0"/>
              <a:endCxn id="117" idx="5"/>
            </p:cNvCxnSpPr>
            <p:nvPr/>
          </p:nvCxnSpPr>
          <p:spPr>
            <a:xfrm flipH="1" flipV="1">
              <a:off x="7759269" y="2862280"/>
              <a:ext cx="42348" cy="4810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314D38B-17CE-6E10-499B-6E189EB48A61}"/>
                </a:ext>
              </a:extLst>
            </p:cNvPr>
            <p:cNvCxnSpPr>
              <a:cxnSpLocks/>
              <a:stCxn id="119" idx="1"/>
              <a:endCxn id="116" idx="6"/>
            </p:cNvCxnSpPr>
            <p:nvPr/>
          </p:nvCxnSpPr>
          <p:spPr>
            <a:xfrm flipH="1" flipV="1">
              <a:off x="7211297" y="2935060"/>
              <a:ext cx="531126" cy="4327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5AFFFB1-0A28-38A7-BC7A-A1DDA3B73480}"/>
                </a:ext>
              </a:extLst>
            </p:cNvPr>
            <p:cNvCxnSpPr>
              <a:cxnSpLocks/>
              <a:stCxn id="115" idx="5"/>
              <a:endCxn id="119" idx="2"/>
            </p:cNvCxnSpPr>
            <p:nvPr/>
          </p:nvCxnSpPr>
          <p:spPr>
            <a:xfrm>
              <a:off x="6582986" y="3036165"/>
              <a:ext cx="1134918" cy="39086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523CDC-70B2-29A0-0AA6-CA05E2B156A9}"/>
                </a:ext>
              </a:extLst>
            </p:cNvPr>
            <p:cNvSpPr txBox="1"/>
            <p:nvPr/>
          </p:nvSpPr>
          <p:spPr>
            <a:xfrm>
              <a:off x="6297458" y="2233003"/>
              <a:ext cx="15878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App-3 sub-network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8677AA-61A3-40B4-437A-A676B61F8585}"/>
              </a:ext>
            </a:extLst>
          </p:cNvPr>
          <p:cNvGrpSpPr/>
          <p:nvPr/>
        </p:nvGrpSpPr>
        <p:grpSpPr>
          <a:xfrm>
            <a:off x="4457737" y="1910443"/>
            <a:ext cx="3589428" cy="385745"/>
            <a:chOff x="3420586" y="1637713"/>
            <a:chExt cx="3589428" cy="385745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178F742-8CD8-E18F-D3CF-6728D6A8ACA4}"/>
                </a:ext>
              </a:extLst>
            </p:cNvPr>
            <p:cNvSpPr/>
            <p:nvPr/>
          </p:nvSpPr>
          <p:spPr>
            <a:xfrm>
              <a:off x="3516768" y="1730711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185B08B-D863-D258-1A46-4B2772DFEF20}"/>
                </a:ext>
              </a:extLst>
            </p:cNvPr>
            <p:cNvSpPr txBox="1"/>
            <p:nvPr/>
          </p:nvSpPr>
          <p:spPr>
            <a:xfrm>
              <a:off x="3689685" y="1679804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App-1 peers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6772C8D-A62A-5973-D459-CC0C25D1801F}"/>
                </a:ext>
              </a:extLst>
            </p:cNvPr>
            <p:cNvSpPr txBox="1"/>
            <p:nvPr/>
          </p:nvSpPr>
          <p:spPr>
            <a:xfrm>
              <a:off x="4899041" y="166822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App-2 peers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9A41E6A-3FD1-3474-BC32-33453A3E60E6}"/>
                </a:ext>
              </a:extLst>
            </p:cNvPr>
            <p:cNvSpPr/>
            <p:nvPr/>
          </p:nvSpPr>
          <p:spPr>
            <a:xfrm>
              <a:off x="5894718" y="1699306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18A8A-E44D-6B45-26B8-C9F7151EA6C2}"/>
                </a:ext>
              </a:extLst>
            </p:cNvPr>
            <p:cNvSpPr/>
            <p:nvPr/>
          </p:nvSpPr>
          <p:spPr>
            <a:xfrm>
              <a:off x="4728593" y="171634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AC067FC-4F17-3DA6-7B3F-26D1E7714AAC}"/>
                </a:ext>
              </a:extLst>
            </p:cNvPr>
            <p:cNvSpPr txBox="1"/>
            <p:nvPr/>
          </p:nvSpPr>
          <p:spPr>
            <a:xfrm>
              <a:off x="6069757" y="1637713"/>
              <a:ext cx="9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App-3 peers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381E640-23ED-E6FA-0216-7D2D86E99FF1}"/>
                </a:ext>
              </a:extLst>
            </p:cNvPr>
            <p:cNvSpPr/>
            <p:nvPr/>
          </p:nvSpPr>
          <p:spPr>
            <a:xfrm>
              <a:off x="3420586" y="1644068"/>
              <a:ext cx="3589428" cy="3793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E033CD-0DC4-3A54-1274-5A462EEE6847}"/>
              </a:ext>
            </a:extLst>
          </p:cNvPr>
          <p:cNvCxnSpPr>
            <a:cxnSpLocks/>
            <a:stCxn id="75" idx="2"/>
            <a:endCxn id="72" idx="6"/>
          </p:cNvCxnSpPr>
          <p:nvPr/>
        </p:nvCxnSpPr>
        <p:spPr>
          <a:xfrm flipH="1" flipV="1">
            <a:off x="7971707" y="3299679"/>
            <a:ext cx="378791" cy="547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44AD7D-DFDC-4E89-AA92-3CD77FF8352E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flipV="1">
            <a:off x="6760710" y="2896868"/>
            <a:ext cx="309378" cy="6017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B151779-DD22-1C2B-AAF5-F6C435D9B932}"/>
              </a:ext>
            </a:extLst>
          </p:cNvPr>
          <p:cNvGrpSpPr/>
          <p:nvPr/>
        </p:nvGrpSpPr>
        <p:grpSpPr>
          <a:xfrm>
            <a:off x="149670" y="2302235"/>
            <a:ext cx="5229613" cy="1210919"/>
            <a:chOff x="175516" y="3241794"/>
            <a:chExt cx="4744849" cy="11627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5DE7B2-9F4B-F0D8-DDF3-86881DAE5C05}"/>
                </a:ext>
              </a:extLst>
            </p:cNvPr>
            <p:cNvSpPr/>
            <p:nvPr/>
          </p:nvSpPr>
          <p:spPr>
            <a:xfrm>
              <a:off x="4752940" y="4205214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6A7CCEF-D3D6-B393-78D6-FE0F9596602B}"/>
                </a:ext>
              </a:extLst>
            </p:cNvPr>
            <p:cNvSpPr/>
            <p:nvPr/>
          </p:nvSpPr>
          <p:spPr>
            <a:xfrm>
              <a:off x="4460087" y="4205215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D45DC6-1511-1EE4-F909-293594426992}"/>
                </a:ext>
              </a:extLst>
            </p:cNvPr>
            <p:cNvSpPr/>
            <p:nvPr/>
          </p:nvSpPr>
          <p:spPr>
            <a:xfrm>
              <a:off x="4141476" y="4205216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354CAF-8AD2-9B1C-C4B3-57D65CC42E73}"/>
                </a:ext>
              </a:extLst>
            </p:cNvPr>
            <p:cNvSpPr/>
            <p:nvPr/>
          </p:nvSpPr>
          <p:spPr>
            <a:xfrm>
              <a:off x="3830895" y="420521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A7613E-2816-EF3D-0262-18C00CDB2CF9}"/>
                </a:ext>
              </a:extLst>
            </p:cNvPr>
            <p:cNvSpPr/>
            <p:nvPr/>
          </p:nvSpPr>
          <p:spPr>
            <a:xfrm>
              <a:off x="3533193" y="420521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04AE04-5424-7CD9-FFBB-B2718E708D50}"/>
                </a:ext>
              </a:extLst>
            </p:cNvPr>
            <p:cNvSpPr/>
            <p:nvPr/>
          </p:nvSpPr>
          <p:spPr>
            <a:xfrm>
              <a:off x="3221161" y="4210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049ED1-F7A7-DA2F-DD58-4BC6F0A0A8EC}"/>
                </a:ext>
              </a:extLst>
            </p:cNvPr>
            <p:cNvSpPr/>
            <p:nvPr/>
          </p:nvSpPr>
          <p:spPr>
            <a:xfrm>
              <a:off x="2910580" y="421080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A4100F6-DD2A-257A-224B-71C9F9352AF5}"/>
                </a:ext>
              </a:extLst>
            </p:cNvPr>
            <p:cNvSpPr/>
            <p:nvPr/>
          </p:nvSpPr>
          <p:spPr>
            <a:xfrm>
              <a:off x="2617627" y="421780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D0E79-B2ED-1573-5382-B8D43A228310}"/>
                </a:ext>
              </a:extLst>
            </p:cNvPr>
            <p:cNvSpPr/>
            <p:nvPr/>
          </p:nvSpPr>
          <p:spPr>
            <a:xfrm>
              <a:off x="2321451" y="4230707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2B4CAE-DC9A-FDC6-38E3-DD906CC5B75F}"/>
                </a:ext>
              </a:extLst>
            </p:cNvPr>
            <p:cNvSpPr/>
            <p:nvPr/>
          </p:nvSpPr>
          <p:spPr>
            <a:xfrm>
              <a:off x="2034083" y="4230707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0C6E30-C50F-157A-7D8A-6FE3DDB5E676}"/>
                </a:ext>
              </a:extLst>
            </p:cNvPr>
            <p:cNvSpPr/>
            <p:nvPr/>
          </p:nvSpPr>
          <p:spPr>
            <a:xfrm>
              <a:off x="1733836" y="4224247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6CFB7B-4F4B-B0B5-4C2E-1BEC80A04666}"/>
                </a:ext>
              </a:extLst>
            </p:cNvPr>
            <p:cNvSpPr/>
            <p:nvPr/>
          </p:nvSpPr>
          <p:spPr>
            <a:xfrm>
              <a:off x="143358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90587E-CF0B-654C-D21D-DE7B7920C3D4}"/>
                </a:ext>
              </a:extLst>
            </p:cNvPr>
            <p:cNvSpPr/>
            <p:nvPr/>
          </p:nvSpPr>
          <p:spPr>
            <a:xfrm>
              <a:off x="1120463" y="4237148"/>
              <a:ext cx="167425" cy="167425"/>
            </a:xfrm>
            <a:prstGeom prst="ellipse">
              <a:avLst/>
            </a:prstGeom>
            <a:pattFill prst="smGrid">
              <a:fgClr>
                <a:srgbClr val="FF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9F5D3E-C987-70DB-E2AA-05A8A5C48446}"/>
                </a:ext>
              </a:extLst>
            </p:cNvPr>
            <p:cNvSpPr/>
            <p:nvPr/>
          </p:nvSpPr>
          <p:spPr>
            <a:xfrm>
              <a:off x="801711" y="4237148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9B13EDF-707C-6618-C9B9-B59870148012}"/>
                </a:ext>
              </a:extLst>
            </p:cNvPr>
            <p:cNvSpPr/>
            <p:nvPr/>
          </p:nvSpPr>
          <p:spPr>
            <a:xfrm>
              <a:off x="482959" y="4237148"/>
              <a:ext cx="167425" cy="1674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8BC405-227F-6584-B0E2-007BE92BC42E}"/>
                </a:ext>
              </a:extLst>
            </p:cNvPr>
            <p:cNvSpPr/>
            <p:nvPr/>
          </p:nvSpPr>
          <p:spPr>
            <a:xfrm>
              <a:off x="175516" y="4230520"/>
              <a:ext cx="167425" cy="16742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2CAF2A0-0293-C513-41F3-7579D2CDB6E5}"/>
                </a:ext>
              </a:extLst>
            </p:cNvPr>
            <p:cNvGrpSpPr/>
            <p:nvPr/>
          </p:nvGrpSpPr>
          <p:grpSpPr>
            <a:xfrm>
              <a:off x="259229" y="3296191"/>
              <a:ext cx="4580681" cy="966689"/>
              <a:chOff x="259229" y="2295515"/>
              <a:chExt cx="4580681" cy="196736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391F374-7C09-CBAB-50C1-96A55BA9D204}"/>
                  </a:ext>
                </a:extLst>
              </p:cNvPr>
              <p:cNvGrpSpPr/>
              <p:nvPr/>
            </p:nvGrpSpPr>
            <p:grpSpPr>
              <a:xfrm>
                <a:off x="2854625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3849C45-3F25-F113-1B78-992904A8A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AAE263C-37E7-995A-AE5C-28F9325F6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3095849-1AB3-099B-E570-ADAE0D254FEC}"/>
                  </a:ext>
                </a:extLst>
              </p:cNvPr>
              <p:cNvGrpSpPr/>
              <p:nvPr/>
            </p:nvGrpSpPr>
            <p:grpSpPr>
              <a:xfrm>
                <a:off x="4064628" y="3481042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5760683-5FA7-C8E2-582F-6D5EE574A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14EF586-E63D-4EF3-7BED-FA7D941BEB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113EF9F-11F4-9432-BE76-CE5E6F082D3E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V="1">
                <a:off x="259229" y="3866880"/>
                <a:ext cx="164211" cy="363640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2F0E583-4D18-BD6D-2899-1FC85CF14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3440" y="3866880"/>
                <a:ext cx="142519" cy="388229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192E162-D3F9-6277-C14E-E58E16133BB8}"/>
                  </a:ext>
                </a:extLst>
              </p:cNvPr>
              <p:cNvGrpSpPr/>
              <p:nvPr/>
            </p:nvGrpSpPr>
            <p:grpSpPr>
              <a:xfrm>
                <a:off x="423544" y="3496539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5FB72D-EF16-D4BD-A08B-77B4BEADC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89F9C54D-5C93-46D6-609A-E8062701D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037C58D-ECA4-D8C0-36ED-07E6BF7C2906}"/>
                  </a:ext>
                </a:extLst>
              </p:cNvPr>
              <p:cNvGrpSpPr/>
              <p:nvPr/>
            </p:nvGrpSpPr>
            <p:grpSpPr>
              <a:xfrm>
                <a:off x="889820" y="3851041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B130DEE-DF6A-EDA5-50AE-FEC624ED8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BB426E-C9DA-D106-6742-219A71E5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FDA4488-30E9-DA48-A594-A423275E3CE4}"/>
                  </a:ext>
                </a:extLst>
              </p:cNvPr>
              <p:cNvGrpSpPr/>
              <p:nvPr/>
            </p:nvGrpSpPr>
            <p:grpSpPr>
              <a:xfrm>
                <a:off x="1516330" y="3874652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B73F0D5-A29E-125D-0351-033DAB260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B147983A-A9A2-EB6F-F89C-DBA489E84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6345DE29-6266-7C90-E2E4-CC002B25EE3E}"/>
                  </a:ext>
                </a:extLst>
              </p:cNvPr>
              <p:cNvGrpSpPr/>
              <p:nvPr/>
            </p:nvGrpSpPr>
            <p:grpSpPr>
              <a:xfrm>
                <a:off x="2111655" y="386177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9B9986C-1E8B-289C-E818-1D900FD1D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A490A18-3FA0-D330-FC5A-04C2B7432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A989418-0E6E-901C-5B0E-996D45AAADC4}"/>
                  </a:ext>
                </a:extLst>
              </p:cNvPr>
              <p:cNvGrpSpPr/>
              <p:nvPr/>
            </p:nvGrpSpPr>
            <p:grpSpPr>
              <a:xfrm>
                <a:off x="2703557" y="384833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E17BDDC-78E2-D77C-FB8B-82ECEA36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CE4A55B-A0C3-BE17-26FA-EA5446DB6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832126C-AD86-1B33-58A1-1E96DAB9F361}"/>
                  </a:ext>
                </a:extLst>
              </p:cNvPr>
              <p:cNvGrpSpPr/>
              <p:nvPr/>
            </p:nvGrpSpPr>
            <p:grpSpPr>
              <a:xfrm>
                <a:off x="3308583" y="383662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F88C132-AB17-4BAF-B458-DD1B091A3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348BACD-3C94-E40E-78A1-A7DFDA867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09389B1-AF02-F63A-BB2B-92EA7F9414FC}"/>
                  </a:ext>
                </a:extLst>
              </p:cNvPr>
              <p:cNvGrpSpPr/>
              <p:nvPr/>
            </p:nvGrpSpPr>
            <p:grpSpPr>
              <a:xfrm>
                <a:off x="3925392" y="3824916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F9315D-583F-D33F-5F8C-955B15FD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023CB15-DDAC-901C-3638-986E47DD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B55AF16-0F7F-60A1-DA00-3F20B56DE9E3}"/>
                  </a:ext>
                </a:extLst>
              </p:cNvPr>
              <p:cNvGrpSpPr/>
              <p:nvPr/>
            </p:nvGrpSpPr>
            <p:grpSpPr>
              <a:xfrm>
                <a:off x="4533180" y="3835457"/>
                <a:ext cx="306730" cy="388229"/>
                <a:chOff x="889820" y="3851041"/>
                <a:chExt cx="306730" cy="388229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2678860-8231-3C36-C3DE-C794B76DD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9820" y="3851041"/>
                  <a:ext cx="164211" cy="36364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C8F51BE-E945-DF52-CD56-DE022A423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4031" y="3851041"/>
                  <a:ext cx="142519" cy="38822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DEA8235-E583-1F83-3606-650C24B83F99}"/>
                  </a:ext>
                </a:extLst>
              </p:cNvPr>
              <p:cNvGrpSpPr/>
              <p:nvPr/>
            </p:nvGrpSpPr>
            <p:grpSpPr>
              <a:xfrm>
                <a:off x="1656121" y="3537000"/>
                <a:ext cx="627989" cy="373946"/>
                <a:chOff x="423544" y="3496539"/>
                <a:chExt cx="627989" cy="373946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46F0775-556C-6C55-70E9-3603B2921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544" y="3496539"/>
                  <a:ext cx="377594" cy="37394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4F331159-8AAC-67E0-4613-F769CE91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8482" y="3497356"/>
                  <a:ext cx="253051" cy="359863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DCCC8CE4-F0AD-1146-7DA5-1F6E64256462}"/>
                  </a:ext>
                </a:extLst>
              </p:cNvPr>
              <p:cNvGrpSpPr/>
              <p:nvPr/>
            </p:nvGrpSpPr>
            <p:grpSpPr>
              <a:xfrm>
                <a:off x="800708" y="2942632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EF65ADF-FA2A-0AC6-BC7E-96B7EFC0D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6FFF5947-DA37-01B4-84BE-424B3DD8B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F41A039-4F60-EA3F-51AC-DEC56DEFA2B5}"/>
                  </a:ext>
                </a:extLst>
              </p:cNvPr>
              <p:cNvGrpSpPr/>
              <p:nvPr/>
            </p:nvGrpSpPr>
            <p:grpSpPr>
              <a:xfrm>
                <a:off x="3232828" y="2914518"/>
                <a:ext cx="1243230" cy="611225"/>
                <a:chOff x="787829" y="2942632"/>
                <a:chExt cx="1243230" cy="611225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D9442647-C99D-6943-3C5D-EE318EDC0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7829" y="2942632"/>
                  <a:ext cx="623025" cy="56356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545F858-76D0-135A-558D-744A26C6D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00239" y="2942632"/>
                  <a:ext cx="630820" cy="61122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5FE70E6-B940-7F5C-DDAF-A55935B1B9AF}"/>
                  </a:ext>
                </a:extLst>
              </p:cNvPr>
              <p:cNvGrpSpPr/>
              <p:nvPr/>
            </p:nvGrpSpPr>
            <p:grpSpPr>
              <a:xfrm>
                <a:off x="1400239" y="2295515"/>
                <a:ext cx="2455614" cy="668072"/>
                <a:chOff x="1400239" y="2295515"/>
                <a:chExt cx="2455614" cy="668072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53AB35D3-0BE9-B47D-6A9C-D82EBDB6E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00239" y="2295515"/>
                  <a:ext cx="1242097" cy="6680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BEEF644-23C1-8B95-9C2F-684F5C641C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721" y="2295515"/>
                  <a:ext cx="1224132" cy="637172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460655-6A68-2757-6629-A74D5121EC15}"/>
                </a:ext>
              </a:extLst>
            </p:cNvPr>
            <p:cNvSpPr txBox="1"/>
            <p:nvPr/>
          </p:nvSpPr>
          <p:spPr>
            <a:xfrm>
              <a:off x="1861265" y="324391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DC22987-D17D-9867-34D8-1BF24E2D40C0}"/>
                </a:ext>
              </a:extLst>
            </p:cNvPr>
            <p:cNvSpPr txBox="1"/>
            <p:nvPr/>
          </p:nvSpPr>
          <p:spPr>
            <a:xfrm>
              <a:off x="3107796" y="324179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AAF634-CAF6-42F0-DE17-B18DD14F6018}"/>
                </a:ext>
              </a:extLst>
            </p:cNvPr>
            <p:cNvSpPr txBox="1"/>
            <p:nvPr/>
          </p:nvSpPr>
          <p:spPr>
            <a:xfrm>
              <a:off x="877750" y="360096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DFD4CE-DF6C-9B4F-01E2-6B16115EDD78}"/>
                </a:ext>
              </a:extLst>
            </p:cNvPr>
            <p:cNvSpPr txBox="1"/>
            <p:nvPr/>
          </p:nvSpPr>
          <p:spPr>
            <a:xfrm>
              <a:off x="1649176" y="3598866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A478596-C6A5-B771-EEFE-1E387CF14EEC}"/>
                </a:ext>
              </a:extLst>
            </p:cNvPr>
            <p:cNvSpPr txBox="1"/>
            <p:nvPr/>
          </p:nvSpPr>
          <p:spPr>
            <a:xfrm>
              <a:off x="3269924" y="3597087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D35C884-F460-5C7A-A540-87398A9BAB84}"/>
                </a:ext>
              </a:extLst>
            </p:cNvPr>
            <p:cNvSpPr txBox="1"/>
            <p:nvPr/>
          </p:nvSpPr>
          <p:spPr>
            <a:xfrm>
              <a:off x="4127844" y="359513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F1526E3-E722-22F6-1DE2-0C9EE4A71242}"/>
                </a:ext>
              </a:extLst>
            </p:cNvPr>
            <p:cNvSpPr txBox="1"/>
            <p:nvPr/>
          </p:nvSpPr>
          <p:spPr>
            <a:xfrm>
              <a:off x="379191" y="3834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21E037E-5D12-93BD-3B7E-9B3727E18259}"/>
                </a:ext>
              </a:extLst>
            </p:cNvPr>
            <p:cNvSpPr txBox="1"/>
            <p:nvPr/>
          </p:nvSpPr>
          <p:spPr>
            <a:xfrm>
              <a:off x="892526" y="383309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B5BC4B6-EF09-5C73-7B50-E6B54C554072}"/>
                </a:ext>
              </a:extLst>
            </p:cNvPr>
            <p:cNvSpPr txBox="1"/>
            <p:nvPr/>
          </p:nvSpPr>
          <p:spPr>
            <a:xfrm>
              <a:off x="1649901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3D9C788-7E69-BA4C-4000-5F23D91C5497}"/>
                </a:ext>
              </a:extLst>
            </p:cNvPr>
            <p:cNvSpPr txBox="1"/>
            <p:nvPr/>
          </p:nvSpPr>
          <p:spPr>
            <a:xfrm>
              <a:off x="2098776" y="3850564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3BBF80E-3E35-DD95-7515-3F79D9DA84CE}"/>
                </a:ext>
              </a:extLst>
            </p:cNvPr>
            <p:cNvSpPr txBox="1"/>
            <p:nvPr/>
          </p:nvSpPr>
          <p:spPr>
            <a:xfrm>
              <a:off x="2792243" y="383366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00EFEBF-46A0-241E-DF45-98B8081142A8}"/>
                </a:ext>
              </a:extLst>
            </p:cNvPr>
            <p:cNvSpPr txBox="1"/>
            <p:nvPr/>
          </p:nvSpPr>
          <p:spPr>
            <a:xfrm>
              <a:off x="3319920" y="3830390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5627C0-F0B6-BDDD-9736-B6F851EED47D}"/>
                </a:ext>
              </a:extLst>
            </p:cNvPr>
            <p:cNvSpPr txBox="1"/>
            <p:nvPr/>
          </p:nvSpPr>
          <p:spPr>
            <a:xfrm>
              <a:off x="3999550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B45A551-BE2F-616F-7DB7-53894F0E464B}"/>
                </a:ext>
              </a:extLst>
            </p:cNvPr>
            <p:cNvSpPr txBox="1"/>
            <p:nvPr/>
          </p:nvSpPr>
          <p:spPr>
            <a:xfrm>
              <a:off x="4523538" y="383788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8E2FDA1-4D52-C13F-7DD0-F5E8250CE818}"/>
              </a:ext>
            </a:extLst>
          </p:cNvPr>
          <p:cNvGrpSpPr/>
          <p:nvPr/>
        </p:nvGrpSpPr>
        <p:grpSpPr>
          <a:xfrm>
            <a:off x="283893" y="3464637"/>
            <a:ext cx="5024911" cy="695239"/>
            <a:chOff x="257577" y="3464417"/>
            <a:chExt cx="4559122" cy="553803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759E9E0-D54A-D6FA-06CA-EFA247711898}"/>
                </a:ext>
              </a:extLst>
            </p:cNvPr>
            <p:cNvSpPr/>
            <p:nvPr/>
          </p:nvSpPr>
          <p:spPr>
            <a:xfrm>
              <a:off x="1790163" y="3464417"/>
              <a:ext cx="3000778" cy="528096"/>
            </a:xfrm>
            <a:custGeom>
              <a:avLst/>
              <a:gdLst>
                <a:gd name="connsiteX0" fmla="*/ 3000778 w 3000778"/>
                <a:gd name="connsiteY0" fmla="*/ 0 h 528096"/>
                <a:gd name="connsiteX1" fmla="*/ 965916 w 3000778"/>
                <a:gd name="connsiteY1" fmla="*/ 528034 h 528096"/>
                <a:gd name="connsiteX2" fmla="*/ 0 w 3000778"/>
                <a:gd name="connsiteY2" fmla="*/ 38637 h 528096"/>
                <a:gd name="connsiteX3" fmla="*/ 0 w 3000778"/>
                <a:gd name="connsiteY3" fmla="*/ 38637 h 5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78" h="528096">
                  <a:moveTo>
                    <a:pt x="3000778" y="0"/>
                  </a:moveTo>
                  <a:cubicBezTo>
                    <a:pt x="2233412" y="260797"/>
                    <a:pt x="1466046" y="521595"/>
                    <a:pt x="965916" y="528034"/>
                  </a:cubicBezTo>
                  <a:cubicBezTo>
                    <a:pt x="465786" y="534474"/>
                    <a:pt x="0" y="38637"/>
                    <a:pt x="0" y="38637"/>
                  </a:cubicBezTo>
                  <a:lnTo>
                    <a:pt x="0" y="38637"/>
                  </a:ln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1B985E2-29A7-B0F4-91DC-26C360EFC4BF}"/>
                </a:ext>
              </a:extLst>
            </p:cNvPr>
            <p:cNvSpPr/>
            <p:nvPr/>
          </p:nvSpPr>
          <p:spPr>
            <a:xfrm>
              <a:off x="2125014" y="3464417"/>
              <a:ext cx="2369713" cy="540939"/>
            </a:xfrm>
            <a:custGeom>
              <a:avLst/>
              <a:gdLst>
                <a:gd name="connsiteX0" fmla="*/ 2369713 w 2369713"/>
                <a:gd name="connsiteY0" fmla="*/ 0 h 540939"/>
                <a:gd name="connsiteX1" fmla="*/ 1236372 w 2369713"/>
                <a:gd name="connsiteY1" fmla="*/ 540913 h 540939"/>
                <a:gd name="connsiteX2" fmla="*/ 0 w 2369713"/>
                <a:gd name="connsiteY2" fmla="*/ 25758 h 540939"/>
                <a:gd name="connsiteX3" fmla="*/ 0 w 2369713"/>
                <a:gd name="connsiteY3" fmla="*/ 25758 h 540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9713" h="540939">
                  <a:moveTo>
                    <a:pt x="2369713" y="0"/>
                  </a:moveTo>
                  <a:cubicBezTo>
                    <a:pt x="2000518" y="268310"/>
                    <a:pt x="1631324" y="536620"/>
                    <a:pt x="1236372" y="540913"/>
                  </a:cubicBezTo>
                  <a:cubicBezTo>
                    <a:pt x="841420" y="545206"/>
                    <a:pt x="0" y="25758"/>
                    <a:pt x="0" y="25758"/>
                  </a:cubicBezTo>
                  <a:lnTo>
                    <a:pt x="0" y="25758"/>
                  </a:ln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F427A8E-98E6-5539-186D-AB8CF3F9CE02}"/>
                </a:ext>
              </a:extLst>
            </p:cNvPr>
            <p:cNvSpPr/>
            <p:nvPr/>
          </p:nvSpPr>
          <p:spPr>
            <a:xfrm>
              <a:off x="257577" y="3464417"/>
              <a:ext cx="2653048" cy="540965"/>
            </a:xfrm>
            <a:custGeom>
              <a:avLst/>
              <a:gdLst>
                <a:gd name="connsiteX0" fmla="*/ 0 w 2653048"/>
                <a:gd name="connsiteY0" fmla="*/ 25758 h 540965"/>
                <a:gd name="connsiteX1" fmla="*/ 1584102 w 2653048"/>
                <a:gd name="connsiteY1" fmla="*/ 540913 h 540965"/>
                <a:gd name="connsiteX2" fmla="*/ 2653048 w 2653048"/>
                <a:gd name="connsiteY2" fmla="*/ 0 h 5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3048" h="540965">
                  <a:moveTo>
                    <a:pt x="0" y="25758"/>
                  </a:moveTo>
                  <a:cubicBezTo>
                    <a:pt x="570963" y="285482"/>
                    <a:pt x="1141927" y="545206"/>
                    <a:pt x="1584102" y="540913"/>
                  </a:cubicBezTo>
                  <a:cubicBezTo>
                    <a:pt x="2026277" y="536620"/>
                    <a:pt x="2339662" y="268310"/>
                    <a:pt x="2653048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70AAB80E-F627-9967-67DD-87D73735E4ED}"/>
                </a:ext>
              </a:extLst>
            </p:cNvPr>
            <p:cNvSpPr/>
            <p:nvPr/>
          </p:nvSpPr>
          <p:spPr>
            <a:xfrm>
              <a:off x="579549" y="3464417"/>
              <a:ext cx="3245476" cy="540925"/>
            </a:xfrm>
            <a:custGeom>
              <a:avLst/>
              <a:gdLst>
                <a:gd name="connsiteX0" fmla="*/ 0 w 3245476"/>
                <a:gd name="connsiteY0" fmla="*/ 12879 h 540925"/>
                <a:gd name="connsiteX1" fmla="*/ 1725769 w 3245476"/>
                <a:gd name="connsiteY1" fmla="*/ 540913 h 540925"/>
                <a:gd name="connsiteX2" fmla="*/ 3245476 w 3245476"/>
                <a:gd name="connsiteY2" fmla="*/ 0 h 54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5476" h="540925">
                  <a:moveTo>
                    <a:pt x="0" y="12879"/>
                  </a:moveTo>
                  <a:cubicBezTo>
                    <a:pt x="592428" y="277969"/>
                    <a:pt x="1184856" y="543059"/>
                    <a:pt x="1725769" y="540913"/>
                  </a:cubicBezTo>
                  <a:cubicBezTo>
                    <a:pt x="2266682" y="538767"/>
                    <a:pt x="2756079" y="269383"/>
                    <a:pt x="3245476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26F486CC-6A1E-078C-614F-134F2740B59A}"/>
                </a:ext>
              </a:extLst>
            </p:cNvPr>
            <p:cNvSpPr/>
            <p:nvPr/>
          </p:nvSpPr>
          <p:spPr>
            <a:xfrm>
              <a:off x="888642" y="3477296"/>
              <a:ext cx="2060620" cy="515168"/>
            </a:xfrm>
            <a:custGeom>
              <a:avLst/>
              <a:gdLst>
                <a:gd name="connsiteX0" fmla="*/ 0 w 2060620"/>
                <a:gd name="connsiteY0" fmla="*/ 12879 h 515168"/>
                <a:gd name="connsiteX1" fmla="*/ 1584102 w 2060620"/>
                <a:gd name="connsiteY1" fmla="*/ 515155 h 515168"/>
                <a:gd name="connsiteX2" fmla="*/ 2060620 w 2060620"/>
                <a:gd name="connsiteY2" fmla="*/ 0 h 5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0620" h="515168">
                  <a:moveTo>
                    <a:pt x="0" y="12879"/>
                  </a:moveTo>
                  <a:cubicBezTo>
                    <a:pt x="620332" y="265090"/>
                    <a:pt x="1240665" y="517302"/>
                    <a:pt x="1584102" y="515155"/>
                  </a:cubicBezTo>
                  <a:cubicBezTo>
                    <a:pt x="1927539" y="513009"/>
                    <a:pt x="1994079" y="256504"/>
                    <a:pt x="206062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9A76091-9CAF-062A-EDA2-28FA9E296486}"/>
                </a:ext>
              </a:extLst>
            </p:cNvPr>
            <p:cNvSpPr/>
            <p:nvPr/>
          </p:nvSpPr>
          <p:spPr>
            <a:xfrm>
              <a:off x="1545465" y="3477296"/>
              <a:ext cx="1700011" cy="528034"/>
            </a:xfrm>
            <a:custGeom>
              <a:avLst/>
              <a:gdLst>
                <a:gd name="connsiteX0" fmla="*/ 0 w 1700011"/>
                <a:gd name="connsiteY0" fmla="*/ 0 h 528034"/>
                <a:gd name="connsiteX1" fmla="*/ 1184856 w 1700011"/>
                <a:gd name="connsiteY1" fmla="*/ 528034 h 528034"/>
                <a:gd name="connsiteX2" fmla="*/ 1700011 w 1700011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0011" h="528034">
                  <a:moveTo>
                    <a:pt x="0" y="0"/>
                  </a:moveTo>
                  <a:cubicBezTo>
                    <a:pt x="450760" y="264017"/>
                    <a:pt x="901521" y="528034"/>
                    <a:pt x="1184856" y="528034"/>
                  </a:cubicBezTo>
                  <a:cubicBezTo>
                    <a:pt x="1468191" y="528034"/>
                    <a:pt x="1584101" y="264017"/>
                    <a:pt x="1700011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F1F120A9-B94F-EB3F-1847-E576662D3B99}"/>
                </a:ext>
              </a:extLst>
            </p:cNvPr>
            <p:cNvSpPr/>
            <p:nvPr/>
          </p:nvSpPr>
          <p:spPr>
            <a:xfrm>
              <a:off x="1210614" y="3477296"/>
              <a:ext cx="2936383" cy="515155"/>
            </a:xfrm>
            <a:custGeom>
              <a:avLst/>
              <a:gdLst>
                <a:gd name="connsiteX0" fmla="*/ 0 w 2936383"/>
                <a:gd name="connsiteY0" fmla="*/ 0 h 515155"/>
                <a:gd name="connsiteX1" fmla="*/ 1970468 w 2936383"/>
                <a:gd name="connsiteY1" fmla="*/ 515155 h 515155"/>
                <a:gd name="connsiteX2" fmla="*/ 2936383 w 2936383"/>
                <a:gd name="connsiteY2" fmla="*/ 0 h 51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383" h="515155">
                  <a:moveTo>
                    <a:pt x="0" y="0"/>
                  </a:moveTo>
                  <a:cubicBezTo>
                    <a:pt x="740535" y="257577"/>
                    <a:pt x="1481071" y="515155"/>
                    <a:pt x="1970468" y="515155"/>
                  </a:cubicBezTo>
                  <a:cubicBezTo>
                    <a:pt x="2459865" y="515155"/>
                    <a:pt x="2698124" y="257577"/>
                    <a:pt x="2936383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3D79542A-6028-65A7-5B85-8D8D5BAC04C5}"/>
                </a:ext>
              </a:extLst>
            </p:cNvPr>
            <p:cNvSpPr/>
            <p:nvPr/>
          </p:nvSpPr>
          <p:spPr>
            <a:xfrm>
              <a:off x="579549" y="3464417"/>
              <a:ext cx="4237150" cy="553803"/>
            </a:xfrm>
            <a:custGeom>
              <a:avLst/>
              <a:gdLst>
                <a:gd name="connsiteX0" fmla="*/ 0 w 4237150"/>
                <a:gd name="connsiteY0" fmla="*/ 12879 h 553803"/>
                <a:gd name="connsiteX1" fmla="*/ 3348507 w 4237150"/>
                <a:gd name="connsiteY1" fmla="*/ 553791 h 553803"/>
                <a:gd name="connsiteX2" fmla="*/ 4237150 w 4237150"/>
                <a:gd name="connsiteY2" fmla="*/ 0 h 5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7150" h="553803">
                  <a:moveTo>
                    <a:pt x="0" y="12879"/>
                  </a:moveTo>
                  <a:cubicBezTo>
                    <a:pt x="1321157" y="284408"/>
                    <a:pt x="2642315" y="555937"/>
                    <a:pt x="3348507" y="553791"/>
                  </a:cubicBezTo>
                  <a:cubicBezTo>
                    <a:pt x="4054699" y="551645"/>
                    <a:pt x="4145924" y="275822"/>
                    <a:pt x="423715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A0AB48EB-BFAA-F1BB-80CC-DCD9A5F184E5}"/>
                </a:ext>
              </a:extLst>
            </p:cNvPr>
            <p:cNvSpPr/>
            <p:nvPr/>
          </p:nvSpPr>
          <p:spPr>
            <a:xfrm>
              <a:off x="257577" y="3476012"/>
              <a:ext cx="3336106" cy="516467"/>
            </a:xfrm>
            <a:custGeom>
              <a:avLst/>
              <a:gdLst>
                <a:gd name="connsiteX0" fmla="*/ 2137893 w 3336106"/>
                <a:gd name="connsiteY0" fmla="*/ 14163 h 516467"/>
                <a:gd name="connsiteX1" fmla="*/ 3142446 w 3336106"/>
                <a:gd name="connsiteY1" fmla="*/ 516439 h 516467"/>
                <a:gd name="connsiteX2" fmla="*/ 3322750 w 3336106"/>
                <a:gd name="connsiteY2" fmla="*/ 39920 h 516467"/>
                <a:gd name="connsiteX3" fmla="*/ 3322750 w 3336106"/>
                <a:gd name="connsiteY3" fmla="*/ 27042 h 516467"/>
                <a:gd name="connsiteX4" fmla="*/ 592429 w 3336106"/>
                <a:gd name="connsiteY4" fmla="*/ 516439 h 516467"/>
                <a:gd name="connsiteX5" fmla="*/ 0 w 3336106"/>
                <a:gd name="connsiteY5" fmla="*/ 14163 h 51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6106" h="516467">
                  <a:moveTo>
                    <a:pt x="2137893" y="14163"/>
                  </a:moveTo>
                  <a:cubicBezTo>
                    <a:pt x="2541431" y="263154"/>
                    <a:pt x="2944970" y="512146"/>
                    <a:pt x="3142446" y="516439"/>
                  </a:cubicBezTo>
                  <a:cubicBezTo>
                    <a:pt x="3339922" y="520732"/>
                    <a:pt x="3322750" y="39920"/>
                    <a:pt x="3322750" y="39920"/>
                  </a:cubicBezTo>
                  <a:cubicBezTo>
                    <a:pt x="3352801" y="-41646"/>
                    <a:pt x="3322750" y="27042"/>
                    <a:pt x="3322750" y="27042"/>
                  </a:cubicBezTo>
                  <a:cubicBezTo>
                    <a:pt x="2867697" y="106462"/>
                    <a:pt x="1146221" y="518585"/>
                    <a:pt x="592429" y="516439"/>
                  </a:cubicBezTo>
                  <a:cubicBezTo>
                    <a:pt x="38637" y="514293"/>
                    <a:pt x="19318" y="264228"/>
                    <a:pt x="0" y="14163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C3C5B1C-F6A3-998E-5192-65B941000996}"/>
                </a:ext>
              </a:extLst>
            </p:cNvPr>
            <p:cNvSpPr/>
            <p:nvPr/>
          </p:nvSpPr>
          <p:spPr>
            <a:xfrm>
              <a:off x="888642" y="3490175"/>
              <a:ext cx="1764406" cy="528033"/>
            </a:xfrm>
            <a:custGeom>
              <a:avLst/>
              <a:gdLst>
                <a:gd name="connsiteX0" fmla="*/ 1764406 w 1764406"/>
                <a:gd name="connsiteY0" fmla="*/ 0 h 528033"/>
                <a:gd name="connsiteX1" fmla="*/ 785612 w 1764406"/>
                <a:gd name="connsiteY1" fmla="*/ 528033 h 528033"/>
                <a:gd name="connsiteX2" fmla="*/ 0 w 1764406"/>
                <a:gd name="connsiteY2" fmla="*/ 0 h 52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406" h="528033">
                  <a:moveTo>
                    <a:pt x="1764406" y="0"/>
                  </a:moveTo>
                  <a:cubicBezTo>
                    <a:pt x="1422043" y="264016"/>
                    <a:pt x="1079680" y="528033"/>
                    <a:pt x="785612" y="528033"/>
                  </a:cubicBezTo>
                  <a:cubicBezTo>
                    <a:pt x="491544" y="528033"/>
                    <a:pt x="245772" y="264016"/>
                    <a:pt x="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4334BA-426A-E3A7-B8A5-CC61CC52A3D6}"/>
                </a:ext>
              </a:extLst>
            </p:cNvPr>
            <p:cNvSpPr/>
            <p:nvPr/>
          </p:nvSpPr>
          <p:spPr>
            <a:xfrm>
              <a:off x="2975020" y="3477296"/>
              <a:ext cx="1197735" cy="528034"/>
            </a:xfrm>
            <a:custGeom>
              <a:avLst/>
              <a:gdLst>
                <a:gd name="connsiteX0" fmla="*/ 1197735 w 1197735"/>
                <a:gd name="connsiteY0" fmla="*/ 0 h 528034"/>
                <a:gd name="connsiteX1" fmla="*/ 669701 w 1197735"/>
                <a:gd name="connsiteY1" fmla="*/ 528034 h 528034"/>
                <a:gd name="connsiteX2" fmla="*/ 0 w 1197735"/>
                <a:gd name="connsiteY2" fmla="*/ 0 h 5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735" h="528034">
                  <a:moveTo>
                    <a:pt x="1197735" y="0"/>
                  </a:moveTo>
                  <a:cubicBezTo>
                    <a:pt x="1033529" y="264017"/>
                    <a:pt x="869323" y="528034"/>
                    <a:pt x="669701" y="528034"/>
                  </a:cubicBezTo>
                  <a:cubicBezTo>
                    <a:pt x="470079" y="528034"/>
                    <a:pt x="235039" y="264017"/>
                    <a:pt x="0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18B42747-E8F4-F56D-D220-145FCAC42529}"/>
                </a:ext>
              </a:extLst>
            </p:cNvPr>
            <p:cNvSpPr/>
            <p:nvPr/>
          </p:nvSpPr>
          <p:spPr>
            <a:xfrm>
              <a:off x="2704563" y="3464417"/>
              <a:ext cx="1790164" cy="502289"/>
            </a:xfrm>
            <a:custGeom>
              <a:avLst/>
              <a:gdLst>
                <a:gd name="connsiteX0" fmla="*/ 1790164 w 1790164"/>
                <a:gd name="connsiteY0" fmla="*/ 0 h 502289"/>
                <a:gd name="connsiteX1" fmla="*/ 1249251 w 1790164"/>
                <a:gd name="connsiteY1" fmla="*/ 502276 h 502289"/>
                <a:gd name="connsiteX2" fmla="*/ 0 w 1790164"/>
                <a:gd name="connsiteY2" fmla="*/ 12879 h 50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0164" h="502289">
                  <a:moveTo>
                    <a:pt x="1790164" y="0"/>
                  </a:moveTo>
                  <a:cubicBezTo>
                    <a:pt x="1668888" y="250065"/>
                    <a:pt x="1547612" y="500130"/>
                    <a:pt x="1249251" y="502276"/>
                  </a:cubicBezTo>
                  <a:cubicBezTo>
                    <a:pt x="950890" y="504423"/>
                    <a:pt x="475445" y="258651"/>
                    <a:pt x="0" y="12879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1D8ABA3-E3C2-F99C-68CF-D9A764E6B2F6}"/>
                </a:ext>
              </a:extLst>
            </p:cNvPr>
            <p:cNvSpPr/>
            <p:nvPr/>
          </p:nvSpPr>
          <p:spPr>
            <a:xfrm>
              <a:off x="986495" y="3503054"/>
              <a:ext cx="520333" cy="489397"/>
            </a:xfrm>
            <a:custGeom>
              <a:avLst/>
              <a:gdLst>
                <a:gd name="connsiteX0" fmla="*/ 520333 w 520333"/>
                <a:gd name="connsiteY0" fmla="*/ 0 h 489397"/>
                <a:gd name="connsiteX1" fmla="*/ 18057 w 520333"/>
                <a:gd name="connsiteY1" fmla="*/ 489397 h 489397"/>
                <a:gd name="connsiteX2" fmla="*/ 159725 w 520333"/>
                <a:gd name="connsiteY2" fmla="*/ 0 h 48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333" h="489397">
                  <a:moveTo>
                    <a:pt x="520333" y="0"/>
                  </a:moveTo>
                  <a:cubicBezTo>
                    <a:pt x="299245" y="244698"/>
                    <a:pt x="78158" y="489397"/>
                    <a:pt x="18057" y="489397"/>
                  </a:cubicBezTo>
                  <a:cubicBezTo>
                    <a:pt x="-42044" y="489397"/>
                    <a:pt x="58840" y="244698"/>
                    <a:pt x="159725" y="0"/>
                  </a:cubicBezTo>
                </a:path>
              </a:pathLst>
            </a:custGeom>
            <a:noFill/>
            <a:ln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D6DCD35A-D352-9901-2ABB-793660B18E72}"/>
              </a:ext>
            </a:extLst>
          </p:cNvPr>
          <p:cNvSpPr/>
          <p:nvPr/>
        </p:nvSpPr>
        <p:spPr>
          <a:xfrm>
            <a:off x="5550618" y="2981269"/>
            <a:ext cx="545382" cy="37565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F619-8D38-867C-E59F-2161A72A7320}"/>
              </a:ext>
            </a:extLst>
          </p:cNvPr>
          <p:cNvSpPr txBox="1"/>
          <p:nvPr/>
        </p:nvSpPr>
        <p:spPr>
          <a:xfrm>
            <a:off x="2218997" y="4110322"/>
            <a:ext cx="124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DHT connections</a:t>
            </a:r>
          </a:p>
        </p:txBody>
      </p:sp>
    </p:spTree>
    <p:extLst>
      <p:ext uri="{BB962C8B-B14F-4D97-AF65-F5344CB8AC3E}">
        <p14:creationId xmlns:p14="http://schemas.microsoft.com/office/powerpoint/2010/main" val="21339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141</Words>
  <Application>Microsoft Macintosh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Ascigil, Onur</dc:creator>
  <cp:lastModifiedBy>Ascigil, Onur</cp:lastModifiedBy>
  <cp:revision>10</cp:revision>
  <dcterms:created xsi:type="dcterms:W3CDTF">2022-04-28T16:32:52Z</dcterms:created>
  <dcterms:modified xsi:type="dcterms:W3CDTF">2022-05-16T13:30:33Z</dcterms:modified>
</cp:coreProperties>
</file>