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8"/>
  </p:normalViewPr>
  <p:slideViewPr>
    <p:cSldViewPr snapToGrid="0" snapToObjects="1">
      <p:cViewPr varScale="1">
        <p:scale>
          <a:sx n="99" d="100"/>
          <a:sy n="99" d="100"/>
        </p:scale>
        <p:origin x="176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1EC72-0B86-A216-DEEA-3CBBE66E3C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B4E732-4FC5-6853-7276-8C4DD02028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7183F3-4BF8-6B40-28C9-555EB388C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6A9A0-8F7D-904F-8BB3-D7558471D569}" type="datetimeFigureOut">
              <a:rPr lang="en-GB" smtClean="0"/>
              <a:t>28/04/2022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6F878-4122-2238-7B3B-31F20C3F4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6D880B-CAB8-EB2A-6216-123F5BBB1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ED80B-8DFA-0241-AA96-7F0CF7C9CB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8709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3B005-E1E0-D320-2D9A-1E1E605E8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3DC9DC-565A-25AE-4598-7B9248839A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BF3E8A-307A-DB27-CCCF-5CB51B3A5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6A9A0-8F7D-904F-8BB3-D7558471D569}" type="datetimeFigureOut">
              <a:rPr lang="en-GB" smtClean="0"/>
              <a:t>28/04/2022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D460B0-7774-0F99-42FE-0254F9606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D4874-C3B9-4119-D030-3751B375E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ED80B-8DFA-0241-AA96-7F0CF7C9CB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2026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625CFD-2054-CF7F-8470-F56FE5922B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A8ED86-564A-3E2D-A8D4-2FEF6876C6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444940-3776-92E6-FB5B-A0C66A334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6A9A0-8F7D-904F-8BB3-D7558471D569}" type="datetimeFigureOut">
              <a:rPr lang="en-GB" smtClean="0"/>
              <a:t>28/04/2022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0282B-A983-9268-90D5-5DD4F86F7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BEAA5B-2B8F-4289-3DBB-FF049BB76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ED80B-8DFA-0241-AA96-7F0CF7C9CB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674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FD358-C54E-D28C-BB60-C62F6FBF9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132C8-9507-5E0A-CA22-1952CB4CBA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DE7FAD-A0AC-9A3C-4B0E-4FBC8E432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6A9A0-8F7D-904F-8BB3-D7558471D569}" type="datetimeFigureOut">
              <a:rPr lang="en-GB" smtClean="0"/>
              <a:t>28/04/2022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BE73E-B96D-80E0-147B-56769CE0D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C06ED3-6970-4DC8-2415-4EC008E73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ED80B-8DFA-0241-AA96-7F0CF7C9CB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2526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F6C7D-6BC6-7BEB-6E93-E5312131B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C50340-1249-37DD-15D1-4D1CB4D09F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1FE291-300A-E779-3690-E16137094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6A9A0-8F7D-904F-8BB3-D7558471D569}" type="datetimeFigureOut">
              <a:rPr lang="en-GB" smtClean="0"/>
              <a:t>28/04/2022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7541F3-A0E6-723A-9A46-500BB9EDF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8CF4B-A1DF-685C-ECFC-03782814B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ED80B-8DFA-0241-AA96-7F0CF7C9CB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2880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9EC83-DE47-74EB-89CD-F40C9AA41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EEA5E-9CCA-2F9F-B517-D21846BBC9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63E0F2-7CD3-992E-628D-0037C9394A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24F5BD-0EB4-2FCB-19DD-108E711E4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6A9A0-8F7D-904F-8BB3-D7558471D569}" type="datetimeFigureOut">
              <a:rPr lang="en-GB" smtClean="0"/>
              <a:t>28/04/2022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B3D8EA-420C-F174-EC73-9720191C3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B68DB6-148E-49D1-C42F-8E7DA7FF2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ED80B-8DFA-0241-AA96-7F0CF7C9CB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6725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1B0A7-4D02-410C-FBE5-4603035BA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E7D867-8596-06C3-F6F4-67BAC80715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396F33-F527-7591-FE86-2E32B8CE43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A010D4-BA0E-55FC-4F4E-F116965B1B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0C5549-1EDE-CE82-EC3F-E9A2257F54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E58E9B-A24A-258D-1244-7F4099B1F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6A9A0-8F7D-904F-8BB3-D7558471D569}" type="datetimeFigureOut">
              <a:rPr lang="en-GB" smtClean="0"/>
              <a:t>28/04/2022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724E58-0950-6C98-3BFA-7A9B01596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F2F3F8-9F09-8001-0DFE-C2DC6F12B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ED80B-8DFA-0241-AA96-7F0CF7C9CB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8388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48A9B-0474-0730-D147-9D1174EEB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355BC9-D7B2-1696-14AF-1CAD9B6D8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6A9A0-8F7D-904F-8BB3-D7558471D569}" type="datetimeFigureOut">
              <a:rPr lang="en-GB" smtClean="0"/>
              <a:t>28/04/2022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16AAEB-7BD1-5343-B610-69A05D709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E98317-F53E-C1CB-092F-E89F98764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ED80B-8DFA-0241-AA96-7F0CF7C9CB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4574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44440E-A42E-E39B-D676-87CED7D6B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6A9A0-8F7D-904F-8BB3-D7558471D569}" type="datetimeFigureOut">
              <a:rPr lang="en-GB" smtClean="0"/>
              <a:t>28/04/2022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0756AF-2518-967A-37AA-B60134A42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F9B3AE-D541-1ACE-4F17-F3473CB6B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ED80B-8DFA-0241-AA96-7F0CF7C9CB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3992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AF4A5-E964-29E6-2489-71CA3EF38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F9FAE-005A-4679-1DD9-E72C1AB112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31269B-CE31-8EDF-98FC-73592D8C4D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B2BEA1-3C4F-6161-6115-DC681ED14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6A9A0-8F7D-904F-8BB3-D7558471D569}" type="datetimeFigureOut">
              <a:rPr lang="en-GB" smtClean="0"/>
              <a:t>28/04/2022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7DECE9-C72B-6698-D1F3-30A5B5E69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2858E8-64FF-FD00-6615-E45133D0B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ED80B-8DFA-0241-AA96-7F0CF7C9CB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3418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EF3CF-549C-622B-A261-7B473BE84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CBE254-1356-B15E-9163-44898C5625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C1FA0D-EC74-68A4-7BA7-B8043C6866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AC9BA0-7406-E292-CFC7-F1E471304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6A9A0-8F7D-904F-8BB3-D7558471D569}" type="datetimeFigureOut">
              <a:rPr lang="en-GB" smtClean="0"/>
              <a:t>28/04/2022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B761CC-4686-BCC7-3222-9AEF6DB01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0B1964-7D4F-707F-FE1A-8EC20E738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ED80B-8DFA-0241-AA96-7F0CF7C9CB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2574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8204CB-90E3-200A-FC06-E785CE0C7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75A633-266D-5A0F-EC6C-48CEC0D4E8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3D8343-E1D6-23AE-A062-248A446018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D6A9A0-8F7D-904F-8BB3-D7558471D569}" type="datetimeFigureOut">
              <a:rPr lang="en-GB" smtClean="0"/>
              <a:t>28/04/2022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D9475C-4C58-0EA2-3EE3-EEAAD41627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4C95B1-0EDB-74A5-0891-CF1A5C5468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CED80B-8DFA-0241-AA96-7F0CF7C9CB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0213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8452727A-6459-1C6F-914A-C0F1871B5133}"/>
              </a:ext>
            </a:extLst>
          </p:cNvPr>
          <p:cNvSpPr/>
          <p:nvPr/>
        </p:nvSpPr>
        <p:spPr>
          <a:xfrm>
            <a:off x="1339403" y="2292439"/>
            <a:ext cx="1532586" cy="151970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15DE7B2-9F4B-F0D8-DDF3-86881DAE5C05}"/>
              </a:ext>
            </a:extLst>
          </p:cNvPr>
          <p:cNvSpPr/>
          <p:nvPr/>
        </p:nvSpPr>
        <p:spPr>
          <a:xfrm>
            <a:off x="1661776" y="2311755"/>
            <a:ext cx="167425" cy="167425"/>
          </a:xfrm>
          <a:prstGeom prst="ellipse">
            <a:avLst/>
          </a:prstGeom>
          <a:pattFill prst="smGrid">
            <a:fgClr>
              <a:srgbClr val="FF000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6A7CCEF-D3D6-B393-78D6-FE0F9596602B}"/>
              </a:ext>
            </a:extLst>
          </p:cNvPr>
          <p:cNvSpPr/>
          <p:nvPr/>
        </p:nvSpPr>
        <p:spPr>
          <a:xfrm>
            <a:off x="1982540" y="2208726"/>
            <a:ext cx="167425" cy="16742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BD45DC6-1511-1EE4-F909-293594426992}"/>
              </a:ext>
            </a:extLst>
          </p:cNvPr>
          <p:cNvSpPr/>
          <p:nvPr/>
        </p:nvSpPr>
        <p:spPr>
          <a:xfrm>
            <a:off x="2289219" y="2266681"/>
            <a:ext cx="167425" cy="167425"/>
          </a:xfrm>
          <a:prstGeom prst="ellipse">
            <a:avLst/>
          </a:prstGeom>
          <a:pattFill prst="wdUpDiag">
            <a:fgClr>
              <a:srgbClr val="00B05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A354CAF-8AD2-9B1C-C4B3-57D65CC42E73}"/>
              </a:ext>
            </a:extLst>
          </p:cNvPr>
          <p:cNvSpPr/>
          <p:nvPr/>
        </p:nvSpPr>
        <p:spPr>
          <a:xfrm>
            <a:off x="2553235" y="2434106"/>
            <a:ext cx="167425" cy="167425"/>
          </a:xfrm>
          <a:prstGeom prst="ellipse">
            <a:avLst/>
          </a:prstGeom>
          <a:pattFill prst="smGrid">
            <a:fgClr>
              <a:srgbClr val="FF000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DA7613E-2816-EF3D-0262-18C00CDB2CF9}"/>
              </a:ext>
            </a:extLst>
          </p:cNvPr>
          <p:cNvSpPr/>
          <p:nvPr/>
        </p:nvSpPr>
        <p:spPr>
          <a:xfrm>
            <a:off x="2720660" y="2659485"/>
            <a:ext cx="167425" cy="16742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804AE04-5424-7CD9-FFBB-B2718E708D50}"/>
              </a:ext>
            </a:extLst>
          </p:cNvPr>
          <p:cNvSpPr/>
          <p:nvPr/>
        </p:nvSpPr>
        <p:spPr>
          <a:xfrm>
            <a:off x="2785054" y="2923498"/>
            <a:ext cx="167425" cy="167425"/>
          </a:xfrm>
          <a:prstGeom prst="ellipse">
            <a:avLst/>
          </a:prstGeom>
          <a:pattFill prst="wdUpDiag">
            <a:fgClr>
              <a:srgbClr val="00B05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9049ED1-F7A7-DA2F-DD58-4BC6F0A0A8EC}"/>
              </a:ext>
            </a:extLst>
          </p:cNvPr>
          <p:cNvSpPr/>
          <p:nvPr/>
        </p:nvSpPr>
        <p:spPr>
          <a:xfrm>
            <a:off x="2744809" y="3206819"/>
            <a:ext cx="167425" cy="167425"/>
          </a:xfrm>
          <a:prstGeom prst="ellipse">
            <a:avLst/>
          </a:prstGeom>
          <a:pattFill prst="smGrid">
            <a:fgClr>
              <a:srgbClr val="FF000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A4100F6-DD2A-257A-224B-71C9F9352AF5}"/>
              </a:ext>
            </a:extLst>
          </p:cNvPr>
          <p:cNvSpPr/>
          <p:nvPr/>
        </p:nvSpPr>
        <p:spPr>
          <a:xfrm>
            <a:off x="2588649" y="3457957"/>
            <a:ext cx="167425" cy="167425"/>
          </a:xfrm>
          <a:prstGeom prst="ellipse">
            <a:avLst/>
          </a:prstGeom>
          <a:pattFill prst="wdUpDiag">
            <a:fgClr>
              <a:srgbClr val="00B05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E4D0E79-B2ED-1573-5382-B8D43A228310}"/>
              </a:ext>
            </a:extLst>
          </p:cNvPr>
          <p:cNvSpPr/>
          <p:nvPr/>
        </p:nvSpPr>
        <p:spPr>
          <a:xfrm>
            <a:off x="2372931" y="3664019"/>
            <a:ext cx="167425" cy="16742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72B4CAE-DC9A-FDC6-38E3-DD906CC5B75F}"/>
              </a:ext>
            </a:extLst>
          </p:cNvPr>
          <p:cNvSpPr/>
          <p:nvPr/>
        </p:nvSpPr>
        <p:spPr>
          <a:xfrm>
            <a:off x="2100866" y="3728433"/>
            <a:ext cx="167425" cy="167425"/>
          </a:xfrm>
          <a:prstGeom prst="ellipse">
            <a:avLst/>
          </a:prstGeom>
          <a:pattFill prst="smGrid">
            <a:fgClr>
              <a:srgbClr val="FF000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30C6E30-C50F-157A-7D8A-6FE3DDB5E676}"/>
              </a:ext>
            </a:extLst>
          </p:cNvPr>
          <p:cNvSpPr/>
          <p:nvPr/>
        </p:nvSpPr>
        <p:spPr>
          <a:xfrm>
            <a:off x="1800627" y="3699455"/>
            <a:ext cx="167425" cy="167425"/>
          </a:xfrm>
          <a:prstGeom prst="ellipse">
            <a:avLst/>
          </a:prstGeom>
          <a:pattFill prst="wdUpDiag">
            <a:fgClr>
              <a:srgbClr val="00B05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F6CFB7B-4F4B-B0B5-4C2E-1BEC80A04666}"/>
              </a:ext>
            </a:extLst>
          </p:cNvPr>
          <p:cNvSpPr/>
          <p:nvPr/>
        </p:nvSpPr>
        <p:spPr>
          <a:xfrm>
            <a:off x="1552712" y="3557788"/>
            <a:ext cx="167425" cy="16742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690587E-CF0B-654C-D21D-DE7B7920C3D4}"/>
              </a:ext>
            </a:extLst>
          </p:cNvPr>
          <p:cNvSpPr/>
          <p:nvPr/>
        </p:nvSpPr>
        <p:spPr>
          <a:xfrm>
            <a:off x="1339403" y="3345287"/>
            <a:ext cx="167425" cy="167425"/>
          </a:xfrm>
          <a:prstGeom prst="ellipse">
            <a:avLst/>
          </a:prstGeom>
          <a:pattFill prst="smGrid">
            <a:fgClr>
              <a:srgbClr val="FF000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D9F5D3E-C987-70DB-E2AA-05A8A5C48446}"/>
              </a:ext>
            </a:extLst>
          </p:cNvPr>
          <p:cNvSpPr/>
          <p:nvPr/>
        </p:nvSpPr>
        <p:spPr>
          <a:xfrm>
            <a:off x="1239594" y="3055512"/>
            <a:ext cx="167425" cy="167425"/>
          </a:xfrm>
          <a:prstGeom prst="ellipse">
            <a:avLst/>
          </a:prstGeom>
          <a:pattFill prst="wdUpDiag">
            <a:fgClr>
              <a:srgbClr val="00B05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9B13EDF-707C-6618-C9B9-B59870148012}"/>
              </a:ext>
            </a:extLst>
          </p:cNvPr>
          <p:cNvSpPr/>
          <p:nvPr/>
        </p:nvSpPr>
        <p:spPr>
          <a:xfrm>
            <a:off x="1281449" y="2756078"/>
            <a:ext cx="167425" cy="16742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98BC405-227F-6584-B0E2-007BE92BC42E}"/>
              </a:ext>
            </a:extLst>
          </p:cNvPr>
          <p:cNvSpPr/>
          <p:nvPr/>
        </p:nvSpPr>
        <p:spPr>
          <a:xfrm>
            <a:off x="1423115" y="2503328"/>
            <a:ext cx="167425" cy="167425"/>
          </a:xfrm>
          <a:prstGeom prst="ellipse">
            <a:avLst/>
          </a:prstGeom>
          <a:pattFill prst="wdUpDiag">
            <a:fgClr>
              <a:srgbClr val="00B05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E4A736E-63F2-385B-1E1C-953D369AD926}"/>
              </a:ext>
            </a:extLst>
          </p:cNvPr>
          <p:cNvSpPr txBox="1"/>
          <p:nvPr/>
        </p:nvSpPr>
        <p:spPr>
          <a:xfrm>
            <a:off x="1581697" y="2589382"/>
            <a:ext cx="11098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Service  </a:t>
            </a:r>
          </a:p>
          <a:p>
            <a:r>
              <a:rPr lang="en-GB" b="1" dirty="0"/>
              <a:t>Discovery</a:t>
            </a:r>
          </a:p>
          <a:p>
            <a:r>
              <a:rPr lang="en-GB" b="1" dirty="0"/>
              <a:t> Network</a:t>
            </a:r>
          </a:p>
        </p:txBody>
      </p: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2AD56E6A-0B0D-52F8-BB65-7ED6442A6359}"/>
              </a:ext>
            </a:extLst>
          </p:cNvPr>
          <p:cNvGrpSpPr/>
          <p:nvPr/>
        </p:nvGrpSpPr>
        <p:grpSpPr>
          <a:xfrm>
            <a:off x="4627710" y="2212163"/>
            <a:ext cx="4676079" cy="1654717"/>
            <a:chOff x="3209250" y="2225547"/>
            <a:chExt cx="4676079" cy="1654717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9A3D88D-0D1D-4237-CDA4-1C8548ACDEFF}"/>
                </a:ext>
              </a:extLst>
            </p:cNvPr>
            <p:cNvSpPr/>
            <p:nvPr/>
          </p:nvSpPr>
          <p:spPr>
            <a:xfrm>
              <a:off x="4249065" y="2587040"/>
              <a:ext cx="167425" cy="16742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8E16A3B-DEED-3CAD-AFAF-CE99257461D8}"/>
                </a:ext>
              </a:extLst>
            </p:cNvPr>
            <p:cNvSpPr/>
            <p:nvPr/>
          </p:nvSpPr>
          <p:spPr>
            <a:xfrm>
              <a:off x="4593122" y="2997549"/>
              <a:ext cx="167425" cy="16742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06803BDE-6EA7-AC85-A6F6-A62D8D313386}"/>
                </a:ext>
              </a:extLst>
            </p:cNvPr>
            <p:cNvSpPr/>
            <p:nvPr/>
          </p:nvSpPr>
          <p:spPr>
            <a:xfrm>
              <a:off x="3880493" y="3331675"/>
              <a:ext cx="167425" cy="16742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B3760D86-B7C8-BE31-2695-E4B8251C52D9}"/>
                </a:ext>
              </a:extLst>
            </p:cNvPr>
            <p:cNvSpPr/>
            <p:nvPr/>
          </p:nvSpPr>
          <p:spPr>
            <a:xfrm>
              <a:off x="4249066" y="3712839"/>
              <a:ext cx="167425" cy="16742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C857D8E-CF1D-4F89-C2C7-36F2A2C5D70F}"/>
                </a:ext>
              </a:extLst>
            </p:cNvPr>
            <p:cNvSpPr/>
            <p:nvPr/>
          </p:nvSpPr>
          <p:spPr>
            <a:xfrm>
              <a:off x="3481705" y="2913836"/>
              <a:ext cx="167425" cy="16742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E414B73-A764-AE94-EB7F-43E50A1896A0}"/>
                </a:ext>
              </a:extLst>
            </p:cNvPr>
            <p:cNvCxnSpPr>
              <a:cxnSpLocks/>
              <a:stCxn id="27" idx="5"/>
              <a:endCxn id="25" idx="1"/>
            </p:cNvCxnSpPr>
            <p:nvPr/>
          </p:nvCxnSpPr>
          <p:spPr>
            <a:xfrm>
              <a:off x="3624611" y="3056742"/>
              <a:ext cx="280401" cy="29945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414F055-3E79-C09D-22D9-F94BFA76AD2C}"/>
                </a:ext>
              </a:extLst>
            </p:cNvPr>
            <p:cNvCxnSpPr>
              <a:cxnSpLocks/>
              <a:stCxn id="24" idx="1"/>
              <a:endCxn id="23" idx="5"/>
            </p:cNvCxnSpPr>
            <p:nvPr/>
          </p:nvCxnSpPr>
          <p:spPr>
            <a:xfrm flipH="1" flipV="1">
              <a:off x="4391971" y="2729946"/>
              <a:ext cx="225670" cy="29212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ECD52E1-F626-7286-051F-36DA72F14A48}"/>
                </a:ext>
              </a:extLst>
            </p:cNvPr>
            <p:cNvCxnSpPr>
              <a:cxnSpLocks/>
              <a:stCxn id="26" idx="1"/>
              <a:endCxn id="25" idx="5"/>
            </p:cNvCxnSpPr>
            <p:nvPr/>
          </p:nvCxnSpPr>
          <p:spPr>
            <a:xfrm flipH="1" flipV="1">
              <a:off x="4023399" y="3474581"/>
              <a:ext cx="250186" cy="26277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6A9B73D-87CD-DC7A-1006-C081A7862114}"/>
                </a:ext>
              </a:extLst>
            </p:cNvPr>
            <p:cNvCxnSpPr>
              <a:cxnSpLocks/>
              <a:stCxn id="25" idx="6"/>
              <a:endCxn id="24" idx="3"/>
            </p:cNvCxnSpPr>
            <p:nvPr/>
          </p:nvCxnSpPr>
          <p:spPr>
            <a:xfrm flipV="1">
              <a:off x="4047918" y="3140455"/>
              <a:ext cx="569723" cy="274933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C73326AE-2E5E-E2DD-E7EB-E8A419BEE957}"/>
                </a:ext>
              </a:extLst>
            </p:cNvPr>
            <p:cNvCxnSpPr>
              <a:cxnSpLocks/>
              <a:stCxn id="26" idx="7"/>
              <a:endCxn id="23" idx="4"/>
            </p:cNvCxnSpPr>
            <p:nvPr/>
          </p:nvCxnSpPr>
          <p:spPr>
            <a:xfrm flipH="1" flipV="1">
              <a:off x="4332778" y="2754465"/>
              <a:ext cx="59194" cy="982893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681FEC13-CF79-BA67-E2C2-179737F0D63C}"/>
                </a:ext>
              </a:extLst>
            </p:cNvPr>
            <p:cNvCxnSpPr>
              <a:cxnSpLocks/>
              <a:stCxn id="27" idx="7"/>
              <a:endCxn id="24" idx="2"/>
            </p:cNvCxnSpPr>
            <p:nvPr/>
          </p:nvCxnSpPr>
          <p:spPr>
            <a:xfrm>
              <a:off x="3624611" y="2938355"/>
              <a:ext cx="968511" cy="14290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D96C88DB-C047-C4CD-D1A3-D9630F51EBD5}"/>
                </a:ext>
              </a:extLst>
            </p:cNvPr>
            <p:cNvSpPr txBox="1"/>
            <p:nvPr/>
          </p:nvSpPr>
          <p:spPr>
            <a:xfrm>
              <a:off x="3209250" y="2225547"/>
              <a:ext cx="15878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i="1" dirty="0"/>
                <a:t>App-1 sub-network</a:t>
              </a: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4019D79F-7E38-6FDE-949D-C4103EF0A13C}"/>
                </a:ext>
              </a:extLst>
            </p:cNvPr>
            <p:cNvSpPr/>
            <p:nvPr/>
          </p:nvSpPr>
          <p:spPr>
            <a:xfrm>
              <a:off x="5497398" y="2629916"/>
              <a:ext cx="167425" cy="167425"/>
            </a:xfrm>
            <a:prstGeom prst="ellipse">
              <a:avLst/>
            </a:prstGeom>
            <a:pattFill prst="wdUpDiag">
              <a:fgClr>
                <a:srgbClr val="00B05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49CECF9E-916C-7687-55A3-3C447364DE7E}"/>
                </a:ext>
              </a:extLst>
            </p:cNvPr>
            <p:cNvSpPr/>
            <p:nvPr/>
          </p:nvSpPr>
          <p:spPr>
            <a:xfrm>
              <a:off x="5968728" y="3032968"/>
              <a:ext cx="167425" cy="167425"/>
            </a:xfrm>
            <a:prstGeom prst="ellipse">
              <a:avLst/>
            </a:prstGeom>
            <a:pattFill prst="wdUpDiag">
              <a:fgClr>
                <a:srgbClr val="00B05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2A85C9B8-FA8B-1776-5DB2-4A810B805AE8}"/>
                </a:ext>
              </a:extLst>
            </p:cNvPr>
            <p:cNvSpPr/>
            <p:nvPr/>
          </p:nvSpPr>
          <p:spPr>
            <a:xfrm>
              <a:off x="5007778" y="3049044"/>
              <a:ext cx="167425" cy="167425"/>
            </a:xfrm>
            <a:prstGeom prst="ellipse">
              <a:avLst/>
            </a:prstGeom>
            <a:pattFill prst="wdUpDiag">
              <a:fgClr>
                <a:srgbClr val="00B05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722A0B82-5E22-6816-6476-8BE83CCD6EB5}"/>
                </a:ext>
              </a:extLst>
            </p:cNvPr>
            <p:cNvSpPr/>
            <p:nvPr/>
          </p:nvSpPr>
          <p:spPr>
            <a:xfrm>
              <a:off x="4983874" y="3653645"/>
              <a:ext cx="167425" cy="167425"/>
            </a:xfrm>
            <a:prstGeom prst="ellipse">
              <a:avLst/>
            </a:prstGeom>
            <a:pattFill prst="wdUpDiag">
              <a:fgClr>
                <a:srgbClr val="00B05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A050D133-A625-12EF-5D45-90B32726439A}"/>
                </a:ext>
              </a:extLst>
            </p:cNvPr>
            <p:cNvSpPr/>
            <p:nvPr/>
          </p:nvSpPr>
          <p:spPr>
            <a:xfrm>
              <a:off x="5659012" y="3629056"/>
              <a:ext cx="167425" cy="167425"/>
            </a:xfrm>
            <a:prstGeom prst="ellipse">
              <a:avLst/>
            </a:prstGeom>
            <a:pattFill prst="wdUpDiag">
              <a:fgClr>
                <a:srgbClr val="00B05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68DD80F4-62BD-8880-0224-A475FE78822A}"/>
                </a:ext>
              </a:extLst>
            </p:cNvPr>
            <p:cNvSpPr/>
            <p:nvPr/>
          </p:nvSpPr>
          <p:spPr>
            <a:xfrm>
              <a:off x="5553994" y="3103795"/>
              <a:ext cx="167425" cy="167425"/>
            </a:xfrm>
            <a:prstGeom prst="ellipse">
              <a:avLst/>
            </a:prstGeom>
            <a:pattFill prst="wdUpDiag">
              <a:fgClr>
                <a:srgbClr val="00B05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963906A9-A029-5451-5930-E54D99E4A29F}"/>
                </a:ext>
              </a:extLst>
            </p:cNvPr>
            <p:cNvCxnSpPr>
              <a:cxnSpLocks/>
              <a:stCxn id="74" idx="1"/>
              <a:endCxn id="72" idx="5"/>
            </p:cNvCxnSpPr>
            <p:nvPr/>
          </p:nvCxnSpPr>
          <p:spPr>
            <a:xfrm flipH="1" flipV="1">
              <a:off x="5150684" y="3191950"/>
              <a:ext cx="532847" cy="46162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DB0AE73B-D3B9-2E70-E734-69E7ADC29678}"/>
                </a:ext>
              </a:extLst>
            </p:cNvPr>
            <p:cNvCxnSpPr>
              <a:cxnSpLocks/>
              <a:stCxn id="74" idx="7"/>
              <a:endCxn id="71" idx="3"/>
            </p:cNvCxnSpPr>
            <p:nvPr/>
          </p:nvCxnSpPr>
          <p:spPr>
            <a:xfrm flipV="1">
              <a:off x="5801918" y="3175874"/>
              <a:ext cx="191329" cy="47770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532ED73C-C468-0DA8-F9D9-5740D6387DAB}"/>
                </a:ext>
              </a:extLst>
            </p:cNvPr>
            <p:cNvCxnSpPr>
              <a:cxnSpLocks/>
              <a:stCxn id="73" idx="7"/>
              <a:endCxn id="75" idx="3"/>
            </p:cNvCxnSpPr>
            <p:nvPr/>
          </p:nvCxnSpPr>
          <p:spPr>
            <a:xfrm flipV="1">
              <a:off x="5126780" y="3246701"/>
              <a:ext cx="451733" cy="431463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5C8E3A9D-D693-68BA-8156-A7622C87A629}"/>
                </a:ext>
              </a:extLst>
            </p:cNvPr>
            <p:cNvCxnSpPr>
              <a:cxnSpLocks/>
              <a:stCxn id="71" idx="1"/>
              <a:endCxn id="70" idx="5"/>
            </p:cNvCxnSpPr>
            <p:nvPr/>
          </p:nvCxnSpPr>
          <p:spPr>
            <a:xfrm flipH="1" flipV="1">
              <a:off x="5640304" y="2772822"/>
              <a:ext cx="352943" cy="28466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8740CBF6-777F-11C6-3BF5-BB2543D00D0E}"/>
                </a:ext>
              </a:extLst>
            </p:cNvPr>
            <p:cNvCxnSpPr>
              <a:cxnSpLocks/>
              <a:stCxn id="74" idx="0"/>
              <a:endCxn id="75" idx="4"/>
            </p:cNvCxnSpPr>
            <p:nvPr/>
          </p:nvCxnSpPr>
          <p:spPr>
            <a:xfrm flipH="1" flipV="1">
              <a:off x="5637707" y="3271220"/>
              <a:ext cx="105018" cy="357836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66C3C10A-15DD-CA08-3BEB-A2791B7AC850}"/>
                </a:ext>
              </a:extLst>
            </p:cNvPr>
            <p:cNvCxnSpPr>
              <a:cxnSpLocks/>
              <a:stCxn id="70" idx="3"/>
              <a:endCxn id="72" idx="7"/>
            </p:cNvCxnSpPr>
            <p:nvPr/>
          </p:nvCxnSpPr>
          <p:spPr>
            <a:xfrm flipH="1">
              <a:off x="5150684" y="2772822"/>
              <a:ext cx="371233" cy="30074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DAA3388B-A8D4-7950-D39D-FEE661C7AA26}"/>
                </a:ext>
              </a:extLst>
            </p:cNvPr>
            <p:cNvCxnSpPr>
              <a:cxnSpLocks/>
              <a:stCxn id="73" idx="0"/>
              <a:endCxn id="72" idx="4"/>
            </p:cNvCxnSpPr>
            <p:nvPr/>
          </p:nvCxnSpPr>
          <p:spPr>
            <a:xfrm flipV="1">
              <a:off x="5067587" y="3216469"/>
              <a:ext cx="23904" cy="437176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95E4F4F7-3191-2BB9-3E6F-65412CDD921D}"/>
                </a:ext>
              </a:extLst>
            </p:cNvPr>
            <p:cNvSpPr txBox="1"/>
            <p:nvPr/>
          </p:nvSpPr>
          <p:spPr>
            <a:xfrm>
              <a:off x="4784577" y="2236578"/>
              <a:ext cx="15878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i="1" dirty="0"/>
                <a:t>App-2 sub-network</a:t>
              </a:r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C3A5310C-33B7-DB57-89B2-48979FF5F7F9}"/>
                </a:ext>
              </a:extLst>
            </p:cNvPr>
            <p:cNvSpPr/>
            <p:nvPr/>
          </p:nvSpPr>
          <p:spPr>
            <a:xfrm>
              <a:off x="6440080" y="2893259"/>
              <a:ext cx="167425" cy="167425"/>
            </a:xfrm>
            <a:prstGeom prst="ellipse">
              <a:avLst/>
            </a:prstGeom>
            <a:pattFill prst="smGrid">
              <a:fgClr>
                <a:srgbClr val="FF000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6DDAF3DE-763C-751C-92CA-38D1B443779B}"/>
                </a:ext>
              </a:extLst>
            </p:cNvPr>
            <p:cNvSpPr/>
            <p:nvPr/>
          </p:nvSpPr>
          <p:spPr>
            <a:xfrm>
              <a:off x="7043872" y="2851347"/>
              <a:ext cx="167425" cy="167425"/>
            </a:xfrm>
            <a:prstGeom prst="ellipse">
              <a:avLst/>
            </a:prstGeom>
            <a:pattFill prst="smGrid">
              <a:fgClr>
                <a:srgbClr val="FF000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AC507E41-FE47-8961-7956-C6C727E8CDFA}"/>
                </a:ext>
              </a:extLst>
            </p:cNvPr>
            <p:cNvSpPr/>
            <p:nvPr/>
          </p:nvSpPr>
          <p:spPr>
            <a:xfrm>
              <a:off x="7616363" y="2719374"/>
              <a:ext cx="167425" cy="167425"/>
            </a:xfrm>
            <a:prstGeom prst="ellipse">
              <a:avLst/>
            </a:prstGeom>
            <a:pattFill prst="smGrid">
              <a:fgClr>
                <a:srgbClr val="FF000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C2CC41F3-B264-0B8A-5E1A-24E320E88CB9}"/>
                </a:ext>
              </a:extLst>
            </p:cNvPr>
            <p:cNvSpPr/>
            <p:nvPr/>
          </p:nvSpPr>
          <p:spPr>
            <a:xfrm>
              <a:off x="7056131" y="3703178"/>
              <a:ext cx="167425" cy="167425"/>
            </a:xfrm>
            <a:prstGeom prst="ellipse">
              <a:avLst/>
            </a:prstGeom>
            <a:pattFill prst="smGrid">
              <a:fgClr>
                <a:srgbClr val="FF000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D42694E2-0EA0-3EB7-6C84-F4E12144A5ED}"/>
                </a:ext>
              </a:extLst>
            </p:cNvPr>
            <p:cNvSpPr/>
            <p:nvPr/>
          </p:nvSpPr>
          <p:spPr>
            <a:xfrm>
              <a:off x="7717904" y="3343315"/>
              <a:ext cx="167425" cy="167425"/>
            </a:xfrm>
            <a:prstGeom prst="ellipse">
              <a:avLst/>
            </a:prstGeom>
            <a:pattFill prst="smGrid">
              <a:fgClr>
                <a:srgbClr val="FF000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6723B20E-FD99-272B-2D68-5B51DC0F9D4C}"/>
                </a:ext>
              </a:extLst>
            </p:cNvPr>
            <p:cNvCxnSpPr>
              <a:cxnSpLocks/>
              <a:stCxn id="118" idx="7"/>
              <a:endCxn id="117" idx="4"/>
            </p:cNvCxnSpPr>
            <p:nvPr/>
          </p:nvCxnSpPr>
          <p:spPr>
            <a:xfrm flipV="1">
              <a:off x="7199037" y="2886799"/>
              <a:ext cx="501039" cy="84089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5768E719-F435-9156-D08C-A93F14A27C65}"/>
                </a:ext>
              </a:extLst>
            </p:cNvPr>
            <p:cNvCxnSpPr>
              <a:cxnSpLocks/>
              <a:stCxn id="115" idx="6"/>
              <a:endCxn id="116" idx="2"/>
            </p:cNvCxnSpPr>
            <p:nvPr/>
          </p:nvCxnSpPr>
          <p:spPr>
            <a:xfrm flipV="1">
              <a:off x="6607505" y="2935060"/>
              <a:ext cx="436367" cy="4191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4284079C-C30D-223F-76AF-0D1E4246DAD8}"/>
                </a:ext>
              </a:extLst>
            </p:cNvPr>
            <p:cNvCxnSpPr>
              <a:cxnSpLocks/>
              <a:stCxn id="119" idx="3"/>
            </p:cNvCxnSpPr>
            <p:nvPr/>
          </p:nvCxnSpPr>
          <p:spPr>
            <a:xfrm flipH="1">
              <a:off x="7199037" y="3486221"/>
              <a:ext cx="543386" cy="34258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42426DA9-DDBC-C099-C203-3AFC3BEDC16A}"/>
                </a:ext>
              </a:extLst>
            </p:cNvPr>
            <p:cNvCxnSpPr>
              <a:cxnSpLocks/>
              <a:stCxn id="115" idx="5"/>
              <a:endCxn id="118" idx="2"/>
            </p:cNvCxnSpPr>
            <p:nvPr/>
          </p:nvCxnSpPr>
          <p:spPr>
            <a:xfrm>
              <a:off x="6582986" y="3036165"/>
              <a:ext cx="473145" cy="750726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E7EBC8D6-474F-5869-1ABB-A7DA435A4B05}"/>
                </a:ext>
              </a:extLst>
            </p:cNvPr>
            <p:cNvCxnSpPr>
              <a:cxnSpLocks/>
              <a:stCxn id="119" idx="0"/>
              <a:endCxn id="117" idx="5"/>
            </p:cNvCxnSpPr>
            <p:nvPr/>
          </p:nvCxnSpPr>
          <p:spPr>
            <a:xfrm flipH="1" flipV="1">
              <a:off x="7759269" y="2862280"/>
              <a:ext cx="42348" cy="48103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3314D38B-17CE-6E10-499B-6E189EB48A61}"/>
                </a:ext>
              </a:extLst>
            </p:cNvPr>
            <p:cNvCxnSpPr>
              <a:cxnSpLocks/>
              <a:stCxn id="119" idx="1"/>
              <a:endCxn id="116" idx="6"/>
            </p:cNvCxnSpPr>
            <p:nvPr/>
          </p:nvCxnSpPr>
          <p:spPr>
            <a:xfrm flipH="1" flipV="1">
              <a:off x="7211297" y="2935060"/>
              <a:ext cx="531126" cy="43277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E5AFFFB1-0A28-38A7-BC7A-A1DDA3B73480}"/>
                </a:ext>
              </a:extLst>
            </p:cNvPr>
            <p:cNvCxnSpPr>
              <a:cxnSpLocks/>
              <a:stCxn id="115" idx="5"/>
              <a:endCxn id="119" idx="2"/>
            </p:cNvCxnSpPr>
            <p:nvPr/>
          </p:nvCxnSpPr>
          <p:spPr>
            <a:xfrm>
              <a:off x="6582986" y="3036165"/>
              <a:ext cx="1134918" cy="390863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75523CDC-70B2-29A0-0AA6-CA05E2B156A9}"/>
                </a:ext>
              </a:extLst>
            </p:cNvPr>
            <p:cNvSpPr txBox="1"/>
            <p:nvPr/>
          </p:nvSpPr>
          <p:spPr>
            <a:xfrm>
              <a:off x="6297458" y="2233003"/>
              <a:ext cx="15878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i="1" dirty="0"/>
                <a:t>App-3 sub-network</a:t>
              </a:r>
            </a:p>
          </p:txBody>
        </p: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3D05D18F-3B60-3B0E-D5FD-C288D40486F3}"/>
              </a:ext>
            </a:extLst>
          </p:cNvPr>
          <p:cNvGrpSpPr/>
          <p:nvPr/>
        </p:nvGrpSpPr>
        <p:grpSpPr>
          <a:xfrm>
            <a:off x="3054014" y="2116298"/>
            <a:ext cx="1218050" cy="865376"/>
            <a:chOff x="8188854" y="2225547"/>
            <a:chExt cx="1218050" cy="865376"/>
          </a:xfrm>
        </p:grpSpPr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7178F742-8CD8-E18F-D3CF-6728D6A8ACA4}"/>
                </a:ext>
              </a:extLst>
            </p:cNvPr>
            <p:cNvSpPr/>
            <p:nvPr/>
          </p:nvSpPr>
          <p:spPr>
            <a:xfrm>
              <a:off x="8285036" y="2312190"/>
              <a:ext cx="167425" cy="16742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3185B08B-D863-D258-1A46-4B2772DFEF20}"/>
                </a:ext>
              </a:extLst>
            </p:cNvPr>
            <p:cNvSpPr txBox="1"/>
            <p:nvPr/>
          </p:nvSpPr>
          <p:spPr>
            <a:xfrm>
              <a:off x="8457953" y="2261283"/>
              <a:ext cx="940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App-1 peers</a:t>
              </a: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F6772C8D-A62A-5973-D459-CC0C25D1801F}"/>
                </a:ext>
              </a:extLst>
            </p:cNvPr>
            <p:cNvSpPr txBox="1"/>
            <p:nvPr/>
          </p:nvSpPr>
          <p:spPr>
            <a:xfrm>
              <a:off x="8455483" y="2517443"/>
              <a:ext cx="940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App-2 peers</a:t>
              </a:r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B9A41E6A-3FD1-3474-BC32-33453A3E60E6}"/>
                </a:ext>
              </a:extLst>
            </p:cNvPr>
            <p:cNvSpPr/>
            <p:nvPr/>
          </p:nvSpPr>
          <p:spPr>
            <a:xfrm>
              <a:off x="8291608" y="2846860"/>
              <a:ext cx="167425" cy="167425"/>
            </a:xfrm>
            <a:prstGeom prst="ellipse">
              <a:avLst/>
            </a:prstGeom>
            <a:pattFill prst="smGrid">
              <a:fgClr>
                <a:srgbClr val="FF000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8B018A8A-E44D-6B45-26B8-C9F7151EA6C2}"/>
                </a:ext>
              </a:extLst>
            </p:cNvPr>
            <p:cNvSpPr/>
            <p:nvPr/>
          </p:nvSpPr>
          <p:spPr>
            <a:xfrm>
              <a:off x="8285035" y="2565560"/>
              <a:ext cx="167425" cy="167425"/>
            </a:xfrm>
            <a:prstGeom prst="ellipse">
              <a:avLst/>
            </a:prstGeom>
            <a:pattFill prst="wdUpDiag">
              <a:fgClr>
                <a:srgbClr val="00B05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8AC067FC-4F17-3DA6-7B3F-26D1E7714AAC}"/>
                </a:ext>
              </a:extLst>
            </p:cNvPr>
            <p:cNvSpPr txBox="1"/>
            <p:nvPr/>
          </p:nvSpPr>
          <p:spPr>
            <a:xfrm>
              <a:off x="8466647" y="2785267"/>
              <a:ext cx="940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App-3 peers</a:t>
              </a:r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E381E640-23ED-E6FA-0216-7D2D86E99FF1}"/>
                </a:ext>
              </a:extLst>
            </p:cNvPr>
            <p:cNvSpPr/>
            <p:nvPr/>
          </p:nvSpPr>
          <p:spPr>
            <a:xfrm>
              <a:off x="8188854" y="2225547"/>
              <a:ext cx="1196812" cy="865376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80404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16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Ascigil, Onur</dc:creator>
  <cp:lastModifiedBy>Ascigil, Onur</cp:lastModifiedBy>
  <cp:revision>3</cp:revision>
  <dcterms:created xsi:type="dcterms:W3CDTF">2022-04-28T16:32:52Z</dcterms:created>
  <dcterms:modified xsi:type="dcterms:W3CDTF">2022-04-28T17:11:57Z</dcterms:modified>
</cp:coreProperties>
</file>