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58C7-91E4-4A7C-AE4E-CF3EB3509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C0DF2-0E23-4078-9405-9A3EF8FC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C9257-F4E6-4443-8DBA-28FB36B2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1F4F-3E1C-4ED9-9166-864302BCDAB8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E5091-62C1-4DD0-B53D-FDF32355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934BB-053B-4CAD-8BD5-232765C9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3568-1D4E-4E9D-8D5A-70DD8DC2B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48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F7EE-55BC-4847-8ACF-54D252DA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A2D07-822B-46EC-BA9C-021BC2250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26465-94DA-458D-99B4-042E479C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1F4F-3E1C-4ED9-9166-864302BCDAB8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B7E2B-1481-4280-BB80-B52C3950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F962A-3CE3-4362-A78F-67C767B8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3568-1D4E-4E9D-8D5A-70DD8DC2B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11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E0C26-E8BA-4F82-9F63-BAF93A69F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19FF2-47BF-4FB4-A2E0-04835AD57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4B39D-AC7D-4194-AD8C-8ACC8967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1F4F-3E1C-4ED9-9166-864302BCDAB8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27AE-3B11-4872-B572-58755C52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22C03-3ECE-40D3-86B8-298B5885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3568-1D4E-4E9D-8D5A-70DD8DC2B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52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4807-DA50-4F11-941A-2A468616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FE070-23B1-4EE6-A135-DFB1BA46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C7CD9-AF7E-4745-88C4-9E2BAC3E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1F4F-3E1C-4ED9-9166-864302BCDAB8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1F328-722D-49BD-AD81-946366A6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F6619-7D8D-4999-B283-9F70A859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3568-1D4E-4E9D-8D5A-70DD8DC2B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87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0DA4-3C1A-483B-ACD4-DE9DB54D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23BD9-CC43-44A6-B25D-B0DC6BDFE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2A56E-EE05-4F9C-BA00-25C8FE64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1F4F-3E1C-4ED9-9166-864302BCDAB8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5A27F-F6E0-4350-A731-5CD82C8C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CB69C-4D6E-4951-8C04-759E72A7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3568-1D4E-4E9D-8D5A-70DD8DC2B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DB06-89EC-4FFD-B868-9084487D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09696-18DF-4F5D-AF30-553EDBCCF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E8263-FD62-47FC-A299-27C0734E4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4F2C8-5C58-4018-9546-1EFBA46D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1F4F-3E1C-4ED9-9166-864302BCDAB8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AFB6E-32A3-4362-B480-0DC1F677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E2780-E4AE-493F-8DAE-0DADA5B0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3568-1D4E-4E9D-8D5A-70DD8DC2B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13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E98C-068A-4D1F-94F2-0740A792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9DB55-7B95-495D-92D5-43DEC4B85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1FB4B-5E95-43B5-A74A-1EC346F2E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C57FE-60FB-4603-B6AF-A02A31B67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550FD-5C02-4779-83AF-7767F4026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F48F6-B387-49A5-B203-62AE79A2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1F4F-3E1C-4ED9-9166-864302BCDAB8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81709-56B6-4D7D-8053-3583085E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43F02-D2BA-43F7-9BE9-3A8F0BDA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3568-1D4E-4E9D-8D5A-70DD8DC2B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96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6E48-8A25-452B-9EBE-7D628B9D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E93E8-FF79-46D3-A95B-B1D698CB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1F4F-3E1C-4ED9-9166-864302BCDAB8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6CCEC-53B6-41A6-A519-1C4CA2FB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9ACDA-3719-4441-82C8-CEB42AC6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3568-1D4E-4E9D-8D5A-70DD8DC2B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00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860C8-DBAB-4DAE-9376-AD99C493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1F4F-3E1C-4ED9-9166-864302BCDAB8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A0675-E0D4-4516-91D0-50EE3BF8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A0C24-467B-4B7A-94B3-466B4E1B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3568-1D4E-4E9D-8D5A-70DD8DC2B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45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B41C-72DD-4700-A4BD-B9CAF1665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15BD2-C04F-4224-B4A4-174928558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2946B-1D1B-4F60-9166-E6AC53FD8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5143D-3E72-434E-A6E4-F60D70A0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1F4F-3E1C-4ED9-9166-864302BCDAB8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DDBFF-5A92-4109-A18D-FDA211CC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71F39-F59C-411E-870C-D05128D6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3568-1D4E-4E9D-8D5A-70DD8DC2B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5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FFEC-774C-4391-A36D-1C9D8575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1ED02-BD78-4045-8316-0E1B239E5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1606B-2CC2-451B-9ED2-420A6F003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42CB8-F57E-42CC-8576-4DCB6284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1F4F-3E1C-4ED9-9166-864302BCDAB8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65E08-709C-4CCB-BE04-CA2C665A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CE565-78AC-4550-A35C-8CF296E4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3568-1D4E-4E9D-8D5A-70DD8DC2B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10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1AD13-667F-43B6-82AA-C1BC8EAE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B7C90-190D-407B-99F2-029043FCA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40379-4E53-4F7E-A303-F6846F3A4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41F4F-3E1C-4ED9-9166-864302BCDAB8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89C98-E20F-43B7-9F40-E6E59B837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3B79B-8233-4FFD-BEE1-0AD0C3769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73568-1D4E-4E9D-8D5A-70DD8DC2B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24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8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3.png"/><Relationship Id="rId3" Type="http://schemas.openxmlformats.org/officeDocument/2006/relationships/image" Target="../media/image10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42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17" Type="http://schemas.openxmlformats.org/officeDocument/2006/relationships/image" Target="../media/image4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2" Type="http://schemas.openxmlformats.org/officeDocument/2006/relationships/image" Target="../media/image9.png"/><Relationship Id="rId16" Type="http://schemas.openxmlformats.org/officeDocument/2006/relationships/image" Target="../media/image21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41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40" Type="http://schemas.openxmlformats.org/officeDocument/2006/relationships/image" Target="../media/image2.png"/><Relationship Id="rId5" Type="http://schemas.openxmlformats.org/officeDocument/2006/relationships/image" Target="../media/image12.png"/><Relationship Id="rId15" Type="http://schemas.openxmlformats.org/officeDocument/2006/relationships/image" Target="../media/image20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4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43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3AC0-2849-468A-8A14-EC1907DF5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Tweet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9B9C7-0D87-4925-AE6E-165C5BD63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 Real-Time</a:t>
            </a:r>
          </a:p>
        </p:txBody>
      </p:sp>
    </p:spTree>
    <p:extLst>
      <p:ext uri="{BB962C8B-B14F-4D97-AF65-F5344CB8AC3E}">
        <p14:creationId xmlns:p14="http://schemas.microsoft.com/office/powerpoint/2010/main" val="250998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9566-99D5-4FAE-8965-858D70E5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20F42-00D9-44AC-AE94-2490D9F9B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Azure subscription (provided by MSFT)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663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C6F1-7EC7-4725-A95D-89C04EBF4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Architecture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3AB4840-260E-498C-8821-A2D2C6ED9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27" y="2673640"/>
            <a:ext cx="780290" cy="780290"/>
          </a:xfrm>
          <a:prstGeom prst="rect">
            <a:avLst/>
          </a:prstGeom>
        </p:spPr>
      </p:pic>
      <p:pic>
        <p:nvPicPr>
          <p:cNvPr id="5" name="Picture 2" descr="Image result for cosmos db icon">
            <a:extLst>
              <a:ext uri="{FF2B5EF4-FFF2-40B4-BE49-F238E27FC236}">
                <a16:creationId xmlns:a16="http://schemas.microsoft.com/office/drawing/2014/main" id="{4DA7FAAA-FEDB-453B-84DE-596456DCD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997" y="2710217"/>
            <a:ext cx="1346926" cy="70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twitter  icon">
            <a:extLst>
              <a:ext uri="{FF2B5EF4-FFF2-40B4-BE49-F238E27FC236}">
                <a16:creationId xmlns:a16="http://schemas.microsoft.com/office/drawing/2014/main" id="{517F2C3A-15BB-47F1-A759-1C6412DDB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41" y="1740247"/>
            <a:ext cx="652463" cy="65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50D9E6-F093-4B84-892D-6C953D4CD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974" y="2673640"/>
            <a:ext cx="780290" cy="780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C18320-651D-4A62-9CE6-6949C4D80F62}"/>
              </a:ext>
            </a:extLst>
          </p:cNvPr>
          <p:cNvSpPr txBox="1"/>
          <p:nvPr/>
        </p:nvSpPr>
        <p:spPr>
          <a:xfrm>
            <a:off x="9009838" y="3731810"/>
            <a:ext cx="248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Cosmos Trigger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0C8E4-08CB-4780-8864-BF2D452E41D5}"/>
              </a:ext>
            </a:extLst>
          </p:cNvPr>
          <p:cNvSpPr txBox="1"/>
          <p:nvPr/>
        </p:nvSpPr>
        <p:spPr>
          <a:xfrm>
            <a:off x="6841746" y="373181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Cosmos DB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EE8930-8BFB-4AD3-9453-D18B89C735BB}"/>
              </a:ext>
            </a:extLst>
          </p:cNvPr>
          <p:cNvSpPr txBox="1"/>
          <p:nvPr/>
        </p:nvSpPr>
        <p:spPr>
          <a:xfrm>
            <a:off x="5129625" y="3593311"/>
            <a:ext cx="1299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Sentiment </a:t>
            </a:r>
          </a:p>
          <a:p>
            <a:pPr algn="ctr"/>
            <a:r>
              <a:rPr lang="en-GB" dirty="0"/>
              <a:t>Analysis API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EEAA06-E27B-46AE-BDC9-CF88FE9EC690}"/>
              </a:ext>
            </a:extLst>
          </p:cNvPr>
          <p:cNvSpPr txBox="1"/>
          <p:nvPr/>
        </p:nvSpPr>
        <p:spPr>
          <a:xfrm>
            <a:off x="815135" y="4376555"/>
            <a:ext cx="108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Real-time</a:t>
            </a:r>
          </a:p>
          <a:p>
            <a:pPr algn="ctr"/>
            <a:r>
              <a:rPr lang="en-GB" dirty="0"/>
              <a:t>tweets</a:t>
            </a:r>
          </a:p>
        </p:txBody>
      </p:sp>
      <p:pic>
        <p:nvPicPr>
          <p:cNvPr id="14" name="Picture 2" descr="Image result for twitter  icon">
            <a:extLst>
              <a:ext uri="{FF2B5EF4-FFF2-40B4-BE49-F238E27FC236}">
                <a16:creationId xmlns:a16="http://schemas.microsoft.com/office/drawing/2014/main" id="{6D37E1D4-A240-42E4-9037-32777D16E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41" y="2736911"/>
            <a:ext cx="652463" cy="65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twitter  icon">
            <a:extLst>
              <a:ext uri="{FF2B5EF4-FFF2-40B4-BE49-F238E27FC236}">
                <a16:creationId xmlns:a16="http://schemas.microsoft.com/office/drawing/2014/main" id="{6F258B4A-3CDD-4FC9-AC11-32B03EBEB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41" y="3650200"/>
            <a:ext cx="652463" cy="65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CA55773-C700-42E0-897C-FA367A98C7D0}"/>
              </a:ext>
            </a:extLst>
          </p:cNvPr>
          <p:cNvCxnSpPr>
            <a:cxnSpLocks/>
            <a:stCxn id="2050" idx="3"/>
            <a:endCxn id="91" idx="1"/>
          </p:cNvCxnSpPr>
          <p:nvPr/>
        </p:nvCxnSpPr>
        <p:spPr>
          <a:xfrm>
            <a:off x="1594904" y="2066479"/>
            <a:ext cx="1708751" cy="997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17E7BA6-B775-40B2-9713-FB6600E3C96F}"/>
              </a:ext>
            </a:extLst>
          </p:cNvPr>
          <p:cNvCxnSpPr>
            <a:cxnSpLocks/>
            <a:stCxn id="15" idx="3"/>
            <a:endCxn id="91" idx="1"/>
          </p:cNvCxnSpPr>
          <p:nvPr/>
        </p:nvCxnSpPr>
        <p:spPr>
          <a:xfrm flipV="1">
            <a:off x="1594904" y="3063785"/>
            <a:ext cx="1708751" cy="9126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B0CA7A-01C0-4147-B1D4-B5CB539F8FE6}"/>
              </a:ext>
            </a:extLst>
          </p:cNvPr>
          <p:cNvCxnSpPr>
            <a:cxnSpLocks/>
            <a:stCxn id="14" idx="3"/>
            <a:endCxn id="91" idx="1"/>
          </p:cNvCxnSpPr>
          <p:nvPr/>
        </p:nvCxnSpPr>
        <p:spPr>
          <a:xfrm>
            <a:off x="1594904" y="3063143"/>
            <a:ext cx="1708751" cy="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9827603D-ADD0-4815-940B-5136519C28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974" y="4723368"/>
            <a:ext cx="780290" cy="78029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E7E4BB-0017-4220-8DAC-A797D111AA71}"/>
              </a:ext>
            </a:extLst>
          </p:cNvPr>
          <p:cNvCxnSpPr>
            <a:cxnSpLocks/>
            <a:stCxn id="91" idx="3"/>
            <a:endCxn id="4" idx="1"/>
          </p:cNvCxnSpPr>
          <p:nvPr/>
        </p:nvCxnSpPr>
        <p:spPr>
          <a:xfrm>
            <a:off x="4128331" y="3063785"/>
            <a:ext cx="1163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8E89A2-6BD5-40A9-8464-D0FD4B07C37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071817" y="3063785"/>
            <a:ext cx="633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39D4A6-96E0-44C9-B3B8-3140E39FF1CB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8051923" y="3063785"/>
            <a:ext cx="1416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09F6A04-B17C-47B2-BA11-5C4198FF53D3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>
          <a:xfrm>
            <a:off x="9858119" y="3453930"/>
            <a:ext cx="0" cy="126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AD8EFA2-E5D5-4C50-9A98-74E6ED7005B2}"/>
              </a:ext>
            </a:extLst>
          </p:cNvPr>
          <p:cNvSpPr txBox="1"/>
          <p:nvPr/>
        </p:nvSpPr>
        <p:spPr>
          <a:xfrm>
            <a:off x="9115971" y="5640257"/>
            <a:ext cx="149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Real-time app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EF66BFC5-FFFA-4E04-AD5D-F1366FD2FA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411" y="4723368"/>
            <a:ext cx="780290" cy="78029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A00FF41-43F8-4CE7-9227-DB0015E2EF86}"/>
              </a:ext>
            </a:extLst>
          </p:cNvPr>
          <p:cNvSpPr txBox="1"/>
          <p:nvPr/>
        </p:nvSpPr>
        <p:spPr>
          <a:xfrm>
            <a:off x="7428045" y="5640257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 Insights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7C0D3E2-AD95-48CF-B0F1-54241A122696}"/>
              </a:ext>
            </a:extLst>
          </p:cNvPr>
          <p:cNvCxnSpPr>
            <a:cxnSpLocks/>
            <a:stCxn id="9" idx="2"/>
            <a:endCxn id="64" idx="0"/>
          </p:cNvCxnSpPr>
          <p:nvPr/>
        </p:nvCxnSpPr>
        <p:spPr>
          <a:xfrm rot="5400000">
            <a:off x="8375119" y="3240368"/>
            <a:ext cx="1269438" cy="16965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8" descr="Image result for azure container">
            <a:extLst>
              <a:ext uri="{FF2B5EF4-FFF2-40B4-BE49-F238E27FC236}">
                <a16:creationId xmlns:a16="http://schemas.microsoft.com/office/drawing/2014/main" id="{C6324166-BD9F-435A-BAEA-6184D554B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655" y="2651447"/>
            <a:ext cx="824676" cy="82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C01626F-5926-494E-9871-1264AC43C9E5}"/>
              </a:ext>
            </a:extLst>
          </p:cNvPr>
          <p:cNvSpPr txBox="1"/>
          <p:nvPr/>
        </p:nvSpPr>
        <p:spPr>
          <a:xfrm>
            <a:off x="2602145" y="3731810"/>
            <a:ext cx="232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Twitter Feed Processor</a:t>
            </a:r>
          </a:p>
        </p:txBody>
      </p:sp>
      <p:pic>
        <p:nvPicPr>
          <p:cNvPr id="117" name="Picture 4" descr="Image result for signalr icon">
            <a:extLst>
              <a:ext uri="{FF2B5EF4-FFF2-40B4-BE49-F238E27FC236}">
                <a16:creationId xmlns:a16="http://schemas.microsoft.com/office/drawing/2014/main" id="{15942414-3608-4278-A730-FB71CD803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256" y="4723368"/>
            <a:ext cx="780290" cy="78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4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D9B7-9BC6-42E1-A82B-0C1049A7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57" name="Picture 456" descr="A close up of a logo&#10;&#10;Description automatically generated">
            <a:extLst>
              <a:ext uri="{FF2B5EF4-FFF2-40B4-BE49-F238E27FC236}">
                <a16:creationId xmlns:a16="http://schemas.microsoft.com/office/drawing/2014/main" id="{3DF29A61-337B-40A1-8A0E-CCD8B824D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65" y="2797612"/>
            <a:ext cx="780290" cy="780290"/>
          </a:xfrm>
          <a:prstGeom prst="rect">
            <a:avLst/>
          </a:prstGeom>
        </p:spPr>
      </p:pic>
      <p:pic>
        <p:nvPicPr>
          <p:cNvPr id="459" name="Picture 45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44ACA89-A09B-40BE-9225-31D86F261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964" y="3574135"/>
            <a:ext cx="780290" cy="780290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C0773B4D-E4F8-475D-A3BA-1106E9F8E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411" y="3408510"/>
            <a:ext cx="780290" cy="780290"/>
          </a:xfrm>
          <a:prstGeom prst="rect">
            <a:avLst/>
          </a:prstGeom>
        </p:spPr>
      </p:pic>
      <p:pic>
        <p:nvPicPr>
          <p:cNvPr id="463" name="Picture 462" descr="A close up of a logo&#10;&#10;Description automatically generated">
            <a:extLst>
              <a:ext uri="{FF2B5EF4-FFF2-40B4-BE49-F238E27FC236}">
                <a16:creationId xmlns:a16="http://schemas.microsoft.com/office/drawing/2014/main" id="{5ABF4289-CC8F-4F3A-89C3-96A2CC6405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7" y="2049077"/>
            <a:ext cx="780290" cy="780290"/>
          </a:xfrm>
          <a:prstGeom prst="rect">
            <a:avLst/>
          </a:prstGeom>
        </p:spPr>
      </p:pic>
      <p:pic>
        <p:nvPicPr>
          <p:cNvPr id="465" name="Picture 46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9615DC8-349E-4F8A-8B1A-7062DE7497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33" y="2872426"/>
            <a:ext cx="780290" cy="780290"/>
          </a:xfrm>
          <a:prstGeom prst="rect">
            <a:avLst/>
          </a:prstGeom>
        </p:spPr>
      </p:pic>
      <p:pic>
        <p:nvPicPr>
          <p:cNvPr id="467" name="Picture 46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EA4D94C-B97F-468A-9130-7576B50601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938" y="2843782"/>
            <a:ext cx="780290" cy="780290"/>
          </a:xfrm>
          <a:prstGeom prst="rect">
            <a:avLst/>
          </a:prstGeom>
        </p:spPr>
      </p:pic>
      <p:pic>
        <p:nvPicPr>
          <p:cNvPr id="469" name="Picture 468">
            <a:extLst>
              <a:ext uri="{FF2B5EF4-FFF2-40B4-BE49-F238E27FC236}">
                <a16:creationId xmlns:a16="http://schemas.microsoft.com/office/drawing/2014/main" id="{580CD59D-1CF2-4181-8BAA-0992AFA3A4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85" y="1777033"/>
            <a:ext cx="780290" cy="780290"/>
          </a:xfrm>
          <a:prstGeom prst="rect">
            <a:avLst/>
          </a:prstGeom>
        </p:spPr>
      </p:pic>
      <p:pic>
        <p:nvPicPr>
          <p:cNvPr id="471" name="Picture 470" descr="A close up of a sign&#10;&#10;Description automatically generated">
            <a:extLst>
              <a:ext uri="{FF2B5EF4-FFF2-40B4-BE49-F238E27FC236}">
                <a16:creationId xmlns:a16="http://schemas.microsoft.com/office/drawing/2014/main" id="{DA2C3BA9-4FB2-44FB-ACFA-2C3F3330A0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022" y="5953745"/>
            <a:ext cx="780290" cy="780290"/>
          </a:xfrm>
          <a:prstGeom prst="rect">
            <a:avLst/>
          </a:prstGeom>
        </p:spPr>
      </p:pic>
      <p:pic>
        <p:nvPicPr>
          <p:cNvPr id="473" name="Picture 472" descr="A close up of a logo&#10;&#10;Description automatically generated">
            <a:extLst>
              <a:ext uri="{FF2B5EF4-FFF2-40B4-BE49-F238E27FC236}">
                <a16:creationId xmlns:a16="http://schemas.microsoft.com/office/drawing/2014/main" id="{BB7F95B7-AAB6-4AC6-BB91-1A9549F757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86" y="5030379"/>
            <a:ext cx="780290" cy="780290"/>
          </a:xfrm>
          <a:prstGeom prst="rect">
            <a:avLst/>
          </a:prstGeom>
        </p:spPr>
      </p:pic>
      <p:pic>
        <p:nvPicPr>
          <p:cNvPr id="475" name="Picture 474">
            <a:extLst>
              <a:ext uri="{FF2B5EF4-FFF2-40B4-BE49-F238E27FC236}">
                <a16:creationId xmlns:a16="http://schemas.microsoft.com/office/drawing/2014/main" id="{386FF90A-96C5-4537-A52F-93EFD504D7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114" y="1823199"/>
            <a:ext cx="780290" cy="780290"/>
          </a:xfrm>
          <a:prstGeom prst="rect">
            <a:avLst/>
          </a:prstGeom>
        </p:spPr>
      </p:pic>
      <p:pic>
        <p:nvPicPr>
          <p:cNvPr id="477" name="Picture 476">
            <a:extLst>
              <a:ext uri="{FF2B5EF4-FFF2-40B4-BE49-F238E27FC236}">
                <a16:creationId xmlns:a16="http://schemas.microsoft.com/office/drawing/2014/main" id="{583877E1-D4D4-4FC3-8E0E-2F0839B972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445" y="5804010"/>
            <a:ext cx="780290" cy="780290"/>
          </a:xfrm>
          <a:prstGeom prst="rect">
            <a:avLst/>
          </a:prstGeom>
        </p:spPr>
      </p:pic>
      <p:pic>
        <p:nvPicPr>
          <p:cNvPr id="479" name="Picture 478" descr="A close up of a sign&#10;&#10;Description automatically generated">
            <a:extLst>
              <a:ext uri="{FF2B5EF4-FFF2-40B4-BE49-F238E27FC236}">
                <a16:creationId xmlns:a16="http://schemas.microsoft.com/office/drawing/2014/main" id="{5068F50B-5FDA-4766-A1B0-54EE0D5BF8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557" y="4370505"/>
            <a:ext cx="780290" cy="780290"/>
          </a:xfrm>
          <a:prstGeom prst="rect">
            <a:avLst/>
          </a:prstGeom>
        </p:spPr>
      </p:pic>
      <p:pic>
        <p:nvPicPr>
          <p:cNvPr id="481" name="Picture 480" descr="A close up of a logo&#10;&#10;Description automatically generated">
            <a:extLst>
              <a:ext uri="{FF2B5EF4-FFF2-40B4-BE49-F238E27FC236}">
                <a16:creationId xmlns:a16="http://schemas.microsoft.com/office/drawing/2014/main" id="{E3EE4591-D873-444F-A17D-296D445EB0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519" y="4261751"/>
            <a:ext cx="780290" cy="780290"/>
          </a:xfrm>
          <a:prstGeom prst="rect">
            <a:avLst/>
          </a:prstGeom>
        </p:spPr>
      </p:pic>
      <p:pic>
        <p:nvPicPr>
          <p:cNvPr id="483" name="Picture 482" descr="A close up of a sign&#10;&#10;Description automatically generated">
            <a:extLst>
              <a:ext uri="{FF2B5EF4-FFF2-40B4-BE49-F238E27FC236}">
                <a16:creationId xmlns:a16="http://schemas.microsoft.com/office/drawing/2014/main" id="{1D582065-86AB-41C9-B66D-5EB3C7F58BE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563" y="3227032"/>
            <a:ext cx="780290" cy="780290"/>
          </a:xfrm>
          <a:prstGeom prst="rect">
            <a:avLst/>
          </a:prstGeom>
        </p:spPr>
      </p:pic>
      <p:pic>
        <p:nvPicPr>
          <p:cNvPr id="485" name="Picture 48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444F57E-27CF-487F-ADC3-51A502C9E5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97" y="4158857"/>
            <a:ext cx="780290" cy="780290"/>
          </a:xfrm>
          <a:prstGeom prst="rect">
            <a:avLst/>
          </a:prstGeom>
        </p:spPr>
      </p:pic>
      <p:pic>
        <p:nvPicPr>
          <p:cNvPr id="487" name="Picture 486">
            <a:extLst>
              <a:ext uri="{FF2B5EF4-FFF2-40B4-BE49-F238E27FC236}">
                <a16:creationId xmlns:a16="http://schemas.microsoft.com/office/drawing/2014/main" id="{B8CA9202-9681-4784-AA9A-D21D3250638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152" y="2092136"/>
            <a:ext cx="780290" cy="780290"/>
          </a:xfrm>
          <a:prstGeom prst="rect">
            <a:avLst/>
          </a:prstGeom>
        </p:spPr>
      </p:pic>
      <p:pic>
        <p:nvPicPr>
          <p:cNvPr id="489" name="Picture 488" descr="A close up of a sign&#10;&#10;Description automatically generated">
            <a:extLst>
              <a:ext uri="{FF2B5EF4-FFF2-40B4-BE49-F238E27FC236}">
                <a16:creationId xmlns:a16="http://schemas.microsoft.com/office/drawing/2014/main" id="{FD75D165-1532-4A71-9281-07A3495665D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30" y="5712585"/>
            <a:ext cx="780290" cy="780290"/>
          </a:xfrm>
          <a:prstGeom prst="rect">
            <a:avLst/>
          </a:prstGeom>
        </p:spPr>
      </p:pic>
      <p:pic>
        <p:nvPicPr>
          <p:cNvPr id="491" name="Picture 490" descr="A picture containing vector graphics, screenshot&#10;&#10;Description automatically generated">
            <a:extLst>
              <a:ext uri="{FF2B5EF4-FFF2-40B4-BE49-F238E27FC236}">
                <a16:creationId xmlns:a16="http://schemas.microsoft.com/office/drawing/2014/main" id="{C5DB29B1-734E-4650-8C8B-D4F22B8112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358" y="4664649"/>
            <a:ext cx="780290" cy="780290"/>
          </a:xfrm>
          <a:prstGeom prst="rect">
            <a:avLst/>
          </a:prstGeom>
        </p:spPr>
      </p:pic>
      <p:pic>
        <p:nvPicPr>
          <p:cNvPr id="493" name="Picture 492" descr="A close up of a sign&#10;&#10;Description automatically generated">
            <a:extLst>
              <a:ext uri="{FF2B5EF4-FFF2-40B4-BE49-F238E27FC236}">
                <a16:creationId xmlns:a16="http://schemas.microsoft.com/office/drawing/2014/main" id="{B91A8E3D-996C-41E2-AACE-14D48633580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76" y="5508281"/>
            <a:ext cx="780290" cy="780290"/>
          </a:xfrm>
          <a:prstGeom prst="rect">
            <a:avLst/>
          </a:prstGeom>
        </p:spPr>
      </p:pic>
      <p:pic>
        <p:nvPicPr>
          <p:cNvPr id="495" name="Picture 494">
            <a:extLst>
              <a:ext uri="{FF2B5EF4-FFF2-40B4-BE49-F238E27FC236}">
                <a16:creationId xmlns:a16="http://schemas.microsoft.com/office/drawing/2014/main" id="{9E8E3792-44AC-4EE0-BF46-1E1E5287298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44939"/>
            <a:ext cx="780290" cy="780290"/>
          </a:xfrm>
          <a:prstGeom prst="rect">
            <a:avLst/>
          </a:prstGeom>
        </p:spPr>
      </p:pic>
      <p:pic>
        <p:nvPicPr>
          <p:cNvPr id="497" name="Picture 496" descr="A picture containing device&#10;&#10;Description automatically generated">
            <a:extLst>
              <a:ext uri="{FF2B5EF4-FFF2-40B4-BE49-F238E27FC236}">
                <a16:creationId xmlns:a16="http://schemas.microsoft.com/office/drawing/2014/main" id="{831267B2-DEE8-455B-A417-7928B59265E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304" y="1796726"/>
            <a:ext cx="780290" cy="780290"/>
          </a:xfrm>
          <a:prstGeom prst="rect">
            <a:avLst/>
          </a:prstGeom>
        </p:spPr>
      </p:pic>
      <p:pic>
        <p:nvPicPr>
          <p:cNvPr id="499" name="Picture 498" descr="A close up of a sign&#10;&#10;Description automatically generated">
            <a:extLst>
              <a:ext uri="{FF2B5EF4-FFF2-40B4-BE49-F238E27FC236}">
                <a16:creationId xmlns:a16="http://schemas.microsoft.com/office/drawing/2014/main" id="{FF4997EB-F215-49D0-AD37-04B8EFCD8D8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128" y="3187757"/>
            <a:ext cx="780290" cy="780290"/>
          </a:xfrm>
          <a:prstGeom prst="rect">
            <a:avLst/>
          </a:prstGeom>
        </p:spPr>
      </p:pic>
      <p:pic>
        <p:nvPicPr>
          <p:cNvPr id="501" name="Picture 500" descr="A stop sign&#10;&#10;Description automatically generated">
            <a:extLst>
              <a:ext uri="{FF2B5EF4-FFF2-40B4-BE49-F238E27FC236}">
                <a16:creationId xmlns:a16="http://schemas.microsoft.com/office/drawing/2014/main" id="{D3FA58C2-0BF3-491A-9AB2-3A9D492EC8B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21" y="5342371"/>
            <a:ext cx="780290" cy="780290"/>
          </a:xfrm>
          <a:prstGeom prst="rect">
            <a:avLst/>
          </a:prstGeom>
        </p:spPr>
      </p:pic>
      <p:pic>
        <p:nvPicPr>
          <p:cNvPr id="503" name="Picture 502" descr="A picture containing outdoor&#10;&#10;Description automatically generated">
            <a:extLst>
              <a:ext uri="{FF2B5EF4-FFF2-40B4-BE49-F238E27FC236}">
                <a16:creationId xmlns:a16="http://schemas.microsoft.com/office/drawing/2014/main" id="{1C95E792-6A96-4F71-AB61-8FA2F328BC1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334" y="5342371"/>
            <a:ext cx="780290" cy="780290"/>
          </a:xfrm>
          <a:prstGeom prst="rect">
            <a:avLst/>
          </a:prstGeom>
        </p:spPr>
      </p:pic>
      <p:pic>
        <p:nvPicPr>
          <p:cNvPr id="505" name="Picture 504" descr="A picture containing businesscard, text&#10;&#10;Description automatically generated">
            <a:extLst>
              <a:ext uri="{FF2B5EF4-FFF2-40B4-BE49-F238E27FC236}">
                <a16:creationId xmlns:a16="http://schemas.microsoft.com/office/drawing/2014/main" id="{D0E7E078-ADE0-4154-9C5D-B958EAD2BEE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62081"/>
            <a:ext cx="780290" cy="780290"/>
          </a:xfrm>
          <a:prstGeom prst="rect">
            <a:avLst/>
          </a:prstGeom>
        </p:spPr>
      </p:pic>
      <p:pic>
        <p:nvPicPr>
          <p:cNvPr id="507" name="Picture 506">
            <a:extLst>
              <a:ext uri="{FF2B5EF4-FFF2-40B4-BE49-F238E27FC236}">
                <a16:creationId xmlns:a16="http://schemas.microsoft.com/office/drawing/2014/main" id="{E81347A6-D99E-43D2-ABA7-E21203FE4CF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06" y="4524588"/>
            <a:ext cx="780290" cy="780290"/>
          </a:xfrm>
          <a:prstGeom prst="rect">
            <a:avLst/>
          </a:prstGeom>
        </p:spPr>
      </p:pic>
      <p:pic>
        <p:nvPicPr>
          <p:cNvPr id="509" name="Picture 508">
            <a:extLst>
              <a:ext uri="{FF2B5EF4-FFF2-40B4-BE49-F238E27FC236}">
                <a16:creationId xmlns:a16="http://schemas.microsoft.com/office/drawing/2014/main" id="{0C00D519-06D7-4C17-8FF7-360C2561093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795" y="4524588"/>
            <a:ext cx="780290" cy="780290"/>
          </a:xfrm>
          <a:prstGeom prst="rect">
            <a:avLst/>
          </a:prstGeom>
        </p:spPr>
      </p:pic>
      <p:pic>
        <p:nvPicPr>
          <p:cNvPr id="511" name="Picture 510">
            <a:extLst>
              <a:ext uri="{FF2B5EF4-FFF2-40B4-BE49-F238E27FC236}">
                <a16:creationId xmlns:a16="http://schemas.microsoft.com/office/drawing/2014/main" id="{1E4646BE-5433-4FAF-AAF0-2A187336FE0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37" y="3119845"/>
            <a:ext cx="780290" cy="780290"/>
          </a:xfrm>
          <a:prstGeom prst="rect">
            <a:avLst/>
          </a:prstGeom>
        </p:spPr>
      </p:pic>
      <p:pic>
        <p:nvPicPr>
          <p:cNvPr id="513" name="Picture 512">
            <a:extLst>
              <a:ext uri="{FF2B5EF4-FFF2-40B4-BE49-F238E27FC236}">
                <a16:creationId xmlns:a16="http://schemas.microsoft.com/office/drawing/2014/main" id="{6CACF242-0D97-4B4D-A95A-8C58BE4831C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437" y="2729700"/>
            <a:ext cx="780290" cy="780290"/>
          </a:xfrm>
          <a:prstGeom prst="rect">
            <a:avLst/>
          </a:prstGeom>
        </p:spPr>
      </p:pic>
      <p:pic>
        <p:nvPicPr>
          <p:cNvPr id="515" name="Picture 514" descr="A close up of a sign&#10;&#10;Description automatically generated">
            <a:extLst>
              <a:ext uri="{FF2B5EF4-FFF2-40B4-BE49-F238E27FC236}">
                <a16:creationId xmlns:a16="http://schemas.microsoft.com/office/drawing/2014/main" id="{1B8F62C5-ADC9-4196-A304-1EFCE30EF71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816" y="2072162"/>
            <a:ext cx="780290" cy="780290"/>
          </a:xfrm>
          <a:prstGeom prst="rect">
            <a:avLst/>
          </a:prstGeom>
        </p:spPr>
      </p:pic>
      <p:pic>
        <p:nvPicPr>
          <p:cNvPr id="517" name="Picture 516">
            <a:extLst>
              <a:ext uri="{FF2B5EF4-FFF2-40B4-BE49-F238E27FC236}">
                <a16:creationId xmlns:a16="http://schemas.microsoft.com/office/drawing/2014/main" id="{EF39AB45-792D-4FB7-AB36-47D6352B821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416" y="2072162"/>
            <a:ext cx="780290" cy="780290"/>
          </a:xfrm>
          <a:prstGeom prst="rect">
            <a:avLst/>
          </a:prstGeom>
        </p:spPr>
      </p:pic>
      <p:pic>
        <p:nvPicPr>
          <p:cNvPr id="519" name="Picture 518" descr="A close up of a sign&#10;&#10;Description automatically generated">
            <a:extLst>
              <a:ext uri="{FF2B5EF4-FFF2-40B4-BE49-F238E27FC236}">
                <a16:creationId xmlns:a16="http://schemas.microsoft.com/office/drawing/2014/main" id="{38EE2019-263F-4D7C-8DC6-45233F474F9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135" y="5810669"/>
            <a:ext cx="780290" cy="780290"/>
          </a:xfrm>
          <a:prstGeom prst="rect">
            <a:avLst/>
          </a:prstGeom>
        </p:spPr>
      </p:pic>
      <p:pic>
        <p:nvPicPr>
          <p:cNvPr id="521" name="Picture 520" descr="A close up of a sign&#10;&#10;Description automatically generated">
            <a:extLst>
              <a:ext uri="{FF2B5EF4-FFF2-40B4-BE49-F238E27FC236}">
                <a16:creationId xmlns:a16="http://schemas.microsoft.com/office/drawing/2014/main" id="{90418062-B529-4675-B433-79C045B2A6D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292" y="5329293"/>
            <a:ext cx="780290" cy="780290"/>
          </a:xfrm>
          <a:prstGeom prst="rect">
            <a:avLst/>
          </a:prstGeom>
        </p:spPr>
      </p:pic>
      <p:pic>
        <p:nvPicPr>
          <p:cNvPr id="523" name="Picture 522" descr="A close up of a logo&#10;&#10;Description automatically generated">
            <a:extLst>
              <a:ext uri="{FF2B5EF4-FFF2-40B4-BE49-F238E27FC236}">
                <a16:creationId xmlns:a16="http://schemas.microsoft.com/office/drawing/2014/main" id="{1304CF3A-9F3A-494F-A759-1D848BCC609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500" y="1974626"/>
            <a:ext cx="780290" cy="780290"/>
          </a:xfrm>
          <a:prstGeom prst="rect">
            <a:avLst/>
          </a:prstGeom>
        </p:spPr>
      </p:pic>
      <p:pic>
        <p:nvPicPr>
          <p:cNvPr id="525" name="Picture 52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B686E9F-518D-4393-AB27-FDD29D2DDE3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05" y="4204249"/>
            <a:ext cx="780290" cy="780290"/>
          </a:xfrm>
          <a:prstGeom prst="rect">
            <a:avLst/>
          </a:prstGeom>
        </p:spPr>
      </p:pic>
      <p:pic>
        <p:nvPicPr>
          <p:cNvPr id="527" name="Picture 526" descr="A close up of a sign&#10;&#10;Description automatically generated">
            <a:extLst>
              <a:ext uri="{FF2B5EF4-FFF2-40B4-BE49-F238E27FC236}">
                <a16:creationId xmlns:a16="http://schemas.microsoft.com/office/drawing/2014/main" id="{DAD9C06B-ECA0-4BF6-BF74-E25DC858545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4" y="3233927"/>
            <a:ext cx="390145" cy="390145"/>
          </a:xfrm>
          <a:prstGeom prst="rect">
            <a:avLst/>
          </a:prstGeom>
        </p:spPr>
      </p:pic>
      <p:pic>
        <p:nvPicPr>
          <p:cNvPr id="529" name="Picture 528">
            <a:extLst>
              <a:ext uri="{FF2B5EF4-FFF2-40B4-BE49-F238E27FC236}">
                <a16:creationId xmlns:a16="http://schemas.microsoft.com/office/drawing/2014/main" id="{E74FC5E6-E884-42C9-8D52-031C38C46D9B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258" y="4621953"/>
            <a:ext cx="780290" cy="780290"/>
          </a:xfrm>
          <a:prstGeom prst="rect">
            <a:avLst/>
          </a:prstGeom>
        </p:spPr>
      </p:pic>
      <p:pic>
        <p:nvPicPr>
          <p:cNvPr id="531" name="Picture 530">
            <a:extLst>
              <a:ext uri="{FF2B5EF4-FFF2-40B4-BE49-F238E27FC236}">
                <a16:creationId xmlns:a16="http://schemas.microsoft.com/office/drawing/2014/main" id="{64F63B83-64C4-4D82-8A62-AFC5554A8A2B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49" y="5835084"/>
            <a:ext cx="780290" cy="780290"/>
          </a:xfrm>
          <a:prstGeom prst="rect">
            <a:avLst/>
          </a:prstGeom>
        </p:spPr>
      </p:pic>
      <p:pic>
        <p:nvPicPr>
          <p:cNvPr id="1026" name="Picture 2" descr="Image result for cosmos db icon">
            <a:extLst>
              <a:ext uri="{FF2B5EF4-FFF2-40B4-BE49-F238E27FC236}">
                <a16:creationId xmlns:a16="http://schemas.microsoft.com/office/drawing/2014/main" id="{88CF9898-A81D-4DD6-9AE9-82DFF2E1F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757" y="5163777"/>
            <a:ext cx="1662090" cy="87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ignalr icon">
            <a:extLst>
              <a:ext uri="{FF2B5EF4-FFF2-40B4-BE49-F238E27FC236}">
                <a16:creationId xmlns:a16="http://schemas.microsoft.com/office/drawing/2014/main" id="{0521A98D-AD46-4F0B-9F68-2D9E7C51E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152" y="3710417"/>
            <a:ext cx="751381" cy="75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3" name="Picture 532" descr="A close up of a logo&#10;&#10;Description automatically generated">
            <a:extLst>
              <a:ext uri="{FF2B5EF4-FFF2-40B4-BE49-F238E27FC236}">
                <a16:creationId xmlns:a16="http://schemas.microsoft.com/office/drawing/2014/main" id="{0BD41F06-977B-4585-A2EA-48305FB683BB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88" y="4079507"/>
            <a:ext cx="780290" cy="780290"/>
          </a:xfrm>
          <a:prstGeom prst="rect">
            <a:avLst/>
          </a:prstGeom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A23F6085-B381-40AF-A739-3B3B14309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625" y="4125174"/>
            <a:ext cx="1188578" cy="118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zure container">
            <a:extLst>
              <a:ext uri="{FF2B5EF4-FFF2-40B4-BE49-F238E27FC236}">
                <a16:creationId xmlns:a16="http://schemas.microsoft.com/office/drawing/2014/main" id="{6DDB8EC1-2530-4570-B5AA-05B9306AA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827" y="3584441"/>
            <a:ext cx="824676" cy="82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150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31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Tweet Sentiment Analysis</vt:lpstr>
      <vt:lpstr>Prerequisites</vt:lpstr>
      <vt:lpstr>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Cruz</dc:creator>
  <cp:lastModifiedBy>Felipe Cruz</cp:lastModifiedBy>
  <cp:revision>8</cp:revision>
  <dcterms:created xsi:type="dcterms:W3CDTF">2019-04-09T16:50:31Z</dcterms:created>
  <dcterms:modified xsi:type="dcterms:W3CDTF">2019-04-09T17:45:12Z</dcterms:modified>
</cp:coreProperties>
</file>