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0" r:id="rId2"/>
    <p:sldId id="289" r:id="rId3"/>
    <p:sldId id="281" r:id="rId4"/>
    <p:sldId id="284" r:id="rId5"/>
    <p:sldId id="285" r:id="rId6"/>
    <p:sldId id="286" r:id="rId7"/>
    <p:sldId id="288" r:id="rId8"/>
    <p:sldId id="283" r:id="rId9"/>
    <p:sldId id="290" r:id="rId10"/>
    <p:sldId id="287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z Jenni" initials="LJ" lastIdx="19" clrIdx="0">
    <p:extLst>
      <p:ext uri="{19B8F6BF-5375-455C-9EA6-DF929625EA0E}">
        <p15:presenceInfo xmlns:p15="http://schemas.microsoft.com/office/powerpoint/2012/main" userId="80caf1ff0f9e2a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2475" autoAdjust="0"/>
  </p:normalViewPr>
  <p:slideViewPr>
    <p:cSldViewPr snapToGrid="0">
      <p:cViewPr varScale="1">
        <p:scale>
          <a:sx n="46" d="100"/>
          <a:sy n="46" d="100"/>
        </p:scale>
        <p:origin x="902" y="48"/>
      </p:cViewPr>
      <p:guideLst/>
    </p:cSldViewPr>
  </p:slideViewPr>
  <p:outlineViewPr>
    <p:cViewPr>
      <p:scale>
        <a:sx n="33" d="100"/>
        <a:sy n="33" d="100"/>
      </p:scale>
      <p:origin x="0" y="-1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72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F9F9-ACEC-444A-857E-229A4E99DFBD}" type="datetimeFigureOut">
              <a:rPr lang="es-CO" smtClean="0"/>
              <a:t>2/11/2017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3C5AD-ECD1-4109-9639-C5A57B2496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41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3C5AD-ECD1-4109-9639-C5A57B2496F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630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08F49-F70D-404A-BFE4-C186CC718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BCC285-31F3-4D78-B458-5BD1BD20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80E8C-3FED-4C4F-AE0A-DC32DBFA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6A4B-8E79-4936-AAEA-32AA8E40A89E}" type="datetimeFigureOut">
              <a:rPr lang="es-CO" smtClean="0"/>
              <a:t>2/11/2017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AB646E-4ECC-41B3-A413-48D02460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5C228-A371-48FB-8964-17B50C48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5884-F7ED-4593-B3F9-6777B6A231B6}" type="slidenum">
              <a:rPr lang="es-CO" smtClean="0"/>
              <a:t>‹Nº›</a:t>
            </a:fld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EE09A76-F6C2-46E4-9424-E1DD825A5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496" y="5940709"/>
            <a:ext cx="3465095" cy="8312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CC81621-C359-41F0-9FF2-12FFBE530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6949" y="6149255"/>
            <a:ext cx="3465095" cy="432803"/>
          </a:xfrm>
          <a:prstGeom prst="rect">
            <a:avLst/>
          </a:prstGeom>
        </p:spPr>
      </p:pic>
      <p:pic>
        <p:nvPicPr>
          <p:cNvPr id="10" name="Picture 2" descr="https://static.wixstatic.com/media/c9a336_f17dfb672a8a465991c6a5ba3708cfd4~mv2.png/v1/fill/w_580,h_100,al_c,usm_0.66_1.00_0.01/c9a336_f17dfb672a8a465991c6a5ba3708cfd4~mv2.png">
            <a:extLst>
              <a:ext uri="{FF2B5EF4-FFF2-40B4-BE49-F238E27FC236}">
                <a16:creationId xmlns:a16="http://schemas.microsoft.com/office/drawing/2014/main" id="{D89CF0F1-24F5-4398-A51F-A974F1301F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80420" y="5962435"/>
            <a:ext cx="3846093" cy="69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5E41632-66CD-4A32-BE82-5379233E6621}"/>
              </a:ext>
            </a:extLst>
          </p:cNvPr>
          <p:cNvSpPr txBox="1"/>
          <p:nvPr userDrawn="1"/>
        </p:nvSpPr>
        <p:spPr>
          <a:xfrm>
            <a:off x="3108163" y="5924667"/>
            <a:ext cx="2602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>
                <a:latin typeface="Helvetica" panose="020B0604020202020204" pitchFamily="34" charset="0"/>
              </a:rPr>
              <a:t>Un proyecto de :</a:t>
            </a:r>
          </a:p>
        </p:txBody>
      </p:sp>
    </p:spTree>
    <p:extLst>
      <p:ext uri="{BB962C8B-B14F-4D97-AF65-F5344CB8AC3E}">
        <p14:creationId xmlns:p14="http://schemas.microsoft.com/office/powerpoint/2010/main" val="176281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1BAC6-413E-4083-933E-4958ECB0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319699-8FF6-4514-8E30-A97F27FB4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0E12E4-4D0F-401F-97F4-5F328CD7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6A4B-8E79-4936-AAEA-32AA8E40A89E}" type="datetimeFigureOut">
              <a:rPr lang="es-CO" smtClean="0"/>
              <a:t>2/11/2017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9564D-50A5-41AD-9094-3702A4EF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B64AC2-2348-4475-A851-9A9CF395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5884-F7ED-4593-B3F9-6777B6A231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072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36D505-4A9F-4B17-8C2E-988B2F48F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446D94-FB91-4212-BC51-DEA25AD7B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EA0F1-ED57-4323-9000-73B4D36C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6A4B-8E79-4936-AAEA-32AA8E40A89E}" type="datetimeFigureOut">
              <a:rPr lang="es-CO" smtClean="0"/>
              <a:t>2/11/2017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BF0CDD-CA13-4493-A2C5-58536EDB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556FE-2426-48D7-BC97-B1CB5314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5884-F7ED-4593-B3F9-6777B6A231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5476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71EED-E290-4FBA-87AC-4DA56FD6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A03F8-7229-4B03-8B68-9FFF9BD9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BA25A-D98A-4C09-8CE4-E79ACD10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6A4B-8E79-4936-AAEA-32AA8E40A89E}" type="datetimeFigureOut">
              <a:rPr lang="es-CO" smtClean="0"/>
              <a:t>2/11/2017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CD433-18F6-42D4-8319-F19E0811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C94EF-4271-4E58-9F88-2076677E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5884-F7ED-4593-B3F9-6777B6A231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913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602AD-7810-4D4B-AD97-7A537023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7CEFEB-512C-4F71-BE47-148DD4D9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D5E134-8FEF-47ED-8439-768D31E7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6A4B-8E79-4936-AAEA-32AA8E40A89E}" type="datetimeFigureOut">
              <a:rPr lang="es-CO" smtClean="0"/>
              <a:t>2/11/2017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3C6371-9138-4818-9459-231093A6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B8FCA-DA12-45B2-913C-4C31327F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5884-F7ED-4593-B3F9-6777B6A231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962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961D7-8421-4B96-A2A6-D7D127F6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6DB08-B80E-48FE-8CC4-94FC88715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A4F40-FE88-4D7A-B525-DBFEEAE07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8E0C0C-5AAE-4F42-AB35-76F4F180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6A4B-8E79-4936-AAEA-32AA8E40A89E}" type="datetimeFigureOut">
              <a:rPr lang="es-CO" smtClean="0"/>
              <a:t>2/11/2017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E6920A-94B8-49B5-B758-27CB8A15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218C86-735A-4772-9B86-95E64254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5884-F7ED-4593-B3F9-6777B6A231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53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5DD4-5DF9-494A-9650-640442FC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3ECA44-459F-4720-9721-66BABE599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05448C-E26D-4148-B16A-34FFA96B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BB33ED-0B5B-421D-BB30-C77F5D82C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B1E41D-F239-42A9-9F6F-7FC23C231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AE3821-2F7C-4387-80D6-2EDC3A29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6A4B-8E79-4936-AAEA-32AA8E40A89E}" type="datetimeFigureOut">
              <a:rPr lang="es-CO" smtClean="0"/>
              <a:t>2/11/2017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D1A846-9B5B-442F-9A54-689DD9E7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FF9F44-7092-489B-A491-C6850716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5884-F7ED-4593-B3F9-6777B6A231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117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A9912-0CE4-43E5-B6C5-0C608E2F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18D2A9-1D68-49E5-AE91-A26C6A70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6A4B-8E79-4936-AAEA-32AA8E40A89E}" type="datetimeFigureOut">
              <a:rPr lang="es-CO" smtClean="0"/>
              <a:t>2/11/2017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421CB8-8675-460A-A93A-7D737F64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F85B5F-F4E3-4680-B3EE-12F008E5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5884-F7ED-4593-B3F9-6777B6A231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7904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6E4AC6-F6A0-4229-B36E-D4E4926C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6A4B-8E79-4936-AAEA-32AA8E40A89E}" type="datetimeFigureOut">
              <a:rPr lang="es-CO" smtClean="0"/>
              <a:t>2/11/2017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3BA710-5386-4966-93A1-1262D28A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7FDBD2-B7B9-48AB-9A60-7A134523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5884-F7ED-4593-B3F9-6777B6A231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649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B3E8B-923D-4FFF-A721-C180ABBB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29E58-342B-4199-800D-23B85CB8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C4050B-5A1D-4E2F-B0F6-241002B52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9EDE29-0350-4F58-91AF-BB92A1FA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6A4B-8E79-4936-AAEA-32AA8E40A89E}" type="datetimeFigureOut">
              <a:rPr lang="es-CO" smtClean="0"/>
              <a:t>2/11/2017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91672D-430B-4EE3-BD14-7FA7A6EC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AAED90-D06F-4786-BCEA-DBC63ACF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5884-F7ED-4593-B3F9-6777B6A231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364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7AA5F-0A5F-41D7-A1AB-2021B2DA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4F12A0-C3FF-4835-9120-CEA500D1B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C9EB73-84C3-4C83-AB8B-7675C934B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9613F0-D68E-48AD-83F8-A86ECE8E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6A4B-8E79-4936-AAEA-32AA8E40A89E}" type="datetimeFigureOut">
              <a:rPr lang="es-CO" smtClean="0"/>
              <a:t>2/11/2017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BE3D2A-F508-4AED-A6E4-AB927C91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9BF5DE-675F-4287-B46C-0F1F5D7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5884-F7ED-4593-B3F9-6777B6A231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038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E97E2D-E724-4589-BA4D-C8DFBF57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78ED9D-227D-4F31-90EB-C90B13F8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603998-288B-4A72-BC46-5CE66279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96A4B-8E79-4936-AAEA-32AA8E40A89E}" type="datetimeFigureOut">
              <a:rPr lang="es-CO" smtClean="0"/>
              <a:t>2/11/2017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52369-5FFB-4682-B463-3AD2FAD9F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CBEB0D-B6C8-4107-9C98-DDC3CC753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25884-F7ED-4593-B3F9-6777B6A231B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179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nciaImplementacion/LADM_CO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validador.proadmintierra.info:8083/ilivalidator/v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1C471A0-021D-4533-9FE9-CBEF0A8C745D}"/>
              </a:ext>
            </a:extLst>
          </p:cNvPr>
          <p:cNvSpPr txBox="1"/>
          <p:nvPr/>
        </p:nvSpPr>
        <p:spPr>
          <a:xfrm>
            <a:off x="654950" y="1470541"/>
            <a:ext cx="1076632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CO" sz="3600" b="1" dirty="0">
                <a:latin typeface="HelveticaNeue LT 45 Light" panose="020B0404020002020204" pitchFamily="34" charset="0"/>
              </a:rPr>
              <a:t>Cambios Modelo Catastro-Registro del LADM-COL</a:t>
            </a:r>
          </a:p>
          <a:p>
            <a:pPr algn="ctr">
              <a:spcAft>
                <a:spcPts val="1200"/>
              </a:spcAft>
            </a:pPr>
            <a:r>
              <a:rPr lang="es-CO" sz="3600" b="1" dirty="0">
                <a:latin typeface="HelveticaNeue LT 45 Light" panose="020B0404020002020204" pitchFamily="34" charset="0"/>
              </a:rPr>
              <a:t>2.1.6 – 2.2.0</a:t>
            </a:r>
          </a:p>
          <a:p>
            <a:pPr>
              <a:spcAft>
                <a:spcPts val="1200"/>
              </a:spcAft>
            </a:pPr>
            <a:endParaRPr lang="es-CO" sz="1600" dirty="0">
              <a:latin typeface="HelveticaNeue LT 45 Light" panose="020B0404020002020204" pitchFamily="34" charset="0"/>
            </a:endParaRPr>
          </a:p>
          <a:p>
            <a:pPr>
              <a:spcAft>
                <a:spcPts val="1200"/>
              </a:spcAft>
            </a:pPr>
            <a:r>
              <a:rPr lang="es-CO" sz="1600" dirty="0">
                <a:latin typeface="HelveticaNeue LT 45 Light" panose="020B0404020002020204" pitchFamily="34" charset="0"/>
              </a:rPr>
              <a:t>Mesa tecnológica 7</a:t>
            </a:r>
          </a:p>
          <a:p>
            <a:endParaRPr lang="es-CO" sz="1400" dirty="0">
              <a:latin typeface="HelveticaNeue LT 45 Light" panose="020B0404020002020204" pitchFamily="34" charset="0"/>
            </a:endParaRPr>
          </a:p>
        </p:txBody>
      </p:sp>
      <p:sp>
        <p:nvSpPr>
          <p:cNvPr id="3" name="Subtítulo 5"/>
          <p:cNvSpPr>
            <a:spLocks noGrp="1"/>
          </p:cNvSpPr>
          <p:nvPr>
            <p:ph type="subTitle" idx="1"/>
          </p:nvPr>
        </p:nvSpPr>
        <p:spPr>
          <a:xfrm>
            <a:off x="654950" y="4580999"/>
            <a:ext cx="11254153" cy="1100858"/>
          </a:xfrm>
        </p:spPr>
        <p:txBody>
          <a:bodyPr>
            <a:noAutofit/>
          </a:bodyPr>
          <a:lstStyle/>
          <a:p>
            <a:pPr algn="l"/>
            <a:endParaRPr lang="es-CO" dirty="0">
              <a:latin typeface="HelveticaNeue LT 45 Light" panose="020B0404020002020204" pitchFamily="34" charset="0"/>
            </a:endParaRPr>
          </a:p>
          <a:p>
            <a:pPr algn="l"/>
            <a:r>
              <a:rPr lang="es-CO" dirty="0">
                <a:latin typeface="HelveticaNeue LT 45 Light" panose="020B0404020002020204" pitchFamily="34" charset="0"/>
              </a:rPr>
              <a:t>Noviembre 2017</a:t>
            </a:r>
            <a:endParaRPr lang="es-CO" sz="3600" dirty="0">
              <a:latin typeface="HelveticaNeue LT 45 Light" panose="020B0404020002020204" pitchFamily="34" charset="0"/>
            </a:endParaRPr>
          </a:p>
          <a:p>
            <a:endParaRPr lang="es-CO" sz="3600" dirty="0">
              <a:latin typeface="HelveticaNeue LT 45 Light" panose="020B04040200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01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7F11492-B11F-45FC-B49D-B537346314FD}"/>
              </a:ext>
            </a:extLst>
          </p:cNvPr>
          <p:cNvSpPr txBox="1"/>
          <p:nvPr/>
        </p:nvSpPr>
        <p:spPr>
          <a:xfrm>
            <a:off x="608238" y="382541"/>
            <a:ext cx="10896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pPr algn="just">
              <a:spcBef>
                <a:spcPts val="600"/>
              </a:spcBef>
            </a:pPr>
            <a:r>
              <a:rPr lang="es-HN" dirty="0">
                <a:cs typeface="Helvetica" panose="020B0604020202020204" pitchFamily="34" charset="0"/>
              </a:rPr>
              <a:t>Todo el en Repositorio</a:t>
            </a:r>
          </a:p>
        </p:txBody>
      </p:sp>
      <p:pic>
        <p:nvPicPr>
          <p:cNvPr id="12" name="Picture 2" descr="Resultado de imagen para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825" y="2287383"/>
            <a:ext cx="4251961" cy="141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2890292" y="3701160"/>
            <a:ext cx="6466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20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https://github.com/AgenciaImplementacion/LADM_COL</a:t>
            </a:r>
            <a:endParaRPr lang="es-CO" sz="2000" dirty="0">
              <a:latin typeface="Helvetica" panose="020B0604020202020204" pitchFamily="34" charset="0"/>
              <a:cs typeface="Helvetica" panose="020B0604020202020204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6636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7F11492-B11F-45FC-B49D-B537346314FD}"/>
              </a:ext>
            </a:extLst>
          </p:cNvPr>
          <p:cNvSpPr txBox="1"/>
          <p:nvPr/>
        </p:nvSpPr>
        <p:spPr>
          <a:xfrm>
            <a:off x="608238" y="654134"/>
            <a:ext cx="10896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dirty="0"/>
              <a:t>Modelo Catastro-Registro del LADM-COL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921E15-D60E-43B0-A59F-036C0A31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35" y="1368127"/>
            <a:ext cx="7365076" cy="44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0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83">
            <a:extLst>
              <a:ext uri="{FF2B5EF4-FFF2-40B4-BE49-F238E27FC236}">
                <a16:creationId xmlns:a16="http://schemas.microsoft.com/office/drawing/2014/main" id="{77CBB2B8-7E90-4730-92B7-2AAFD66DCB72}"/>
              </a:ext>
            </a:extLst>
          </p:cNvPr>
          <p:cNvSpPr txBox="1"/>
          <p:nvPr/>
        </p:nvSpPr>
        <p:spPr>
          <a:xfrm>
            <a:off x="631766" y="1975859"/>
            <a:ext cx="1027401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HN" sz="2400" dirty="0">
                <a:latin typeface="HelveticaNeue LT 45 Light" panose="020B0404020002020204" pitchFamily="34" charset="0"/>
                <a:cs typeface="Helvetica" panose="020B0604020202020204" pitchFamily="34" charset="0"/>
              </a:rPr>
              <a:t>Adiciones a la documentación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HN" sz="2400" dirty="0">
                <a:latin typeface="HelveticaNeue LT 45 Light" panose="020B0404020002020204" pitchFamily="34" charset="0"/>
                <a:cs typeface="Helvetica" panose="020B0604020202020204" pitchFamily="34" charset="0"/>
              </a:rPr>
              <a:t>Revisión Modelo vs. Anexo 5 EETT IGAC/SNR para pilotos CM DNP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HN" sz="2400" dirty="0">
                <a:latin typeface="HelveticaNeue LT 45 Light" panose="020B0404020002020204" pitchFamily="34" charset="0"/>
                <a:cs typeface="Helvetica" panose="020B0604020202020204" pitchFamily="34" charset="0"/>
              </a:rPr>
              <a:t>Simplificación del núcleo de intercambio (clases predio e interesados)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HN" sz="2400" dirty="0">
                <a:latin typeface="HelveticaNeue LT 45 Light" panose="020B0404020002020204" pitchFamily="34" charset="0"/>
                <a:cs typeface="Helvetica" panose="020B0604020202020204" pitchFamily="34" charset="0"/>
              </a:rPr>
              <a:t>Creación de un modelo extendido (Registro) de la SNR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HN" sz="2400" dirty="0">
                <a:latin typeface="HelveticaNeue LT 45 Light" panose="020B0404020002020204" pitchFamily="34" charset="0"/>
                <a:cs typeface="Helvetica" panose="020B0604020202020204" pitchFamily="34" charset="0"/>
              </a:rPr>
              <a:t>Simplificación de dominios multi-valorados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400" dirty="0">
                <a:latin typeface="HelveticaNeue LT 45 Light" panose="020B0404020002020204" pitchFamily="34" charset="0"/>
                <a:cs typeface="Helvetica" panose="020B0604020202020204" pitchFamily="34" charset="0"/>
              </a:rPr>
              <a:t>Soporte para geometrías </a:t>
            </a:r>
            <a:r>
              <a:rPr lang="es-CO" sz="2400" dirty="0" err="1">
                <a:latin typeface="HelveticaNeue LT 45 Light" panose="020B0404020002020204" pitchFamily="34" charset="0"/>
                <a:cs typeface="Helvetica" panose="020B0604020202020204" pitchFamily="34" charset="0"/>
              </a:rPr>
              <a:t>multi</a:t>
            </a:r>
            <a:r>
              <a:rPr lang="es-CO" sz="2400" dirty="0">
                <a:latin typeface="HelveticaNeue LT 45 Light" panose="020B0404020002020204" pitchFamily="34" charset="0"/>
                <a:cs typeface="Helvetica" panose="020B0604020202020204" pitchFamily="34" charset="0"/>
              </a:rPr>
              <a:t>-parte</a:t>
            </a:r>
            <a:endParaRPr lang="es-HN" sz="2400" dirty="0">
              <a:latin typeface="HelveticaNeue LT 45 Light" panose="020B04040200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F11492-B11F-45FC-B49D-B537346314FD}"/>
              </a:ext>
            </a:extLst>
          </p:cNvPr>
          <p:cNvSpPr txBox="1"/>
          <p:nvPr/>
        </p:nvSpPr>
        <p:spPr>
          <a:xfrm>
            <a:off x="631766" y="654134"/>
            <a:ext cx="1087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dirty="0"/>
              <a:t>Compilación de cambios</a:t>
            </a:r>
          </a:p>
        </p:txBody>
      </p:sp>
    </p:spTree>
    <p:extLst>
      <p:ext uri="{BB962C8B-B14F-4D97-AF65-F5344CB8AC3E}">
        <p14:creationId xmlns:p14="http://schemas.microsoft.com/office/powerpoint/2010/main" val="115911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7F11492-B11F-45FC-B49D-B537346314FD}"/>
              </a:ext>
            </a:extLst>
          </p:cNvPr>
          <p:cNvSpPr txBox="1"/>
          <p:nvPr/>
        </p:nvSpPr>
        <p:spPr>
          <a:xfrm>
            <a:off x="631766" y="382541"/>
            <a:ext cx="1087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pPr algn="just">
              <a:spcBef>
                <a:spcPts val="600"/>
              </a:spcBef>
            </a:pPr>
            <a:r>
              <a:rPr lang="es-HN" dirty="0">
                <a:cs typeface="Helvetica" panose="020B0604020202020204" pitchFamily="34" charset="0"/>
              </a:rPr>
              <a:t>Revisión Modelo vs. Anexo 5 EETT Pilotos CM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393" t="21280" r="2146" b="10034"/>
          <a:stretch/>
        </p:blipFill>
        <p:spPr>
          <a:xfrm>
            <a:off x="796178" y="1246909"/>
            <a:ext cx="10012218" cy="4405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31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7F11492-B11F-45FC-B49D-B537346314FD}"/>
              </a:ext>
            </a:extLst>
          </p:cNvPr>
          <p:cNvSpPr txBox="1"/>
          <p:nvPr/>
        </p:nvSpPr>
        <p:spPr>
          <a:xfrm>
            <a:off x="608238" y="382541"/>
            <a:ext cx="10896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pPr algn="just">
              <a:spcBef>
                <a:spcPts val="600"/>
              </a:spcBef>
            </a:pPr>
            <a:r>
              <a:rPr lang="es-HN" dirty="0">
                <a:cs typeface="Helvetica" panose="020B0604020202020204" pitchFamily="34" charset="0"/>
              </a:rPr>
              <a:t>Simplificación del núcleo de intercambio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0" t="5148" r="41937" b="70236"/>
          <a:stretch/>
        </p:blipFill>
        <p:spPr>
          <a:xfrm>
            <a:off x="1838037" y="1512916"/>
            <a:ext cx="1320799" cy="3587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5" t="11929" r="41827" b="77178"/>
          <a:stretch/>
        </p:blipFill>
        <p:spPr>
          <a:xfrm>
            <a:off x="7281949" y="2283017"/>
            <a:ext cx="1681715" cy="1925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uadroTexto 7"/>
          <p:cNvSpPr txBox="1"/>
          <p:nvPr/>
        </p:nvSpPr>
        <p:spPr>
          <a:xfrm>
            <a:off x="1159509" y="5283189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Catastro_Registro_2.1.6</a:t>
            </a:r>
            <a:endParaRPr lang="es-CO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555710" y="5283189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Catastro_Registro_2.2.0</a:t>
            </a:r>
            <a:endParaRPr lang="es-CO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35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7F11492-B11F-45FC-B49D-B537346314FD}"/>
              </a:ext>
            </a:extLst>
          </p:cNvPr>
          <p:cNvSpPr txBox="1"/>
          <p:nvPr/>
        </p:nvSpPr>
        <p:spPr>
          <a:xfrm>
            <a:off x="608238" y="382541"/>
            <a:ext cx="10896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pPr algn="just">
              <a:spcBef>
                <a:spcPts val="600"/>
              </a:spcBef>
            </a:pPr>
            <a:r>
              <a:rPr lang="es-HN" dirty="0">
                <a:cs typeface="Helvetica" panose="020B0604020202020204" pitchFamily="34" charset="0"/>
              </a:rPr>
              <a:t>Simplificación de dominios multi-valorados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575145" y="5299623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Catastro_Registro_2.1.6</a:t>
            </a:r>
            <a:endParaRPr lang="es-CO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882341" y="5299623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Catastro_Registro_2.2.0</a:t>
            </a:r>
            <a:endParaRPr lang="es-CO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26" t="20740" r="9393" b="55517"/>
          <a:stretch/>
        </p:blipFill>
        <p:spPr>
          <a:xfrm>
            <a:off x="2170546" y="1610595"/>
            <a:ext cx="1570182" cy="346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10" t="22544" r="10329" b="66563"/>
          <a:stretch/>
        </p:blipFill>
        <p:spPr>
          <a:xfrm>
            <a:off x="7473393" y="2810851"/>
            <a:ext cx="2152746" cy="22600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813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90" y="1361440"/>
            <a:ext cx="6047025" cy="425022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F11492-B11F-45FC-B49D-B537346314FD}"/>
              </a:ext>
            </a:extLst>
          </p:cNvPr>
          <p:cNvSpPr txBox="1"/>
          <p:nvPr/>
        </p:nvSpPr>
        <p:spPr>
          <a:xfrm>
            <a:off x="608238" y="382541"/>
            <a:ext cx="10896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pPr algn="just">
              <a:spcBef>
                <a:spcPts val="600"/>
              </a:spcBef>
            </a:pPr>
            <a:r>
              <a:rPr lang="es-CO" dirty="0">
                <a:cs typeface="Helvetica" panose="020B0604020202020204" pitchFamily="34" charset="0"/>
              </a:rPr>
              <a:t>Soporte para geometrías </a:t>
            </a:r>
            <a:r>
              <a:rPr lang="es-CO" dirty="0" err="1">
                <a:cs typeface="Helvetica" panose="020B0604020202020204" pitchFamily="34" charset="0"/>
              </a:rPr>
              <a:t>multi</a:t>
            </a:r>
            <a:r>
              <a:rPr lang="es-CO" dirty="0">
                <a:cs typeface="Helvetica" panose="020B0604020202020204" pitchFamily="34" charset="0"/>
              </a:rPr>
              <a:t>-parte</a:t>
            </a:r>
            <a:endParaRPr lang="es-HN" dirty="0">
              <a:cs typeface="Helvetica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810" y="2043082"/>
            <a:ext cx="4628515" cy="2895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271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67" y="1417438"/>
            <a:ext cx="5228470" cy="4001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F11492-B11F-45FC-B49D-B537346314FD}"/>
              </a:ext>
            </a:extLst>
          </p:cNvPr>
          <p:cNvSpPr txBox="1"/>
          <p:nvPr/>
        </p:nvSpPr>
        <p:spPr>
          <a:xfrm>
            <a:off x="608238" y="382541"/>
            <a:ext cx="10896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pPr algn="just">
              <a:spcBef>
                <a:spcPts val="600"/>
              </a:spcBef>
            </a:pPr>
            <a:r>
              <a:rPr lang="es-HN" dirty="0">
                <a:cs typeface="Helvetica" panose="020B0604020202020204" pitchFamily="34" charset="0"/>
              </a:rPr>
              <a:t>Adiciones a la Documentación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575" y="1382804"/>
            <a:ext cx="4780972" cy="4070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821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7F11492-B11F-45FC-B49D-B537346314FD}"/>
              </a:ext>
            </a:extLst>
          </p:cNvPr>
          <p:cNvSpPr txBox="1"/>
          <p:nvPr/>
        </p:nvSpPr>
        <p:spPr>
          <a:xfrm>
            <a:off x="608238" y="382541"/>
            <a:ext cx="10896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pPr algn="just">
              <a:spcBef>
                <a:spcPts val="600"/>
              </a:spcBef>
            </a:pPr>
            <a:r>
              <a:rPr lang="es-HN" dirty="0">
                <a:cs typeface="Helvetica" panose="020B0604020202020204" pitchFamily="34" charset="0"/>
              </a:rPr>
              <a:t>Documentación Modelo Catastro-Registro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862193-41BD-49F7-8568-5A55BD3A8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68"/>
          <a:stretch/>
        </p:blipFill>
        <p:spPr>
          <a:xfrm>
            <a:off x="2632016" y="1280161"/>
            <a:ext cx="6081879" cy="4422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924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133</Words>
  <Application>Microsoft Office PowerPoint</Application>
  <PresentationFormat>Panorámica</PresentationFormat>
  <Paragraphs>27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HelveticaNeue LT 45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Kaspar Eggenberger</dc:creator>
  <cp:lastModifiedBy>Lorenz Jenni</cp:lastModifiedBy>
  <cp:revision>213</cp:revision>
  <dcterms:created xsi:type="dcterms:W3CDTF">2017-08-11T14:20:13Z</dcterms:created>
  <dcterms:modified xsi:type="dcterms:W3CDTF">2017-11-02T20:31:08Z</dcterms:modified>
</cp:coreProperties>
</file>