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3" r:id="rId19"/>
    <p:sldId id="272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0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8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3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71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24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05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2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7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6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BD79945-8060-45F0-8579-4966D7C541EE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651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6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0A825F-F475-1FB5-5257-2771302D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580"/>
            <a:ext cx="12192000" cy="5410840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11B7389C-98B9-C7BF-E433-7860C5B88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7901" y="723580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6BCA16-DA7F-08F4-A224-2691C3946607}"/>
              </a:ext>
            </a:extLst>
          </p:cNvPr>
          <p:cNvSpPr txBox="1"/>
          <p:nvPr/>
        </p:nvSpPr>
        <p:spPr>
          <a:xfrm>
            <a:off x="3911600" y="15694"/>
            <a:ext cx="436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C000"/>
                </a:solidFill>
              </a:rPr>
              <a:t>Fire</a:t>
            </a:r>
            <a:r>
              <a:rPr lang="ko-KR" altLang="en-US" sz="4000" b="1" dirty="0">
                <a:solidFill>
                  <a:srgbClr val="FFC000"/>
                </a:solidFill>
              </a:rPr>
              <a:t> </a:t>
            </a:r>
            <a:r>
              <a:rPr lang="en-US" altLang="ko-KR" sz="4000" b="1">
                <a:solidFill>
                  <a:srgbClr val="FFC000"/>
                </a:solidFill>
              </a:rPr>
              <a:t>base console</a:t>
            </a:r>
            <a:endParaRPr lang="en-US" altLang="ko-KR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7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701BB-4F25-8FC6-4A07-4E7D2E74A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C134150-54C0-3B37-AD04-F24EF31E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022"/>
            <a:ext cx="12192000" cy="5681956"/>
          </a:xfrm>
          <a:prstGeom prst="rect">
            <a:avLst/>
          </a:prstGeom>
        </p:spPr>
      </p:pic>
      <p:pic>
        <p:nvPicPr>
          <p:cNvPr id="8" name="그래픽 7" descr="확인 표시 단색으로 채워진">
            <a:extLst>
              <a:ext uri="{FF2B5EF4-FFF2-40B4-BE49-F238E27FC236}">
                <a16:creationId xmlns:a16="http://schemas.microsoft.com/office/drawing/2014/main" id="{8ADFF349-4E87-00D5-E446-C5A8BF8B4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672" y="1922282"/>
            <a:ext cx="914400" cy="914400"/>
          </a:xfrm>
          <a:prstGeom prst="rect">
            <a:avLst/>
          </a:prstGeom>
        </p:spPr>
      </p:pic>
      <p:pic>
        <p:nvPicPr>
          <p:cNvPr id="9" name="그래픽 8" descr="커서 단색으로 채워진">
            <a:extLst>
              <a:ext uri="{FF2B5EF4-FFF2-40B4-BE49-F238E27FC236}">
                <a16:creationId xmlns:a16="http://schemas.microsoft.com/office/drawing/2014/main" id="{137E4782-B54F-74A9-10D5-A5D10B585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2386" y="45489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F8DBC-CD8F-8F86-9F98-31D4A57D3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D2A6A1-9248-494E-0C47-2B2CE7960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308"/>
            <a:ext cx="12192000" cy="5749383"/>
          </a:xfrm>
          <a:prstGeom prst="rect">
            <a:avLst/>
          </a:prstGeom>
        </p:spPr>
      </p:pic>
      <p:pic>
        <p:nvPicPr>
          <p:cNvPr id="6" name="그래픽 5" descr="커서 단색으로 채워진">
            <a:extLst>
              <a:ext uri="{FF2B5EF4-FFF2-40B4-BE49-F238E27FC236}">
                <a16:creationId xmlns:a16="http://schemas.microsoft.com/office/drawing/2014/main" id="{628C3343-0676-434F-1A90-B671452B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7477" y="24430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5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FEF8D-9FA0-E079-BC61-9190D2433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8F92D9-9AA3-8EB7-1671-5817FE1C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222"/>
            <a:ext cx="12192000" cy="5723555"/>
          </a:xfrm>
          <a:prstGeom prst="rect">
            <a:avLst/>
          </a:prstGeom>
        </p:spPr>
      </p:pic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4762D190-649C-3A59-ADCF-0CE438822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2127" y="3603300"/>
            <a:ext cx="914400" cy="914400"/>
          </a:xfrm>
          <a:prstGeom prst="rect">
            <a:avLst/>
          </a:prstGeom>
        </p:spPr>
      </p:pic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C15C4470-6D5D-11C7-4677-894C8E0DD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22168" y="42718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04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93D32-08C4-40F6-5215-3E8C8ECB2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FB63D3-5E61-960B-9FDA-93995FAE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714"/>
            <a:ext cx="12192000" cy="5800571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6DC76649-4CDD-F33A-1E02-49C07A027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2168" y="47059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21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E769F-CBB4-C1A9-6C93-2638A8104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8EB674-4BE4-AADE-8ED7-1003EC84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111"/>
            <a:ext cx="12192000" cy="5767778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DEB6B9A6-341F-306A-E0F7-FD8B352C0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7950" y="798946"/>
            <a:ext cx="914400" cy="914400"/>
          </a:xfrm>
          <a:prstGeom prst="rect">
            <a:avLst/>
          </a:prstGeom>
        </p:spPr>
      </p:pic>
      <p:pic>
        <p:nvPicPr>
          <p:cNvPr id="7" name="그래픽 6" descr="서적 단색으로 채워진">
            <a:extLst>
              <a:ext uri="{FF2B5EF4-FFF2-40B4-BE49-F238E27FC236}">
                <a16:creationId xmlns:a16="http://schemas.microsoft.com/office/drawing/2014/main" id="{6A1547E3-5CAC-F9D9-2CFA-FCE5F20B9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4582" y="2479964"/>
            <a:ext cx="914400" cy="914400"/>
          </a:xfrm>
          <a:prstGeom prst="rect">
            <a:avLst/>
          </a:prstGeom>
        </p:spPr>
      </p:pic>
      <p:pic>
        <p:nvPicPr>
          <p:cNvPr id="8" name="그래픽 7" descr="확인 표시 단색으로 채워진">
            <a:extLst>
              <a:ext uri="{FF2B5EF4-FFF2-40B4-BE49-F238E27FC236}">
                <a16:creationId xmlns:a16="http://schemas.microsoft.com/office/drawing/2014/main" id="{6A72C897-D39C-CEBF-65AA-A31475AE9E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42236" y="42498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0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5C660-DCA0-C435-A594-FF29AB67C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D191A6-E6C2-A3E5-5DB1-FCB99D94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948"/>
            <a:ext cx="12192000" cy="5762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E87281-12BF-36C9-7789-48ADD9C83D5C}"/>
              </a:ext>
            </a:extLst>
          </p:cNvPr>
          <p:cNvSpPr txBox="1"/>
          <p:nvPr/>
        </p:nvSpPr>
        <p:spPr>
          <a:xfrm>
            <a:off x="6197600" y="2034431"/>
            <a:ext cx="14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 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16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7EF72-4CBE-0C34-B550-4AC41D9C9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7766A0-3149-DBD3-E520-5119D7BF5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657"/>
            <a:ext cx="12192000" cy="5730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9F2BED-354B-E078-44B5-37AD2CDB4C86}"/>
              </a:ext>
            </a:extLst>
          </p:cNvPr>
          <p:cNvSpPr txBox="1"/>
          <p:nvPr/>
        </p:nvSpPr>
        <p:spPr>
          <a:xfrm>
            <a:off x="4313380" y="2736394"/>
            <a:ext cx="1890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test</a:t>
            </a:r>
          </a:p>
          <a:p>
            <a:r>
              <a:rPr lang="en-US" altLang="ko-KR" dirty="0"/>
              <a:t>change the True</a:t>
            </a:r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AA991-1C86-F729-110A-8F709BEBA9C5}"/>
              </a:ext>
            </a:extLst>
          </p:cNvPr>
          <p:cNvSpPr txBox="1"/>
          <p:nvPr/>
        </p:nvSpPr>
        <p:spPr>
          <a:xfrm>
            <a:off x="6203851" y="2736394"/>
            <a:ext cx="28632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publish</a:t>
            </a:r>
          </a:p>
          <a:p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"rules": {</a:t>
            </a:r>
          </a:p>
          <a:p>
            <a:r>
              <a:rPr lang="en-US" altLang="ko-KR" dirty="0"/>
              <a:t>    ".read": true,</a:t>
            </a:r>
          </a:p>
          <a:p>
            <a:r>
              <a:rPr lang="en-US" altLang="ko-KR" dirty="0"/>
              <a:t>    ".write": true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00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E3A2C-920A-FCC8-C71D-8E767005F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C5C8E4-60E8-FEDF-0456-F3942370C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108"/>
            <a:ext cx="12192000" cy="5719783"/>
          </a:xfrm>
          <a:prstGeom prst="rect">
            <a:avLst/>
          </a:prstGeom>
        </p:spPr>
      </p:pic>
      <p:pic>
        <p:nvPicPr>
          <p:cNvPr id="5" name="그래픽 4" descr="유로 단색으로 채워진">
            <a:extLst>
              <a:ext uri="{FF2B5EF4-FFF2-40B4-BE49-F238E27FC236}">
                <a16:creationId xmlns:a16="http://schemas.microsoft.com/office/drawing/2014/main" id="{4C240230-7F5D-9E83-0825-AC1A2126E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0000" y="5404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03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E6AB6-79D2-4873-F54A-52B041A63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974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78BC2-C98F-0094-3FC6-4FFDC7696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77AFC57-386D-E9E4-9BF6-5F2C3928A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687"/>
            <a:ext cx="12192000" cy="5730625"/>
          </a:xfrm>
          <a:prstGeom prst="rect">
            <a:avLst/>
          </a:prstGeom>
        </p:spPr>
      </p:pic>
      <p:pic>
        <p:nvPicPr>
          <p:cNvPr id="7" name="그래픽 6" descr="확인 표시 단색으로 채워진">
            <a:extLst>
              <a:ext uri="{FF2B5EF4-FFF2-40B4-BE49-F238E27FC236}">
                <a16:creationId xmlns:a16="http://schemas.microsoft.com/office/drawing/2014/main" id="{C328206E-E2B4-62A8-5B8B-B1A4ADFEB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12927" y="1635954"/>
            <a:ext cx="914400" cy="914400"/>
          </a:xfrm>
          <a:prstGeom prst="rect">
            <a:avLst/>
          </a:prstGeom>
        </p:spPr>
      </p:pic>
      <p:pic>
        <p:nvPicPr>
          <p:cNvPr id="8" name="그래픽 7" descr="확인 표시 단색으로 채워진">
            <a:extLst>
              <a:ext uri="{FF2B5EF4-FFF2-40B4-BE49-F238E27FC236}">
                <a16:creationId xmlns:a16="http://schemas.microsoft.com/office/drawing/2014/main" id="{FD1C77D7-8AA2-D5F2-7099-CE8CABBB8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9472" y="3165421"/>
            <a:ext cx="914400" cy="914400"/>
          </a:xfrm>
          <a:prstGeom prst="rect">
            <a:avLst/>
          </a:prstGeom>
        </p:spPr>
      </p:pic>
      <p:pic>
        <p:nvPicPr>
          <p:cNvPr id="9" name="그래픽 8" descr="갈매기형 화살표 단색으로 채워진">
            <a:extLst>
              <a:ext uri="{FF2B5EF4-FFF2-40B4-BE49-F238E27FC236}">
                <a16:creationId xmlns:a16="http://schemas.microsoft.com/office/drawing/2014/main" id="{A293C690-F1DD-9C08-C36A-DC105C381E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7112" y="29717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6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B3340B-8A68-9E44-500C-29FBA5621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800"/>
            <a:ext cx="12192000" cy="5896399"/>
          </a:xfrm>
          <a:prstGeom prst="rect">
            <a:avLst/>
          </a:prstGeom>
        </p:spPr>
      </p:pic>
      <p:pic>
        <p:nvPicPr>
          <p:cNvPr id="7" name="그래픽 6" descr="커서 단색으로 채워진">
            <a:extLst>
              <a:ext uri="{FF2B5EF4-FFF2-40B4-BE49-F238E27FC236}">
                <a16:creationId xmlns:a16="http://schemas.microsoft.com/office/drawing/2014/main" id="{5E319519-6E14-1754-7970-14DE1E54E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8764" y="3211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52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BCE14-BCDE-BF26-D381-3A4EB06E5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638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34A8-34FA-A617-BA22-21D3268C2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032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5C437-87A2-EB2C-0BE2-00122DB23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307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66E4A-8E33-D5CA-1B7F-AFEAB3A11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6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BEF1C95-B370-E1CB-58EA-B6FCF5147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939"/>
            <a:ext cx="12192000" cy="5768121"/>
          </a:xfrm>
          <a:prstGeom prst="rect">
            <a:avLst/>
          </a:prstGeom>
        </p:spPr>
      </p:pic>
      <p:pic>
        <p:nvPicPr>
          <p:cNvPr id="14" name="그래픽 13" descr="연필 단색으로 채워진">
            <a:extLst>
              <a:ext uri="{FF2B5EF4-FFF2-40B4-BE49-F238E27FC236}">
                <a16:creationId xmlns:a16="http://schemas.microsoft.com/office/drawing/2014/main" id="{779F9487-6FA5-7442-4309-876F1293B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564" y="2389909"/>
            <a:ext cx="914400" cy="914400"/>
          </a:xfrm>
          <a:prstGeom prst="rect">
            <a:avLst/>
          </a:prstGeom>
        </p:spPr>
      </p:pic>
      <p:pic>
        <p:nvPicPr>
          <p:cNvPr id="15" name="그래픽 14" descr="커서 단색으로 채워진">
            <a:extLst>
              <a:ext uri="{FF2B5EF4-FFF2-40B4-BE49-F238E27FC236}">
                <a16:creationId xmlns:a16="http://schemas.microsoft.com/office/drawing/2014/main" id="{33A9790A-6454-D4D4-D3CB-3CB26614A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4883" y="40725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2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1ED1D-9D6F-E7AE-A794-E7725A911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9FCEE7-F7A6-CF60-880E-1AAD5DF0B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320"/>
            <a:ext cx="12192000" cy="5745359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87341EE4-30CD-638C-2F26-CAA631404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6410" y="557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6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59C9E-9756-CF4A-7DBC-0E76F4D23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6348AF-DF85-0B61-667F-9DCA940E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964"/>
            <a:ext cx="12192000" cy="5764071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436F254F-1F4E-6141-F541-A1F68D4EC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5837" y="55215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8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921D-B240-2975-7B84-1F7451A01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36BB4E2-86FD-1FBA-0864-2115FB030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198"/>
            <a:ext cx="12192000" cy="5789604"/>
          </a:xfrm>
          <a:prstGeom prst="rect">
            <a:avLst/>
          </a:prstGeom>
        </p:spPr>
      </p:pic>
      <p:pic>
        <p:nvPicPr>
          <p:cNvPr id="7" name="그래픽 6" descr="확인 표시 단색으로 채워진">
            <a:extLst>
              <a:ext uri="{FF2B5EF4-FFF2-40B4-BE49-F238E27FC236}">
                <a16:creationId xmlns:a16="http://schemas.microsoft.com/office/drawing/2014/main" id="{320B29C5-1023-C0BA-91F7-1B08BAC7C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2891" y="2227082"/>
            <a:ext cx="914400" cy="914400"/>
          </a:xfrm>
          <a:prstGeom prst="rect">
            <a:avLst/>
          </a:prstGeom>
        </p:spPr>
      </p:pic>
      <p:pic>
        <p:nvPicPr>
          <p:cNvPr id="8" name="그래픽 7" descr="커서 단색으로 채워진">
            <a:extLst>
              <a:ext uri="{FF2B5EF4-FFF2-40B4-BE49-F238E27FC236}">
                <a16:creationId xmlns:a16="http://schemas.microsoft.com/office/drawing/2014/main" id="{2CC00E0B-3DCE-084D-BE16-79FF92634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0105" y="4352589"/>
            <a:ext cx="914400" cy="914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091974-378F-FC22-29C2-477FE78138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5406" y="785706"/>
            <a:ext cx="2529930" cy="20468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D08465-B5F4-849A-87FE-AB8FEC697F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9834" y="979720"/>
            <a:ext cx="2102891" cy="2108653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2B388695-3B49-8EF2-CC9E-92CAD80D0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0588" y="2655407"/>
            <a:ext cx="486075" cy="486075"/>
          </a:xfrm>
          <a:prstGeom prst="rect">
            <a:avLst/>
          </a:prstGeom>
        </p:spPr>
      </p:pic>
      <p:pic>
        <p:nvPicPr>
          <p:cNvPr id="5" name="그래픽 4" descr="갈매기형 화살표 단색으로 채워진">
            <a:extLst>
              <a:ext uri="{FF2B5EF4-FFF2-40B4-BE49-F238E27FC236}">
                <a16:creationId xmlns:a16="http://schemas.microsoft.com/office/drawing/2014/main" id="{C84EF046-7BE0-4347-EB08-09AA72EA95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0385" y="16731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1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6D4F5-11AE-4C38-440F-70E073CDE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3DBC32-5A18-3939-54B0-5750DBD6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489"/>
            <a:ext cx="12192000" cy="5749021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ABB6398E-4154-A32A-7B76-5F92A4DE0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3778" y="26530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2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3990A-2D93-CDDF-E9D2-369DC8D15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1516749-26D5-B9DA-6400-199A1DA9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308"/>
            <a:ext cx="12192000" cy="5749383"/>
          </a:xfrm>
          <a:prstGeom prst="rect">
            <a:avLst/>
          </a:prstGeom>
        </p:spPr>
      </p:pic>
      <p:pic>
        <p:nvPicPr>
          <p:cNvPr id="10" name="그래픽 9" descr="연필 단색으로 채워진">
            <a:extLst>
              <a:ext uri="{FF2B5EF4-FFF2-40B4-BE49-F238E27FC236}">
                <a16:creationId xmlns:a16="http://schemas.microsoft.com/office/drawing/2014/main" id="{83989232-51FA-2611-39DD-E84B32235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3636" y="1272309"/>
            <a:ext cx="914400" cy="914400"/>
          </a:xfrm>
          <a:prstGeom prst="rect">
            <a:avLst/>
          </a:prstGeom>
        </p:spPr>
      </p:pic>
      <p:pic>
        <p:nvPicPr>
          <p:cNvPr id="11" name="그래픽 10" descr="커서 단색으로 채워진">
            <a:extLst>
              <a:ext uri="{FF2B5EF4-FFF2-40B4-BE49-F238E27FC236}">
                <a16:creationId xmlns:a16="http://schemas.microsoft.com/office/drawing/2014/main" id="{12E2092F-640C-F4FA-3109-F6B13FF5E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5996" y="29047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02458-9050-2234-BBEA-F33227B53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8FDEE3-04CA-E947-50F3-53294E76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072"/>
            <a:ext cx="12192000" cy="5729855"/>
          </a:xfrm>
          <a:prstGeom prst="rect">
            <a:avLst/>
          </a:prstGeom>
        </p:spPr>
      </p:pic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187DBE3F-83F2-9B81-DDD3-C54F6DFED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7400" y="352100"/>
            <a:ext cx="914400" cy="914400"/>
          </a:xfrm>
          <a:prstGeom prst="rect">
            <a:avLst/>
          </a:prstGeom>
        </p:spPr>
      </p:pic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8E7CAC84-4A46-3AA6-C348-0A5ADE361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8458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3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30</Words>
  <Application>Microsoft Office PowerPoint</Application>
  <PresentationFormat>와이드스크린</PresentationFormat>
  <Paragraphs>12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지윤환</dc:creator>
  <cp:lastModifiedBy>지윤환</cp:lastModifiedBy>
  <cp:revision>25</cp:revision>
  <dcterms:created xsi:type="dcterms:W3CDTF">2025-08-27T03:56:00Z</dcterms:created>
  <dcterms:modified xsi:type="dcterms:W3CDTF">2025-09-09T05:41:57Z</dcterms:modified>
</cp:coreProperties>
</file>