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</a:t>
            </a:r>
          </a:p>
          <a:p>
            <a:r>
              <a:rPr lang="en-US" altLang="ko-KR" dirty="0"/>
              <a:t>change the True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AA991-1C86-F729-110A-8F709BEBA9C5}"/>
              </a:ext>
            </a:extLst>
          </p:cNvPr>
          <p:cNvSpPr txBox="1"/>
          <p:nvPr/>
        </p:nvSpPr>
        <p:spPr>
          <a:xfrm>
            <a:off x="6203851" y="2736394"/>
            <a:ext cx="2863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publish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"rules": {</a:t>
            </a:r>
          </a:p>
          <a:p>
            <a:r>
              <a:rPr lang="en-US" altLang="ko-KR" dirty="0"/>
              <a:t>    "orders": {</a:t>
            </a:r>
          </a:p>
          <a:p>
            <a:r>
              <a:rPr lang="en-US" altLang="ko-KR" dirty="0"/>
              <a:t>      ".read": "auth != null",</a:t>
            </a:r>
          </a:p>
          <a:p>
            <a:r>
              <a:rPr lang="en-US" altLang="ko-KR" dirty="0"/>
              <a:t>      ".write": "auth != null"</a:t>
            </a:r>
          </a:p>
          <a:p>
            <a:r>
              <a:rPr lang="en-US" altLang="ko-KR" dirty="0"/>
              <a:t>    },</a:t>
            </a:r>
          </a:p>
          <a:p>
            <a:r>
              <a:rPr lang="en-US" altLang="ko-KR" dirty="0"/>
              <a:t>    "users": {</a:t>
            </a:r>
          </a:p>
          <a:p>
            <a:r>
              <a:rPr lang="en-US" altLang="ko-KR" dirty="0"/>
              <a:t>      ".read": "auth != null",</a:t>
            </a:r>
          </a:p>
          <a:p>
            <a:r>
              <a:rPr lang="en-US" altLang="ko-KR" dirty="0"/>
              <a:t>      ".write": "auth != null"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5C8E4-60E8-FEDF-0456-F3942370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pic>
        <p:nvPicPr>
          <p:cNvPr id="5" name="그래픽 4" descr="유로 단색으로 채워진">
            <a:extLst>
              <a:ext uri="{FF2B5EF4-FFF2-40B4-BE49-F238E27FC236}">
                <a16:creationId xmlns:a16="http://schemas.microsoft.com/office/drawing/2014/main" id="{4C240230-7F5D-9E83-0825-AC1A212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54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7AFC57-386D-E9E4-9BF6-5F2C3928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87"/>
            <a:ext cx="12192000" cy="5730625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C328206E-E2B4-62A8-5B8B-B1A4ADFE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927" y="163595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FD1C77D7-8AA2-D5F2-7099-CE8CABB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9472" y="3165421"/>
            <a:ext cx="914400" cy="914400"/>
          </a:xfrm>
          <a:prstGeom prst="rect">
            <a:avLst/>
          </a:prstGeom>
        </p:spPr>
      </p:pic>
      <p:pic>
        <p:nvPicPr>
          <p:cNvPr id="9" name="그래픽 8" descr="갈매기형 화살표 단색으로 채워진">
            <a:extLst>
              <a:ext uri="{FF2B5EF4-FFF2-40B4-BE49-F238E27FC236}">
                <a16:creationId xmlns:a16="http://schemas.microsoft.com/office/drawing/2014/main" id="{A293C690-F1DD-9C08-C36A-DC105C381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7112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69</Words>
  <Application>Microsoft Office PowerPoint</Application>
  <PresentationFormat>와이드스크린</PresentationFormat>
  <Paragraphs>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23</cp:revision>
  <dcterms:created xsi:type="dcterms:W3CDTF">2025-08-27T03:56:00Z</dcterms:created>
  <dcterms:modified xsi:type="dcterms:W3CDTF">2025-09-03T07:22:45Z</dcterms:modified>
</cp:coreProperties>
</file>