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9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39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44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1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6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1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4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8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2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9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5DF61-08B4-4259-8867-D55E32ACA63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12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44860-B216-C65C-8CA6-82ADB5E15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E99B6-DD2C-2D9B-00F2-40F4EF8B7C23}"/>
              </a:ext>
            </a:extLst>
          </p:cNvPr>
          <p:cNvSpPr txBox="1"/>
          <p:nvPr/>
        </p:nvSpPr>
        <p:spPr>
          <a:xfrm>
            <a:off x="3480954" y="3228945"/>
            <a:ext cx="523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드리미</a:t>
            </a:r>
            <a:r>
              <a:rPr lang="ko-KR" altLang="en-US" sz="20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 상담원 포털 </a:t>
            </a:r>
            <a:r>
              <a:rPr lang="en-US" altLang="ko-KR" sz="20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_</a:t>
            </a:r>
            <a:r>
              <a:rPr lang="en-US" altLang="ko-KR" sz="2000" dirty="0">
                <a:solidFill>
                  <a:srgbClr val="FFC00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Ai </a:t>
            </a:r>
            <a:r>
              <a:rPr lang="ko-KR" altLang="en-US" sz="2000" dirty="0">
                <a:solidFill>
                  <a:srgbClr val="FFC00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비서 </a:t>
            </a:r>
            <a:r>
              <a:rPr lang="ko-KR" altLang="en-US" sz="20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사용방법 안내서 </a:t>
            </a:r>
          </a:p>
        </p:txBody>
      </p:sp>
      <p:pic>
        <p:nvPicPr>
          <p:cNvPr id="3" name="그림 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E8A1C23-4961-1864-46E1-1835FFD3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41357-CB66-6A42-9DE6-C0BD0B84524D}"/>
              </a:ext>
            </a:extLst>
          </p:cNvPr>
          <p:cNvSpPr txBox="1"/>
          <p:nvPr/>
        </p:nvSpPr>
        <p:spPr>
          <a:xfrm>
            <a:off x="11896436" y="6488668"/>
            <a:ext cx="29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94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8C7252-7A1D-3DB4-36B6-2B42CFE8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882"/>
            <a:ext cx="12192000" cy="5782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686B7D-1C77-9F52-F630-002C451DECFE}"/>
              </a:ext>
            </a:extLst>
          </p:cNvPr>
          <p:cNvCxnSpPr>
            <a:cxnSpLocks/>
          </p:cNvCxnSpPr>
          <p:nvPr/>
        </p:nvCxnSpPr>
        <p:spPr>
          <a:xfrm>
            <a:off x="6096000" y="4365625"/>
            <a:ext cx="0" cy="982230"/>
          </a:xfrm>
          <a:prstGeom prst="straightConnector1">
            <a:avLst/>
          </a:prstGeom>
          <a:ln w="31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13DD09-E485-C34B-948B-782DECBAFD48}"/>
              </a:ext>
            </a:extLst>
          </p:cNvPr>
          <p:cNvSpPr txBox="1"/>
          <p:nvPr/>
        </p:nvSpPr>
        <p:spPr>
          <a:xfrm>
            <a:off x="3241964" y="5424072"/>
            <a:ext cx="570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간단한 </a:t>
            </a:r>
            <a:r>
              <a:rPr lang="en-US" altLang="ko-KR" sz="1200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[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메모</a:t>
            </a:r>
            <a:r>
              <a:rPr lang="en-US" altLang="ko-KR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]</a:t>
            </a:r>
            <a:r>
              <a:rPr lang="ko-KR" altLang="en-US" sz="1200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작성이 가능한 도구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입니다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단</a:t>
            </a:r>
            <a:r>
              <a:rPr lang="en-US" altLang="ko-KR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인터넷 캐쉬 삭제나 인터넷 기록 삭제 등 하실 경우  해당 데이터가 소멸됩니다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  <a:endParaRPr lang="ko-KR" altLang="en-US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pic>
        <p:nvPicPr>
          <p:cNvPr id="2" name="그림 1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423A26-B5DD-8784-9713-E658BA872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839F0-14BC-F6E3-06FB-21C0EB532208}"/>
              </a:ext>
            </a:extLst>
          </p:cNvPr>
          <p:cNvSpPr txBox="1"/>
          <p:nvPr/>
        </p:nvSpPr>
        <p:spPr>
          <a:xfrm>
            <a:off x="11896436" y="6488668"/>
            <a:ext cx="29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63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EE26-95C0-6E23-ACCF-EBE4608B7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C54779-5E46-F046-72F2-1E8EDE66C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3199E-6915-AA8D-6EA0-682B6388E3D5}"/>
              </a:ext>
            </a:extLst>
          </p:cNvPr>
          <p:cNvSpPr txBox="1"/>
          <p:nvPr/>
        </p:nvSpPr>
        <p:spPr>
          <a:xfrm>
            <a:off x="11896436" y="6488668"/>
            <a:ext cx="29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B3DFB0-18A0-C846-9C3D-4333887E3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2350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50124C5-0EA1-3C16-4023-D6CACABE7099}"/>
              </a:ext>
            </a:extLst>
          </p:cNvPr>
          <p:cNvCxnSpPr>
            <a:cxnSpLocks/>
          </p:cNvCxnSpPr>
          <p:nvPr/>
        </p:nvCxnSpPr>
        <p:spPr>
          <a:xfrm>
            <a:off x="1810327" y="2521527"/>
            <a:ext cx="5936673" cy="907473"/>
          </a:xfrm>
          <a:prstGeom prst="bentConnector3">
            <a:avLst>
              <a:gd name="adj1" fmla="val 6968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7EB095-608C-6931-3BAA-F2391043E696}"/>
              </a:ext>
            </a:extLst>
          </p:cNvPr>
          <p:cNvSpPr txBox="1"/>
          <p:nvPr/>
        </p:nvSpPr>
        <p:spPr>
          <a:xfrm>
            <a:off x="8161028" y="3013501"/>
            <a:ext cx="3144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해당 버튼 클릭 시 </a:t>
            </a:r>
            <a:endParaRPr lang="en-US" altLang="ko-KR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연결된 </a:t>
            </a:r>
            <a:r>
              <a:rPr lang="en-US" altLang="ko-KR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[Ai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비서</a:t>
            </a:r>
            <a:r>
              <a:rPr lang="ko-KR" altLang="en-US" sz="1200" dirty="0">
                <a:solidFill>
                  <a:srgbClr val="FFC000"/>
                </a:solidFill>
              </a:rPr>
              <a:t> 🤖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링크</a:t>
            </a:r>
            <a:r>
              <a:rPr lang="en-US" altLang="ko-KR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] </a:t>
            </a: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로 이동 합니다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</a:p>
          <a:p>
            <a:endParaRPr lang="en-US" altLang="ko-KR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</a:t>
            </a:r>
            <a:r>
              <a:rPr lang="en-US" altLang="ko-KR" sz="1200" b="1" i="0" dirty="0">
                <a:effectLst/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gpt-3.5-turbo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)</a:t>
            </a:r>
            <a:endParaRPr lang="ko-KR" altLang="en-US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46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EA5D-20D7-35C8-641E-2AEDD3F9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3F378D3-9283-58F8-D7C9-FAE53748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C3B682-D6F5-B552-911F-CD4B7732E25E}"/>
              </a:ext>
            </a:extLst>
          </p:cNvPr>
          <p:cNvSpPr txBox="1"/>
          <p:nvPr/>
        </p:nvSpPr>
        <p:spPr>
          <a:xfrm>
            <a:off x="6959600" y="511926"/>
            <a:ext cx="51892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표시된 공간박스 안에 고객 문의를 넣을 경우 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하단에 위치한  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📪 </a:t>
            </a:r>
            <a:r>
              <a:rPr lang="en-US" altLang="ko-KR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[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응답결과</a:t>
            </a:r>
            <a:r>
              <a:rPr lang="en-US" altLang="ko-KR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]</a:t>
            </a: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에 고객 답변이 도출됩니다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</a:p>
          <a:p>
            <a:endParaRPr lang="en-US" altLang="ko-KR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endParaRPr lang="en-US" altLang="ko-KR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🚫주의사항🚫</a:t>
            </a:r>
            <a:b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X50master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X50Ultra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X40Ultra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L20Ultra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L10s</a:t>
            </a: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히트</a:t>
            </a:r>
            <a:b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L10Prime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W10Pro</a:t>
            </a:r>
          </a:p>
          <a:p>
            <a:r>
              <a:rPr lang="ko-KR" altLang="en-US" sz="1200" b="1" dirty="0" err="1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프로푸트라</a:t>
            </a:r>
            <a:endParaRPr lang="ko-KR" altLang="en-US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b="1" dirty="0" err="1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프로누트라</a:t>
            </a: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등</a:t>
            </a:r>
          </a:p>
          <a:p>
            <a:b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문의하고자 하는 제품명을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문의 내용 앞에 필수적으로 넣어 주셔야 올바르게 작동 됩니다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endParaRPr lang="en-US" altLang="ko-KR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EX)</a:t>
            </a:r>
          </a:p>
          <a:p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-X50Ultra </a:t>
            </a: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스테이션에 물이 새고 있어요 </a:t>
            </a:r>
          </a:p>
          <a:p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-L20Ultra </a:t>
            </a: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제품이 빙글빙글 돌아요 </a:t>
            </a:r>
          </a:p>
          <a:p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-X50master </a:t>
            </a: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직 배수 연결 없이 사용 가능한가요</a:t>
            </a:r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?</a:t>
            </a:r>
          </a:p>
          <a:p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-L10Pro </a:t>
            </a: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베터리 완충시간</a:t>
            </a:r>
            <a:b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endParaRPr lang="ko-KR" altLang="en-US" sz="1200" b="1" dirty="0">
              <a:solidFill>
                <a:schemeClr val="accent3">
                  <a:lumMod val="60000"/>
                  <a:lumOff val="40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초기 버전의 특성상 등록된 데이터가 제한적이므로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</a:p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일부 정보가 실제와 상이할 수 있습니다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이에 따라 제품에 대한 정보는 </a:t>
            </a:r>
          </a:p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사용 전 반드시 직접 확인 및 숙지해 주시기를 부탁드립니다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정확한 활용을 위한 사용자의 검증이 매우 중요합니다</a:t>
            </a:r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7095A8-8B78-697A-F116-A0F25BA3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14" y="-7365"/>
            <a:ext cx="575187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4DEB5CE-DB1E-8A7E-382A-015ABDDEB786}"/>
              </a:ext>
            </a:extLst>
          </p:cNvPr>
          <p:cNvCxnSpPr>
            <a:cxnSpLocks/>
          </p:cNvCxnSpPr>
          <p:nvPr/>
        </p:nvCxnSpPr>
        <p:spPr>
          <a:xfrm flipV="1">
            <a:off x="2918414" y="3124200"/>
            <a:ext cx="3848100" cy="2971800"/>
          </a:xfrm>
          <a:prstGeom prst="bentConnector3">
            <a:avLst>
              <a:gd name="adj1" fmla="val 6914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8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45BA7-8348-3724-5609-91638A001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10E5C8F-F46E-5BFE-7547-5857943D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A76F02-0F76-5200-DFAB-9EA560BB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60472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FD111DF-FCCA-B4F0-86BB-406007553FA6}"/>
              </a:ext>
            </a:extLst>
          </p:cNvPr>
          <p:cNvCxnSpPr>
            <a:cxnSpLocks/>
          </p:cNvCxnSpPr>
          <p:nvPr/>
        </p:nvCxnSpPr>
        <p:spPr>
          <a:xfrm flipV="1">
            <a:off x="2909455" y="3306618"/>
            <a:ext cx="3639127" cy="2863274"/>
          </a:xfrm>
          <a:prstGeom prst="bentConnector3">
            <a:avLst>
              <a:gd name="adj1" fmla="val 6497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6DFAD7-19EB-1060-E366-69B68C6A3069}"/>
              </a:ext>
            </a:extLst>
          </p:cNvPr>
          <p:cNvSpPr txBox="1"/>
          <p:nvPr/>
        </p:nvSpPr>
        <p:spPr>
          <a:xfrm>
            <a:off x="6941827" y="2429455"/>
            <a:ext cx="398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결과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사용 중 발생하는 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오정보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나 </a:t>
            </a:r>
            <a:r>
              <a:rPr lang="ko-KR" altLang="en-US" sz="1200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수정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이 필요한 내용은 취합하여 전달해 주시면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</a:p>
          <a:p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장기적인 학습과 유추에 큰 도움이 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</a:p>
          <a:p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이 점 참고해 주시기 바랍니다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  <a:endParaRPr lang="ko-KR" altLang="en-US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16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E3224-66ED-41D2-0FB1-620E7F9EB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C1542-F90E-D4BE-8B32-39D1605B0123}"/>
              </a:ext>
            </a:extLst>
          </p:cNvPr>
          <p:cNvSpPr txBox="1"/>
          <p:nvPr/>
        </p:nvSpPr>
        <p:spPr>
          <a:xfrm>
            <a:off x="5255491" y="3272825"/>
            <a:ext cx="432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감사합니다</a:t>
            </a:r>
            <a: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.</a:t>
            </a:r>
            <a:endParaRPr lang="ko-KR" altLang="en-US" sz="1200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pic>
        <p:nvPicPr>
          <p:cNvPr id="3" name="그림 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7B4680-427E-5015-5212-047F49EE5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71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119</TotalTime>
  <Words>208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마루 부리OTF 조금굵은</vt:lpstr>
      <vt:lpstr>한컴 울주 천전리 각석체</vt:lpstr>
      <vt:lpstr>Calisto MT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yoonwhan0@naver.com</dc:creator>
  <cp:lastModifiedBy>yoonwhan0@naver.com</cp:lastModifiedBy>
  <cp:revision>53</cp:revision>
  <dcterms:created xsi:type="dcterms:W3CDTF">2025-05-09T02:51:22Z</dcterms:created>
  <dcterms:modified xsi:type="dcterms:W3CDTF">2025-05-12T23:58:40Z</dcterms:modified>
</cp:coreProperties>
</file>