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89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21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985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1394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444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914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07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467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41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64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07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62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18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20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52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8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39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126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D206B171-1E98-9523-58C2-2B168F88B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106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6686B7D-1C77-9F52-F630-002C451DECFE}"/>
              </a:ext>
            </a:extLst>
          </p:cNvPr>
          <p:cNvCxnSpPr>
            <a:cxnSpLocks/>
          </p:cNvCxnSpPr>
          <p:nvPr/>
        </p:nvCxnSpPr>
        <p:spPr>
          <a:xfrm>
            <a:off x="5975927" y="4082473"/>
            <a:ext cx="0" cy="207818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E13DD09-E485-C34B-948B-782DECBAFD48}"/>
              </a:ext>
            </a:extLst>
          </p:cNvPr>
          <p:cNvSpPr txBox="1"/>
          <p:nvPr/>
        </p:nvSpPr>
        <p:spPr>
          <a:xfrm>
            <a:off x="3121891" y="6188368"/>
            <a:ext cx="570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간단한 </a:t>
            </a:r>
            <a:r>
              <a:rPr lang="ko-KR" altLang="en-US" sz="1200" b="1" dirty="0">
                <a:solidFill>
                  <a:srgbClr val="FFC000"/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메모</a:t>
            </a:r>
            <a:r>
              <a:rPr lang="ko-KR" altLang="en-US" sz="12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 작성이 가능한 </a:t>
            </a:r>
            <a:r>
              <a:rPr lang="en-US" altLang="ko-KR" sz="12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tool </a:t>
            </a:r>
            <a:r>
              <a:rPr lang="ko-KR" altLang="en-US" sz="12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입니다</a:t>
            </a:r>
            <a:r>
              <a:rPr lang="en-US" altLang="ko-KR" sz="12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. </a:t>
            </a:r>
            <a:br>
              <a:rPr lang="en-US" altLang="ko-KR" sz="12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</a:br>
            <a:r>
              <a:rPr lang="ko-KR" altLang="en-US" sz="1200" dirty="0">
                <a:solidFill>
                  <a:srgbClr val="FF0000"/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단</a:t>
            </a:r>
            <a:r>
              <a:rPr lang="en-US" altLang="ko-KR" sz="1200" dirty="0">
                <a:solidFill>
                  <a:srgbClr val="FF0000"/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,</a:t>
            </a:r>
            <a:r>
              <a:rPr lang="ko-KR" altLang="en-US" sz="12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인터넷 캐쉬 삭제나 인터넷 기록 삭제 등 하실 경우  해당 데이터가 소멸됩니다</a:t>
            </a:r>
            <a:r>
              <a:rPr lang="en-US" altLang="ko-KR" sz="12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.</a:t>
            </a:r>
            <a:endParaRPr lang="ko-KR" altLang="en-US" sz="1200" dirty="0">
              <a:latin typeface="한컴 울주 천전리 각석체" panose="020B0503000000000000" pitchFamily="50" charset="-127"/>
              <a:ea typeface="한컴 울주 천전리 각석체" panose="020B0503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A3F530-4F48-21A2-42EB-90DBF5590B59}"/>
              </a:ext>
            </a:extLst>
          </p:cNvPr>
          <p:cNvSpPr/>
          <p:nvPr/>
        </p:nvSpPr>
        <p:spPr>
          <a:xfrm>
            <a:off x="4719783" y="3121891"/>
            <a:ext cx="2493818" cy="960582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63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EEE26-95C0-6E23-ACCF-EBE4608B7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DF69FC3-50EB-150A-EE37-95A593BD7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45"/>
            <a:ext cx="596380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1BCCB899-5310-A2B8-F06B-522B33B14886}"/>
              </a:ext>
            </a:extLst>
          </p:cNvPr>
          <p:cNvCxnSpPr>
            <a:cxnSpLocks/>
          </p:cNvCxnSpPr>
          <p:nvPr/>
        </p:nvCxnSpPr>
        <p:spPr>
          <a:xfrm flipV="1">
            <a:off x="5366327" y="1967345"/>
            <a:ext cx="1921164" cy="1810328"/>
          </a:xfrm>
          <a:prstGeom prst="bentConnector3">
            <a:avLst>
              <a:gd name="adj1" fmla="val 50000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1BCF03-4722-FC06-7F94-E3D0C91ACD49}"/>
              </a:ext>
            </a:extLst>
          </p:cNvPr>
          <p:cNvSpPr/>
          <p:nvPr/>
        </p:nvSpPr>
        <p:spPr>
          <a:xfrm>
            <a:off x="646545" y="3343564"/>
            <a:ext cx="4719781" cy="979054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E87D64-1604-FDAF-C2B4-C082184AF46E}"/>
              </a:ext>
            </a:extLst>
          </p:cNvPr>
          <p:cNvSpPr txBox="1"/>
          <p:nvPr/>
        </p:nvSpPr>
        <p:spPr>
          <a:xfrm>
            <a:off x="7462982" y="1043713"/>
            <a:ext cx="43226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표시된 공간박스 안에 고객 문의를 넣을 경우 </a:t>
            </a:r>
            <a:r>
              <a:rPr lang="en-US" altLang="ko-KR" sz="12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,</a:t>
            </a:r>
            <a:br>
              <a:rPr lang="en-US" altLang="ko-KR" sz="12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</a:br>
            <a:r>
              <a:rPr lang="ko-KR" altLang="en-US" sz="12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하단에 위치한  📪 </a:t>
            </a:r>
            <a:r>
              <a:rPr lang="ko-KR" altLang="en-US" sz="1200" dirty="0">
                <a:solidFill>
                  <a:srgbClr val="FFC000"/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응답결과</a:t>
            </a:r>
            <a:r>
              <a:rPr lang="ko-KR" altLang="en-US" sz="12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에 고객 답변이 도출됩니다</a:t>
            </a:r>
            <a:r>
              <a:rPr lang="en-US" altLang="ko-KR" sz="12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. </a:t>
            </a:r>
          </a:p>
          <a:p>
            <a:endParaRPr lang="en-US" altLang="ko-KR" sz="1200" dirty="0">
              <a:latin typeface="한컴 울주 천전리 각석체" panose="020B0503000000000000" pitchFamily="50" charset="-127"/>
              <a:ea typeface="한컴 울주 천전리 각석체" panose="020B0503000000000000" pitchFamily="50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단</a:t>
            </a:r>
            <a:r>
              <a:rPr lang="en-US" altLang="ko-KR" sz="1200" dirty="0">
                <a:solidFill>
                  <a:srgbClr val="FF0000"/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,</a:t>
            </a:r>
            <a:br>
              <a:rPr lang="en-US" altLang="ko-KR" sz="12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</a:br>
            <a: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X50master</a:t>
            </a:r>
            <a:b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</a:br>
            <a: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X50Ultra</a:t>
            </a:r>
            <a:b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</a:br>
            <a: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X40Ultra</a:t>
            </a:r>
            <a:b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</a:br>
            <a: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L20Ultra</a:t>
            </a:r>
            <a:b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</a:br>
            <a: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L10s</a:t>
            </a:r>
            <a:r>
              <a:rPr lang="ko-KR" altLang="en-US" sz="1200" dirty="0">
                <a:solidFill>
                  <a:schemeClr val="tx1">
                    <a:lumMod val="95000"/>
                  </a:schemeClr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히트</a:t>
            </a:r>
            <a:b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</a:br>
            <a: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L10Prime</a:t>
            </a:r>
            <a:b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</a:br>
            <a: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W10Pro</a:t>
            </a:r>
          </a:p>
          <a:p>
            <a:r>
              <a:rPr lang="ko-KR" altLang="en-US" sz="1200" dirty="0" err="1">
                <a:solidFill>
                  <a:schemeClr val="tx1">
                    <a:lumMod val="95000"/>
                  </a:schemeClr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프로푸트라</a:t>
            </a:r>
            <a:endParaRPr lang="en-US" altLang="ko-KR" sz="1200" dirty="0">
              <a:solidFill>
                <a:schemeClr val="tx1">
                  <a:lumMod val="95000"/>
                </a:schemeClr>
              </a:solidFill>
              <a:latin typeface="한컴 울주 천전리 각석체" panose="020B0503000000000000" pitchFamily="50" charset="-127"/>
              <a:ea typeface="한컴 울주 천전리 각석체" panose="020B0503000000000000" pitchFamily="50" charset="-127"/>
            </a:endParaRPr>
          </a:p>
          <a:p>
            <a:r>
              <a:rPr lang="ko-KR" altLang="en-US" sz="1200" dirty="0" err="1">
                <a:solidFill>
                  <a:schemeClr val="tx1">
                    <a:lumMod val="95000"/>
                  </a:schemeClr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프로누트라</a:t>
            </a:r>
            <a:r>
              <a:rPr lang="ko-KR" altLang="en-US" sz="1200" dirty="0">
                <a:solidFill>
                  <a:schemeClr val="tx1">
                    <a:lumMod val="95000"/>
                  </a:schemeClr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 </a:t>
            </a:r>
            <a:endParaRPr lang="en-US" altLang="ko-KR" sz="1200" dirty="0">
              <a:solidFill>
                <a:schemeClr val="tx1">
                  <a:lumMod val="95000"/>
                </a:schemeClr>
              </a:solidFill>
              <a:latin typeface="한컴 울주 천전리 각석체" panose="020B0503000000000000" pitchFamily="50" charset="-127"/>
              <a:ea typeface="한컴 울주 천전리 각석체" panose="020B0503000000000000" pitchFamily="50" charset="-127"/>
            </a:endParaRPr>
          </a:p>
          <a:p>
            <a:r>
              <a:rPr lang="ko-KR" altLang="en-US" sz="12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등 </a:t>
            </a:r>
            <a:br>
              <a:rPr lang="en-US" altLang="ko-KR" sz="12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</a:br>
            <a:br>
              <a:rPr lang="en-US" altLang="ko-KR" sz="12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</a:br>
            <a:r>
              <a:rPr lang="ko-KR" altLang="en-US" sz="12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문의하고자 하는 제품명을 </a:t>
            </a:r>
            <a:br>
              <a:rPr lang="en-US" altLang="ko-KR" sz="12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</a:br>
            <a:r>
              <a:rPr lang="ko-KR" altLang="en-US" sz="12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문의 내용 앞에 필수적으로 넣어 주셔야 </a:t>
            </a:r>
            <a:br>
              <a:rPr lang="en-US" altLang="ko-KR" sz="12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</a:br>
            <a:r>
              <a:rPr lang="ko-KR" altLang="en-US" sz="12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올바르게 작동 됩니다</a:t>
            </a:r>
            <a:r>
              <a:rPr lang="en-US" altLang="ko-KR" sz="12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. </a:t>
            </a:r>
            <a:br>
              <a:rPr lang="en-US" altLang="ko-KR" sz="12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</a:br>
            <a:br>
              <a:rPr lang="en-US" altLang="ko-KR" sz="12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</a:br>
            <a:r>
              <a:rPr lang="en-US" altLang="ko-KR" sz="12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EX)</a:t>
            </a:r>
          </a:p>
          <a:p>
            <a:r>
              <a:rPr lang="en-US" altLang="ko-KR" sz="1200" u="sng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-</a:t>
            </a:r>
            <a:r>
              <a:rPr lang="en-US" altLang="ko-KR" sz="1200" u="sng" dirty="0">
                <a:solidFill>
                  <a:schemeClr val="tx1">
                    <a:lumMod val="95000"/>
                  </a:schemeClr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X50Ultra </a:t>
            </a:r>
            <a:r>
              <a:rPr lang="ko-KR" altLang="en-US" sz="1200" u="sng" dirty="0">
                <a:solidFill>
                  <a:schemeClr val="tx1">
                    <a:lumMod val="95000"/>
                  </a:schemeClr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스테이션에 물이 새고 있어요 </a:t>
            </a:r>
            <a:endParaRPr lang="en-US" altLang="ko-KR" sz="1200" u="sng" dirty="0">
              <a:solidFill>
                <a:schemeClr val="tx1">
                  <a:lumMod val="95000"/>
                </a:schemeClr>
              </a:solidFill>
              <a:latin typeface="한컴 울주 천전리 각석체" panose="020B0503000000000000" pitchFamily="50" charset="-127"/>
              <a:ea typeface="한컴 울주 천전리 각석체" panose="020B0503000000000000" pitchFamily="50" charset="-127"/>
            </a:endParaRPr>
          </a:p>
          <a:p>
            <a:r>
              <a:rPr lang="en-US" altLang="ko-KR" sz="1200" u="sng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-</a:t>
            </a:r>
            <a:r>
              <a:rPr lang="en-US" altLang="ko-KR" sz="1200" u="sng" dirty="0">
                <a:solidFill>
                  <a:schemeClr val="tx1">
                    <a:lumMod val="95000"/>
                  </a:schemeClr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L20Ultra </a:t>
            </a:r>
            <a:r>
              <a:rPr lang="ko-KR" altLang="en-US" sz="1200" u="sng" dirty="0">
                <a:solidFill>
                  <a:schemeClr val="tx1">
                    <a:lumMod val="95000"/>
                  </a:schemeClr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제품이 빙글빙글 돌아요 </a:t>
            </a:r>
            <a:endParaRPr lang="en-US" altLang="ko-KR" sz="1200" u="sng" dirty="0">
              <a:solidFill>
                <a:schemeClr val="tx1">
                  <a:lumMod val="95000"/>
                </a:schemeClr>
              </a:solidFill>
              <a:latin typeface="한컴 울주 천전리 각석체" panose="020B0503000000000000" pitchFamily="50" charset="-127"/>
              <a:ea typeface="한컴 울주 천전리 각석체" panose="020B0503000000000000" pitchFamily="50" charset="-127"/>
            </a:endParaRPr>
          </a:p>
          <a:p>
            <a:r>
              <a:rPr lang="en-US" altLang="ko-KR" sz="1200" u="sng" dirty="0">
                <a:solidFill>
                  <a:schemeClr val="tx1">
                    <a:lumMod val="95000"/>
                  </a:schemeClr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-X50master </a:t>
            </a:r>
            <a:r>
              <a:rPr lang="ko-KR" altLang="en-US" sz="1200" u="sng" dirty="0">
                <a:solidFill>
                  <a:schemeClr val="tx1">
                    <a:lumMod val="95000"/>
                  </a:schemeClr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직 배수 연결 없이 사용 가능한가요</a:t>
            </a:r>
            <a:r>
              <a:rPr lang="en-US" altLang="ko-KR" sz="1200" u="sng" dirty="0">
                <a:solidFill>
                  <a:schemeClr val="tx1">
                    <a:lumMod val="95000"/>
                  </a:schemeClr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?</a:t>
            </a:r>
            <a:b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</a:br>
            <a:b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</a:br>
            <a:r>
              <a:rPr lang="ko-KR" altLang="en-US" sz="1200" dirty="0">
                <a:solidFill>
                  <a:schemeClr val="tx1">
                    <a:lumMod val="95000"/>
                  </a:schemeClr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제품명만 올바르게 넣었다면 </a:t>
            </a:r>
            <a:b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</a:br>
            <a:r>
              <a:rPr lang="ko-KR" altLang="en-US" sz="1200" dirty="0">
                <a:solidFill>
                  <a:schemeClr val="tx1">
                    <a:lumMod val="95000"/>
                  </a:schemeClr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최소한의 오차</a:t>
            </a:r>
            <a: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,ai</a:t>
            </a:r>
            <a:r>
              <a:rPr lang="ko-KR" altLang="en-US" sz="1200" dirty="0">
                <a:solidFill>
                  <a:schemeClr val="tx1">
                    <a:lumMod val="95000"/>
                  </a:schemeClr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특성상 거짓된 정보를 일부 피할 수 있습니다</a:t>
            </a:r>
            <a: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. </a:t>
            </a:r>
            <a:br>
              <a:rPr lang="en-US" altLang="ko-KR" sz="12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</a:br>
            <a:endParaRPr lang="ko-KR" altLang="en-US" sz="1200" dirty="0">
              <a:latin typeface="한컴 울주 천전리 각석체" panose="020B0503000000000000" pitchFamily="50" charset="-127"/>
              <a:ea typeface="한컴 울주 천전리 각석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546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2EA5D-20D7-35C8-641E-2AEDD3F91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40240A-D49E-CE43-3B31-D2543493B95C}"/>
              </a:ext>
            </a:extLst>
          </p:cNvPr>
          <p:cNvSpPr txBox="1"/>
          <p:nvPr/>
        </p:nvSpPr>
        <p:spPr>
          <a:xfrm>
            <a:off x="5255491" y="3272825"/>
            <a:ext cx="4322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구동 장면 등 추가 필요 </a:t>
            </a:r>
            <a:br>
              <a:rPr lang="en-US" altLang="ko-KR" sz="12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</a:br>
            <a:endParaRPr lang="ko-KR" altLang="en-US" sz="1200" dirty="0">
              <a:latin typeface="한컴 울주 천전리 각석체" panose="020B0503000000000000" pitchFamily="50" charset="-127"/>
              <a:ea typeface="한컴 울주 천전리 각석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2881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72</TotalTime>
  <Words>126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한컴 울주 천전리 각석체</vt:lpstr>
      <vt:lpstr>Calisto MT</vt:lpstr>
      <vt:lpstr>Wingdings 2</vt:lpstr>
      <vt:lpstr>슬레이트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yoonwhan0@naver.com</dc:creator>
  <cp:lastModifiedBy>yoonwhan0@naver.com</cp:lastModifiedBy>
  <cp:revision>15</cp:revision>
  <dcterms:created xsi:type="dcterms:W3CDTF">2025-05-09T02:51:22Z</dcterms:created>
  <dcterms:modified xsi:type="dcterms:W3CDTF">2025-05-09T04:03:40Z</dcterms:modified>
</cp:coreProperties>
</file>