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44860-B216-C65C-8CA6-82ADB5E1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E99B6-DD2C-2D9B-00F2-40F4EF8B7C23}"/>
              </a:ext>
            </a:extLst>
          </p:cNvPr>
          <p:cNvSpPr txBox="1"/>
          <p:nvPr/>
        </p:nvSpPr>
        <p:spPr>
          <a:xfrm>
            <a:off x="3480954" y="3228945"/>
            <a:ext cx="523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드리미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상담원 포털 </a:t>
            </a:r>
            <a:r>
              <a:rPr lang="en-US" altLang="ko-KR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_</a:t>
            </a:r>
            <a:r>
              <a:rPr lang="en-US" altLang="ko-KR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Ai </a:t>
            </a:r>
            <a:r>
              <a:rPr lang="ko-KR" altLang="en-US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비서 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사용방법 안내서 </a:t>
            </a: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8A1C23-4961-1864-46E1-1835FFD3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41357-CB66-6A42-9DE6-C0BD0B84524D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206B171-1E98-9523-58C2-2B168F8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5975927" y="4082473"/>
            <a:ext cx="0" cy="2078182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121891" y="6188368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간단한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메모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작성이 가능한 도구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입니다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pic>
        <p:nvPicPr>
          <p:cNvPr id="2" name="그림 1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23A26-B5DD-8784-9713-E658BA87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839F0-14BC-F6E3-06FB-21C0EB532208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69FC3-50EB-150A-EE37-95A593B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596380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CB899-5310-A2B8-F06B-522B33B148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453" y="1463097"/>
            <a:ext cx="2632362" cy="1299444"/>
          </a:xfrm>
          <a:prstGeom prst="bentConnector3">
            <a:avLst>
              <a:gd name="adj1" fmla="val 99825"/>
            </a:avLst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E87D64-1604-FDAF-C2B4-C082184AF46E}"/>
              </a:ext>
            </a:extLst>
          </p:cNvPr>
          <p:cNvSpPr txBox="1"/>
          <p:nvPr/>
        </p:nvSpPr>
        <p:spPr>
          <a:xfrm>
            <a:off x="6613237" y="560125"/>
            <a:ext cx="531726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📪 </a:t>
            </a:r>
            <a:r>
              <a:rPr lang="ko-KR" altLang="en-US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에 고객 답변이 도출됩니다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주의사항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등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pPr algn="ctr"/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올바르게 작동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초기 버전의 특성상 등록된 데이터가 제한적이므로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일부 정보가 실제와 상이할 수 있습니다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이에 따라 제품에 대한 정보는 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전 반드시 직접 확인 및 숙지해 주시기를 부탁드립니다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정확한 활용을 위한 사용자의 검증이 매우 중요합니다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</p:txBody>
      </p:sp>
      <p:pic>
        <p:nvPicPr>
          <p:cNvPr id="4" name="그림 3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54779-5E46-F046-72F2-1E8EDE6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199E-6915-AA8D-6EA0-682B6388E3D5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240A-D49E-CE43-3B31-D2543493B95C}"/>
              </a:ext>
            </a:extLst>
          </p:cNvPr>
          <p:cNvSpPr txBox="1"/>
          <p:nvPr/>
        </p:nvSpPr>
        <p:spPr>
          <a:xfrm>
            <a:off x="5255491" y="327282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구동 장면 등 추가 필요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378D3-9283-58F8-D7C9-FAE53748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101</TotalTime>
  <Words>161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49</cp:revision>
  <dcterms:created xsi:type="dcterms:W3CDTF">2025-05-09T02:51:22Z</dcterms:created>
  <dcterms:modified xsi:type="dcterms:W3CDTF">2025-05-09T08:54:24Z</dcterms:modified>
</cp:coreProperties>
</file>