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sldIdLst>
    <p:sldId id="259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89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21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985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1394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444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914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07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467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41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64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07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62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18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20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527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88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5DF61-08B4-4259-8867-D55E32ACA63D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399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145DF61-08B4-4259-8867-D55E32ACA63D}" type="datetimeFigureOut">
              <a:rPr lang="ko-KR" altLang="en-US" smtClean="0"/>
              <a:t>2025-06-19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B60FF56-6A26-4B15-A9D9-5DA8A41F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7126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44860-B216-C65C-8CA6-82ADB5E15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6E99B6-DD2C-2D9B-00F2-40F4EF8B7C23}"/>
              </a:ext>
            </a:extLst>
          </p:cNvPr>
          <p:cNvSpPr txBox="1"/>
          <p:nvPr/>
        </p:nvSpPr>
        <p:spPr>
          <a:xfrm>
            <a:off x="3480954" y="3228945"/>
            <a:ext cx="52300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err="1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드리미</a:t>
            </a:r>
            <a:r>
              <a:rPr lang="ko-KR" altLang="en-US" sz="200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 상담원 포털 </a:t>
            </a:r>
            <a:r>
              <a:rPr lang="en-US" altLang="ko-KR" sz="200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_</a:t>
            </a:r>
            <a:r>
              <a:rPr lang="en-US" altLang="ko-KR" sz="2000" dirty="0">
                <a:solidFill>
                  <a:srgbClr val="FFC000"/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Ai </a:t>
            </a:r>
            <a:r>
              <a:rPr lang="ko-KR" altLang="en-US" sz="2000" dirty="0">
                <a:solidFill>
                  <a:srgbClr val="FFC000"/>
                </a:solidFill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비서 </a:t>
            </a:r>
            <a:r>
              <a:rPr lang="ko-KR" altLang="en-US" sz="200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사용방법 안내서 </a:t>
            </a:r>
          </a:p>
        </p:txBody>
      </p:sp>
      <p:pic>
        <p:nvPicPr>
          <p:cNvPr id="3" name="그림 2" descr="그래픽, 폰트, 로고, 그래픽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E8A1C23-4961-1864-46E1-1835FFD31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618" y="0"/>
            <a:ext cx="1265382" cy="6643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F41357-CB66-6A42-9DE6-C0BD0B84524D}"/>
              </a:ext>
            </a:extLst>
          </p:cNvPr>
          <p:cNvSpPr txBox="1"/>
          <p:nvPr/>
        </p:nvSpPr>
        <p:spPr>
          <a:xfrm>
            <a:off x="11896436" y="6488668"/>
            <a:ext cx="29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794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EEE26-95C0-6E23-ACCF-EBE4608B7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그래픽, 폰트, 로고, 그래픽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FC54779-5E46-F046-72F2-1E8EDE66CA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618" y="0"/>
            <a:ext cx="1265382" cy="6643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E3199E-6915-AA8D-6EA0-682B6388E3D5}"/>
              </a:ext>
            </a:extLst>
          </p:cNvPr>
          <p:cNvSpPr txBox="1"/>
          <p:nvPr/>
        </p:nvSpPr>
        <p:spPr>
          <a:xfrm>
            <a:off x="11896436" y="6488668"/>
            <a:ext cx="29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BB3DFB0-18A0-C846-9C3D-4333887E3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23509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350124C5-0EA1-3C16-4023-D6CACABE7099}"/>
              </a:ext>
            </a:extLst>
          </p:cNvPr>
          <p:cNvCxnSpPr>
            <a:cxnSpLocks/>
          </p:cNvCxnSpPr>
          <p:nvPr/>
        </p:nvCxnSpPr>
        <p:spPr>
          <a:xfrm>
            <a:off x="1810327" y="2521527"/>
            <a:ext cx="5936673" cy="907473"/>
          </a:xfrm>
          <a:prstGeom prst="bentConnector3">
            <a:avLst>
              <a:gd name="adj1" fmla="val 6968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A7EB095-608C-6931-3BAA-F2391043E696}"/>
              </a:ext>
            </a:extLst>
          </p:cNvPr>
          <p:cNvSpPr txBox="1"/>
          <p:nvPr/>
        </p:nvSpPr>
        <p:spPr>
          <a:xfrm>
            <a:off x="8161028" y="3013501"/>
            <a:ext cx="3144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해당 버튼 클릭 시 </a:t>
            </a:r>
            <a:endParaRPr lang="en-US" altLang="ko-KR" sz="1200" b="1" dirty="0"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  <a:p>
            <a:r>
              <a:rPr lang="ko-KR" altLang="en-US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연결된 </a:t>
            </a:r>
            <a:r>
              <a:rPr lang="en-US" altLang="ko-KR" sz="1200" b="1" dirty="0">
                <a:solidFill>
                  <a:srgbClr val="FFC000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[Ai</a:t>
            </a:r>
            <a:r>
              <a:rPr lang="ko-KR" altLang="en-US" sz="1200" b="1" dirty="0">
                <a:solidFill>
                  <a:srgbClr val="FFC000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비서</a:t>
            </a:r>
            <a:r>
              <a:rPr lang="ko-KR" altLang="en-US" sz="1200" dirty="0">
                <a:solidFill>
                  <a:srgbClr val="FFC000"/>
                </a:solidFill>
              </a:rPr>
              <a:t> 🤖</a:t>
            </a:r>
            <a:r>
              <a:rPr lang="ko-KR" altLang="en-US" sz="1200" b="1" dirty="0">
                <a:solidFill>
                  <a:srgbClr val="FFC000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 링크</a:t>
            </a:r>
            <a:r>
              <a:rPr lang="en-US" altLang="ko-KR" sz="1200" b="1" dirty="0">
                <a:solidFill>
                  <a:srgbClr val="FFC000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] </a:t>
            </a:r>
            <a:r>
              <a:rPr lang="ko-KR" altLang="en-US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로 이동 합니다</a:t>
            </a:r>
            <a: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. </a:t>
            </a:r>
          </a:p>
          <a:p>
            <a:endParaRPr lang="en-US" altLang="ko-KR" sz="1200" b="1" dirty="0"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  <a:p>
            <a: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(</a:t>
            </a:r>
            <a:r>
              <a:rPr lang="en-US" altLang="ko-KR" sz="1200" b="1" i="0" dirty="0">
                <a:effectLst/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gpt-3.5-turbo</a:t>
            </a:r>
            <a: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)</a:t>
            </a:r>
            <a:endParaRPr lang="ko-KR" altLang="en-US" sz="1200" b="1" dirty="0"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546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2EA5D-20D7-35C8-641E-2AEDD3F91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그래픽, 폰트, 로고, 그래픽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3F378D3-9283-58F8-D7C9-FAE53748D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618" y="0"/>
            <a:ext cx="1265382" cy="6643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C3B682-D6F5-B552-911F-CD4B7732E25E}"/>
              </a:ext>
            </a:extLst>
          </p:cNvPr>
          <p:cNvSpPr txBox="1"/>
          <p:nvPr/>
        </p:nvSpPr>
        <p:spPr>
          <a:xfrm>
            <a:off x="6959600" y="511926"/>
            <a:ext cx="518926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표시된 공간박스 안에 고객 문의를 넣을 경우 </a:t>
            </a:r>
            <a: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,</a:t>
            </a:r>
            <a:b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ko-KR" altLang="en-US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하단에 위치한  </a:t>
            </a:r>
            <a:r>
              <a:rPr lang="ko-KR" altLang="en-US" sz="1200" b="1" dirty="0">
                <a:solidFill>
                  <a:srgbClr val="FFC000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📪 </a:t>
            </a:r>
            <a:r>
              <a:rPr lang="en-US" altLang="ko-KR" sz="1200" b="1" dirty="0">
                <a:solidFill>
                  <a:srgbClr val="FFC000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[</a:t>
            </a:r>
            <a:r>
              <a:rPr lang="ko-KR" altLang="en-US" sz="1200" b="1" dirty="0">
                <a:solidFill>
                  <a:srgbClr val="FFC000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응답결과</a:t>
            </a:r>
            <a:r>
              <a:rPr lang="en-US" altLang="ko-KR" sz="1200" b="1" dirty="0">
                <a:solidFill>
                  <a:srgbClr val="FFC000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]</a:t>
            </a:r>
            <a:r>
              <a:rPr lang="ko-KR" altLang="en-US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 에 고객 답변이 도출됩니다</a:t>
            </a:r>
            <a: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. </a:t>
            </a:r>
          </a:p>
          <a:p>
            <a:endParaRPr lang="en-US" altLang="ko-KR" sz="1200" b="1" dirty="0"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  <a:p>
            <a:endParaRPr lang="en-US" altLang="ko-KR" sz="1200" b="1" dirty="0"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  <a:p>
            <a:r>
              <a:rPr lang="ko-KR" altLang="en-US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🚫주의사항🚫</a:t>
            </a:r>
            <a:br>
              <a:rPr lang="ko-KR" altLang="en-US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X50master</a:t>
            </a:r>
            <a:b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X50Ultra</a:t>
            </a:r>
            <a:b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X40Ultra</a:t>
            </a:r>
            <a:b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L20Ultra</a:t>
            </a:r>
            <a:b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L10s</a:t>
            </a:r>
            <a:r>
              <a:rPr lang="ko-KR" altLang="en-US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히트</a:t>
            </a:r>
            <a:br>
              <a:rPr lang="ko-KR" altLang="en-US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L10Prime</a:t>
            </a:r>
            <a:b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W10Pro</a:t>
            </a:r>
          </a:p>
          <a:p>
            <a:r>
              <a:rPr lang="ko-KR" altLang="en-US" sz="1200" b="1" dirty="0" err="1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프로푸트라</a:t>
            </a:r>
            <a:endParaRPr lang="ko-KR" altLang="en-US" sz="1200" b="1" dirty="0"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  <a:p>
            <a:r>
              <a:rPr lang="ko-KR" altLang="en-US" sz="1200" b="1" dirty="0" err="1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프로누트라</a:t>
            </a:r>
            <a:r>
              <a:rPr lang="ko-KR" altLang="en-US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 등</a:t>
            </a:r>
          </a:p>
          <a:p>
            <a:br>
              <a:rPr lang="ko-KR" altLang="en-US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ko-KR" altLang="en-US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문의하고자 하는 제품명을</a:t>
            </a:r>
            <a: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.</a:t>
            </a:r>
          </a:p>
          <a:p>
            <a:r>
              <a:rPr lang="ko-KR" altLang="en-US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문의 내용 앞에 필수적으로 넣어 주셔야 올바르게 작동 됩니다</a:t>
            </a:r>
            <a: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. </a:t>
            </a:r>
            <a:b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endParaRPr lang="en-US" altLang="ko-KR" sz="1200" b="1" dirty="0"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  <a:p>
            <a:b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en-US" altLang="ko-KR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EX)</a:t>
            </a:r>
          </a:p>
          <a:p>
            <a:r>
              <a:rPr lang="en-US" altLang="ko-KR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-X50Ultra </a:t>
            </a:r>
            <a:r>
              <a:rPr lang="ko-KR" alt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스테이션에 물이 새고 있어요 </a:t>
            </a:r>
          </a:p>
          <a:p>
            <a:r>
              <a:rPr lang="en-US" altLang="ko-KR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-L20Ultra </a:t>
            </a:r>
            <a:r>
              <a:rPr lang="ko-KR" alt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제품이 빙글빙글 돌아요 </a:t>
            </a:r>
          </a:p>
          <a:p>
            <a:r>
              <a:rPr lang="en-US" altLang="ko-KR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-X50master </a:t>
            </a:r>
            <a:r>
              <a:rPr lang="ko-KR" alt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직 배수 연결 없이 사용 가능한가요</a:t>
            </a:r>
            <a:r>
              <a:rPr lang="en-US" altLang="ko-KR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?</a:t>
            </a:r>
          </a:p>
          <a:p>
            <a:r>
              <a:rPr lang="en-US" altLang="ko-KR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-L10Pro </a:t>
            </a:r>
            <a:r>
              <a:rPr lang="ko-KR" alt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베터리 완충시간</a:t>
            </a:r>
            <a:br>
              <a:rPr lang="ko-KR" alt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endParaRPr lang="ko-KR" altLang="en-US" sz="1200" b="1" dirty="0">
              <a:solidFill>
                <a:schemeClr val="accent3">
                  <a:lumMod val="60000"/>
                  <a:lumOff val="40000"/>
                </a:schemeClr>
              </a:solidFill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  <a:p>
            <a:r>
              <a:rPr lang="ko-KR" altLang="en-US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초기 버전의 특성상 등록된 데이터가 제한적이므로</a:t>
            </a:r>
            <a: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,</a:t>
            </a:r>
          </a:p>
          <a:p>
            <a:r>
              <a:rPr lang="ko-KR" altLang="en-US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일부 정보가 실제와 상이할 수 있습니다</a:t>
            </a:r>
            <a: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.</a:t>
            </a:r>
          </a:p>
          <a:p>
            <a:b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ko-KR" altLang="en-US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이에 따라 제품에 대한 정보는 </a:t>
            </a:r>
          </a:p>
          <a:p>
            <a:r>
              <a:rPr lang="ko-KR" altLang="en-US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사용 전 반드시 직접 확인 및 숙지해 주시기를 부탁드립니다</a:t>
            </a:r>
            <a: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.</a:t>
            </a:r>
          </a:p>
          <a:p>
            <a:b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ko-KR" alt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정확한 활용을 위한 사용자의 검증이 매우 중요합니다</a:t>
            </a:r>
            <a:r>
              <a:rPr lang="en-US" altLang="ko-KR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E7095A8-8B78-697A-F116-A0F25BA39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514" y="-7365"/>
            <a:ext cx="5751871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34DEB5CE-DB1E-8A7E-382A-015ABDDEB786}"/>
              </a:ext>
            </a:extLst>
          </p:cNvPr>
          <p:cNvCxnSpPr>
            <a:cxnSpLocks/>
          </p:cNvCxnSpPr>
          <p:nvPr/>
        </p:nvCxnSpPr>
        <p:spPr>
          <a:xfrm flipV="1">
            <a:off x="2918414" y="3124200"/>
            <a:ext cx="3848100" cy="2971800"/>
          </a:xfrm>
          <a:prstGeom prst="bentConnector3">
            <a:avLst>
              <a:gd name="adj1" fmla="val 6914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881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45BA7-8348-3724-5609-91638A001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그래픽, 폰트, 로고, 그래픽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10E5C8F-F46E-5BFE-7547-5857943DD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618" y="0"/>
            <a:ext cx="1265382" cy="6643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8A76F02-0F76-5200-DFAB-9EA560BBE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360472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FD111DF-FCCA-B4F0-86BB-406007553FA6}"/>
              </a:ext>
            </a:extLst>
          </p:cNvPr>
          <p:cNvCxnSpPr>
            <a:cxnSpLocks/>
          </p:cNvCxnSpPr>
          <p:nvPr/>
        </p:nvCxnSpPr>
        <p:spPr>
          <a:xfrm flipV="1">
            <a:off x="2909455" y="3306618"/>
            <a:ext cx="3639127" cy="2863274"/>
          </a:xfrm>
          <a:prstGeom prst="bentConnector3">
            <a:avLst>
              <a:gd name="adj1" fmla="val 64975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6DFAD7-19EB-1060-E366-69B68C6A3069}"/>
              </a:ext>
            </a:extLst>
          </p:cNvPr>
          <p:cNvSpPr txBox="1"/>
          <p:nvPr/>
        </p:nvSpPr>
        <p:spPr>
          <a:xfrm>
            <a:off x="6941827" y="2429455"/>
            <a:ext cx="3984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결과</a:t>
            </a:r>
            <a: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. </a:t>
            </a:r>
            <a:b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b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ko-KR" altLang="en-US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사용 중 발생하는 </a:t>
            </a:r>
            <a:b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br>
              <a:rPr lang="en-US" altLang="ko-KR" sz="1200" b="1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</a:br>
            <a:r>
              <a:rPr lang="ko-KR" altLang="en-US" sz="1200" dirty="0">
                <a:solidFill>
                  <a:srgbClr val="FF0000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오정보</a:t>
            </a:r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나 </a:t>
            </a:r>
            <a:r>
              <a:rPr lang="ko-KR" altLang="en-US" sz="1200" dirty="0">
                <a:solidFill>
                  <a:srgbClr val="FFC000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수정</a:t>
            </a:r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이 필요한 내용은 취합하여 전달해 주시면</a:t>
            </a:r>
            <a: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,</a:t>
            </a:r>
          </a:p>
          <a:p>
            <a:endParaRPr lang="en-US" altLang="ko-KR" sz="1200" dirty="0"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  <a:p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장기적인 학습과 유추에 큰 도움이 됩니다</a:t>
            </a:r>
            <a: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. </a:t>
            </a:r>
          </a:p>
          <a:p>
            <a:endParaRPr lang="en-US" altLang="ko-KR" sz="1200" dirty="0"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  <a:p>
            <a:r>
              <a:rPr lang="ko-KR" altLang="en-US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이 점 참고해 주시기 바랍니다</a:t>
            </a:r>
            <a:r>
              <a:rPr lang="en-US" altLang="ko-KR" sz="1200" dirty="0">
                <a:latin typeface="마루 부리OTF 조금굵은" panose="020B0600000101010101" pitchFamily="34" charset="-127"/>
                <a:ea typeface="마루 부리OTF 조금굵은" panose="020B0600000101010101" pitchFamily="34" charset="-127"/>
              </a:rPr>
              <a:t>.</a:t>
            </a:r>
            <a:endParaRPr lang="ko-KR" altLang="en-US" sz="1200" b="1" dirty="0">
              <a:latin typeface="마루 부리OTF 조금굵은" panose="020B0600000101010101" pitchFamily="34" charset="-127"/>
              <a:ea typeface="마루 부리OTF 조금굵은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816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E3224-66ED-41D2-0FB1-620E7F9EB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CC1542-F90E-D4BE-8B32-39D1605B0123}"/>
              </a:ext>
            </a:extLst>
          </p:cNvPr>
          <p:cNvSpPr txBox="1"/>
          <p:nvPr/>
        </p:nvSpPr>
        <p:spPr>
          <a:xfrm>
            <a:off x="5255491" y="3272825"/>
            <a:ext cx="4322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감사합니다</a:t>
            </a:r>
            <a:r>
              <a:rPr lang="en-US" altLang="ko-KR" sz="1200" dirty="0">
                <a:latin typeface="한컴 울주 천전리 각석체" panose="020B0503000000000000" pitchFamily="50" charset="-127"/>
                <a:ea typeface="한컴 울주 천전리 각석체" panose="020B0503000000000000" pitchFamily="50" charset="-127"/>
              </a:rPr>
              <a:t>.</a:t>
            </a:r>
            <a:endParaRPr lang="ko-KR" altLang="en-US" sz="1200" dirty="0">
              <a:latin typeface="한컴 울주 천전리 각석체" panose="020B0503000000000000" pitchFamily="50" charset="-127"/>
              <a:ea typeface="한컴 울주 천전리 각석체" panose="020B0503000000000000" pitchFamily="50" charset="-127"/>
            </a:endParaRPr>
          </a:p>
        </p:txBody>
      </p:sp>
      <p:pic>
        <p:nvPicPr>
          <p:cNvPr id="3" name="그림 2" descr="그래픽, 폰트, 로고, 그래픽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47B4680-427E-5015-5212-047F49EE5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618" y="0"/>
            <a:ext cx="1265382" cy="66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719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슬레이트">
  <a:themeElements>
    <a:clrScheme name="슬레이트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슬레이트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슬레이트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TM04033929[[fn=슬레이트]]</Template>
  <TotalTime>119</TotalTime>
  <Words>182</Words>
  <Application>Microsoft Office PowerPoint</Application>
  <PresentationFormat>와이드스크린</PresentationFormat>
  <Paragraphs>31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마루 부리OTF 조금굵은</vt:lpstr>
      <vt:lpstr>한컴 울주 천전리 각석체</vt:lpstr>
      <vt:lpstr>Calisto MT</vt:lpstr>
      <vt:lpstr>Wingdings 2</vt:lpstr>
      <vt:lpstr>슬레이트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yoonwhan0@naver.com</dc:creator>
  <cp:lastModifiedBy>yoonwhan0@naver.com</cp:lastModifiedBy>
  <cp:revision>54</cp:revision>
  <dcterms:created xsi:type="dcterms:W3CDTF">2025-05-09T02:51:22Z</dcterms:created>
  <dcterms:modified xsi:type="dcterms:W3CDTF">2025-06-19T07:04:31Z</dcterms:modified>
</cp:coreProperties>
</file>