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39DE-F0B8-1F65-412B-9592B744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5A566-BC8E-0781-A16D-EA7109AEB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D8FBD-13C0-79D6-3220-67833735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9CDE9-A1AC-8465-CF09-7AA91B0D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B6D63-867D-2284-A517-891B590B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52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2274-B4EC-145A-E7D7-C7D1A6ED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CD95D-EE27-7D02-04D1-F2AF4554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32918-402C-8DA7-F045-E4717897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ABC3D-7C63-629B-5B8F-83FE5930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7A9BC-8C47-A900-A94A-D146CA00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F07228-0D50-AFDC-4FE2-29E55B319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EB893-4365-0C38-9645-D37B9D99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CACAE-63CD-5B22-B4DF-63D887C7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A6DF-D9B3-027F-7F2C-1109E38E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D1AC-5734-1858-B301-44E6B591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5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AE95C-CB03-74E1-5E5A-41182660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1891D-8E7E-F1DD-8E4F-69B852D9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C1161-A838-4C93-4182-E457B922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7CE34-D610-A985-2567-AE03516C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9F877-6766-8430-8F4F-344DF0E3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5E0C2-942C-8B5B-CCFC-E0E08236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03AC47-7125-91EC-FBBD-3E184426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57225-54AF-B10D-ED6A-9B7E2BBB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9D26F-C89E-5544-8EB9-1AAF608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F83B-68D6-BD01-D819-1CB3201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09D8-EA42-2363-BCD0-2E23ED09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A4E1A-367E-6C65-2046-ADB88064A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AC4917-E64B-3299-8B3E-2CA4E8383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3B34A-A854-1FA4-49D4-33F0113D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3A3C9-F5E7-F162-0E1B-1A893A9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A1F9FE-78F1-5B5A-CCE2-6D04420F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32FC2-171F-AA4C-BB65-3743B149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29171E-C032-AB12-F640-9EA3528E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6B5716-2F7D-87D4-F400-C3F2A58C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93F86D-D692-0D43-8EFC-D3B884698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D4491-045E-67E2-AD03-4A7B47A54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F71C37-5DDF-CA5C-43DE-A6EC477E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97EE1-2426-FB26-1074-65F6228B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977AB4-B324-CD3A-17C9-EA6797D3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B416-3046-4A6F-3AF4-3CF0097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FCE5A-5A5C-6B9E-28EE-7D57CDE7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22907E-3E7F-8565-25FA-529A26F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3A0C2F-CE49-7181-C29B-FEA65350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8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8C8E96-A754-69FC-61BD-83E491C5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A195C-0056-A58A-FFBA-473952D4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D742F-17F5-6BD8-E00C-BD7B3EA3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4038-039B-C6F3-828F-AD9AB7F7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7E67C-D5DF-A557-16EE-33E1DE57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D05799-F891-AD9C-3BEA-24F09A12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D2F24-490A-5A80-7D88-7703345B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34144-E508-81D5-BED8-801E7F74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E172B-5206-F9ED-8EE3-355B6876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FE671-A945-9652-4C80-CBAA6654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B7E565-4897-DFA1-77F6-940A05ED9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45075-D328-BE92-68BB-23C5D7FFF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7FCE2-1643-9D07-67B1-2D43FE8E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67EB-FF1A-46A5-9090-CB8D4B88CAF6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19B8FA-3ECC-6D14-9D9F-DBF230A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283F1-D10B-2E80-67F5-B9C74115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E803-1520-4E25-8440-7A6D660C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1E547F-7DF2-5878-A01B-35579E81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353847-0A83-C6E0-B467-850328D5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54685-4A22-8B47-6350-6D749B73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C63567EB-FF1A-46A5-9090-CB8D4B88CAF6}" type="datetimeFigureOut">
              <a:rPr lang="ko-KR" altLang="en-US" smtClean="0"/>
              <a:pPr/>
              <a:t>2025-09-10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0B2F8-B525-2BF2-129D-1F5035BB7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0BD9A-20F4-C96C-DD21-711BFFD8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5E8BE803-1520-4E25-8440-7A6D660CFAA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3B3DD7-4AB4-560C-7933-6944912B7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CE3C7A-05CA-687A-9197-626F85794925}"/>
              </a:ext>
            </a:extLst>
          </p:cNvPr>
          <p:cNvSpPr txBox="1"/>
          <p:nvPr/>
        </p:nvSpPr>
        <p:spPr>
          <a:xfrm>
            <a:off x="3369429" y="2413337"/>
            <a:ext cx="5453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처음부터 끝까지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분이면 됩니다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스마트 셀러 완벽 가이드북</a:t>
            </a:r>
          </a:p>
          <a:p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👉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이거 하나면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셀러 전문가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👉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처음이라면 반드시 봐야 할 셀러 시작 매뉴얼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4B138-A4C2-9167-F50D-4073F3B11192}"/>
              </a:ext>
            </a:extLst>
          </p:cNvPr>
          <p:cNvSpPr txBox="1"/>
          <p:nvPr/>
        </p:nvSpPr>
        <p:spPr>
          <a:xfrm>
            <a:off x="10231583" y="6461689"/>
            <a:ext cx="1775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2025-09-09 cx-tech-builder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2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4DA4-B4A4-D3E9-CB06-579177A61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EF66B9-0046-6670-A103-8736CC3B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07CA46-22B3-811E-85BE-7ED8CAB9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3" y="1394348"/>
            <a:ext cx="4610743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D5AB9-8E2F-ACEA-B95E-7D8C633B3C7A}"/>
              </a:ext>
            </a:extLst>
          </p:cNvPr>
          <p:cNvSpPr txBox="1"/>
          <p:nvPr/>
        </p:nvSpPr>
        <p:spPr>
          <a:xfrm>
            <a:off x="5225145" y="1733406"/>
            <a:ext cx="6212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🚚 배송조회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이제는 실시간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처리로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</a:p>
          <a:p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페이지에서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일괄 등록한 송장번호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소비자도 실시간으로 확인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할 수 있는 양방향 시스템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처리 후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 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‘배송완료’ 전환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배송완료 시점부터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 접수 가능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고객도 운영자도 타이밍이 명확합니다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 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관리자가 수동으로 즉시 배송완료 처리 가능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상황에 따라 유연하게 제어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할 수 있도록 설계</a:t>
            </a: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수동의 균형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운영 스트레스를 확 줄였습니다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81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643A-71AC-29B0-20B7-D2892AA1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72D4D9-D1CF-326C-2AA6-7F49D52AB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87CB6-620D-167C-D5C4-6E30C30FBFEE}"/>
              </a:ext>
            </a:extLst>
          </p:cNvPr>
          <p:cNvSpPr txBox="1"/>
          <p:nvPr/>
        </p:nvSpPr>
        <p:spPr>
          <a:xfrm>
            <a:off x="3702766" y="3244334"/>
            <a:ext cx="526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다룰 수 있게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 조작법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35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2E6B-8BA5-2919-1EF0-51E74408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8185F7-37F2-72D7-3ECA-5F03BF4A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96EB38-85C8-20B6-0F70-E1A4FF51EA64}"/>
              </a:ext>
            </a:extLst>
          </p:cNvPr>
          <p:cNvSpPr/>
          <p:nvPr/>
        </p:nvSpPr>
        <p:spPr>
          <a:xfrm>
            <a:off x="11647272" y="528899"/>
            <a:ext cx="544727" cy="53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FC476-F56F-1F96-E6D3-596F5E43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8561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B656D-F4AB-633E-548B-DBDD1BF58C2C}"/>
              </a:ext>
            </a:extLst>
          </p:cNvPr>
          <p:cNvSpPr txBox="1"/>
          <p:nvPr/>
        </p:nvSpPr>
        <p:spPr>
          <a:xfrm>
            <a:off x="3962400" y="797849"/>
            <a:ext cx="519611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⭐ 숨겨진 관리자 진입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고객은 몰라도 됩니다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제공받은 페이지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우측 상단 별표 아이콘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(★)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을 클릭하면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전용 로그인 창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열립니다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 시 발급된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전용 계정으로 바로 로그인 가능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버튼은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오직 데스크톱 환경에서만 노출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모바일에서는 아예 보이지 않도록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설계했습니다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진입률이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높은 수요고객 특성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반영한 것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혼선을 줄이고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사용자 경험은 더 깔끔하게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운영자만 아는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은밀하고 효율적인 제어 포인트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650D8D-7B5E-56B9-CFDE-6C456F79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611" y="2288994"/>
            <a:ext cx="2906389" cy="22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0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AF27-AE7B-9F85-8FB1-2F9BF93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39A6A4-BEB4-0F6A-E253-9BB4CC1C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2FC833-4230-EFD5-EBA5-12BE24270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7C017-2C14-D152-CECC-55C0A0ED32AC}"/>
              </a:ext>
            </a:extLst>
          </p:cNvPr>
          <p:cNvSpPr txBox="1"/>
          <p:nvPr/>
        </p:nvSpPr>
        <p:spPr>
          <a:xfrm>
            <a:off x="2966192" y="2475907"/>
            <a:ext cx="708450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🛠️ 복잡할 필요 없습니다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전용 페이지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처음 봐도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이해할 수 있는 구조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기능만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보기 쉬운 버튼 형태로 정리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헷갈리는 메뉴는 없습니다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직관적인 설계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간결한 동선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관리자는 원하는 작업을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두 번의 클릭으로 처리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할 수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운영은 간편하게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실수는 줄이고 속도는 올립니다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2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38540-45FC-1949-1256-7AF15318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6B316F-7EA5-585F-A3CD-A7A4A59C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6F1EA4-8479-A801-97FE-ABB10838F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53433A-7C3A-1E1C-9283-D6619A012B4E}"/>
              </a:ext>
            </a:extLst>
          </p:cNvPr>
          <p:cNvSpPr txBox="1"/>
          <p:nvPr/>
        </p:nvSpPr>
        <p:spPr>
          <a:xfrm>
            <a:off x="2898671" y="2956252"/>
            <a:ext cx="684220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📊 지금 무슨 일이 일어나고 있나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답은 대시보드에 있습니다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오늘 들어온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주문 건수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진행 중인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처리 현황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모든 정보를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실시간으로 자동 집계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 보여줍니다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단순한 수치가 아니라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운영의 맥을 짚어주는 통제센터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지금 어떤 상황인지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어디에 집중해야 할지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한 화면이면 방향이 보입니다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F45FB8E3-602C-BD0B-B212-061B0BB82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4271" y="15297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C6D-8E37-856D-347B-DBC72651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057046-B4D5-9158-BA8A-D0B4FD40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BC0192-E751-0407-EFC9-0A78BF4EC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AC3A6-F1A7-B49A-43A0-4D41798552B5}"/>
              </a:ext>
            </a:extLst>
          </p:cNvPr>
          <p:cNvSpPr txBox="1"/>
          <p:nvPr/>
        </p:nvSpPr>
        <p:spPr>
          <a:xfrm>
            <a:off x="2730995" y="2883958"/>
            <a:ext cx="729837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🚨 지금 처리 안 하면 안 되는 것들만 모았습니다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주문부터 교환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요청까지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—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기간과 관계없이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아직 처리되지 않은 요청만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 화면에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필터링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되어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표시됩니다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확인해야 할 일만 쏙쏙 뽑아주는 작업 우선 구역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실수 없이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우선순위대로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처리할 수 있도록 설계했습니다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놓치지 않게 만드는 구조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여기에 있습니다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FF48F319-FD85-3D6C-5673-1385AB07F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0150" y="19695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DC8F-9050-E926-2777-575CC5B7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973317-FBDB-B8B4-C245-C9D6746D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05D1E1-FBF4-5E7C-F61D-2685EECD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0ABCB-EAD3-ABFF-293C-36DC513F0DCF}"/>
              </a:ext>
            </a:extLst>
          </p:cNvPr>
          <p:cNvSpPr txBox="1"/>
          <p:nvPr/>
        </p:nvSpPr>
        <p:spPr>
          <a:xfrm>
            <a:off x="4072686" y="3909773"/>
            <a:ext cx="775458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🔍 주문 내역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필요한 만큼만 뽑아보세요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조회 기간은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오늘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이번 주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최근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기준으로 손쉽게 선택 가능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페이지를 새로 열거나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새로고침할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경우엔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‘최근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일’ 기준으로 조회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되도록 설정되어 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필터링은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복잡하지 않고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반응은 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 싶은 주문만 빠르게 확인할 수 있는 실무자 중심 설계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56E83B5E-1D4F-DD2C-6C1B-9CCAAD224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3559" y="34289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C273-0EA6-F32F-3348-84634B2B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758AB2-8BDB-FB0A-A77C-B9C6E315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5AC2F-442B-2DF1-3385-89B7F8078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E5628-B88A-EE8F-93E8-E686895B7461}"/>
              </a:ext>
            </a:extLst>
          </p:cNvPr>
          <p:cNvSpPr txBox="1"/>
          <p:nvPr/>
        </p:nvSpPr>
        <p:spPr>
          <a:xfrm>
            <a:off x="2390155" y="3191310"/>
            <a:ext cx="769727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📥 클릭 한 번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써먹는 엑셀 다운로드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지금 조회 중인 주문 내역을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엑셀 파일로 그대로 내보낼 수 있습니다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필터링된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정보만 저장되므로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정리 작업은 필요 없습니다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특히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양식은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추후 연동될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프로그램에서도 바로 사용 가능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하도록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포맷이 맞춰져 있어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 활용 준비도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수작업 없이 바로 쓰는 실전형 엑셀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 다운로드만 하세요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B3644F50-0039-30EC-39C4-AC26EE5EC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0228" y="20383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7CF94-3092-14D3-0D0A-AF552674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A840CA-9413-D05D-2E93-5A439428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368"/>
            <a:ext cx="12192000" cy="5803263"/>
          </a:xfrm>
          <a:prstGeom prst="rect">
            <a:avLst/>
          </a:prstGeom>
        </p:spPr>
      </p:pic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617136-A3C3-AD25-87F9-589DAAEF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94B9D-1F0F-6C26-F461-0F5524D427EF}"/>
              </a:ext>
            </a:extLst>
          </p:cNvPr>
          <p:cNvSpPr txBox="1"/>
          <p:nvPr/>
        </p:nvSpPr>
        <p:spPr>
          <a:xfrm>
            <a:off x="1231374" y="2640387"/>
            <a:ext cx="5622331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🔄 송장 등록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이제는 엑셀 한 장이면 충분합니다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주문번호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택배사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송장번호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 정보만 기입하면 자동 업데이트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지정된 양식 파일에 입력 후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재업로드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하면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기존 주문 정보에 정확하게 반영됩니다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대량 등록도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수정도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 번에 빠르게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사소한 실수조차 줄여주는 구조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실무자가 안심하고 쓸 수 있도록 설계된 구역입니다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AB574D-DF14-B1B7-2D4C-9CC81762F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500" y="3476888"/>
            <a:ext cx="3467584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래픽 1" descr="커서 단색으로 채워진">
            <a:extLst>
              <a:ext uri="{FF2B5EF4-FFF2-40B4-BE49-F238E27FC236}">
                <a16:creationId xmlns:a16="http://schemas.microsoft.com/office/drawing/2014/main" id="{651B8A8B-AE53-3A67-3BDC-8E0DFCF83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2873" y="20002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83FEC-80D4-B5B5-6692-F0076556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8BF306-EF75-7E13-0ED3-0117E148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6D72F-470E-17DA-0D75-FD88E4B5EA03}"/>
              </a:ext>
            </a:extLst>
          </p:cNvPr>
          <p:cNvSpPr txBox="1"/>
          <p:nvPr/>
        </p:nvSpPr>
        <p:spPr>
          <a:xfrm>
            <a:off x="644480" y="1371131"/>
            <a:ext cx="63527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🧰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4️⃣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숨겨진 기능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100%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활용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 – Toolbox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가이드</a:t>
            </a: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월 단위 계약 시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스마트셀러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전용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프로그램도 함께 지급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📌 매일 몇 시간씩 붙잡고 있던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상품명 정리 작업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커피 한 잔 마시는 시간에 끝납니다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사용 중인 웹페이지에서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내려받은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양식 그대로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바로 쓸 수 있는 전용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툴을 함께 제공해드립니다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실무에 바로 연결되는 자동화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시간을 벌고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실수를 줄이고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업무는 더 똑똑하게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제공되는 데스크톱 어플리케이션 프로그램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채팅 매크로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고객주문유도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스마트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셀러 프로그램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제품명 매칭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7E6591-49BB-5EDB-AFCF-7E7C4CC5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85" y="150090"/>
            <a:ext cx="4191275" cy="2703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711F5-D16D-B91B-5982-DCEBFE78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85" y="3024900"/>
            <a:ext cx="4191275" cy="383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0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DBFBF-6BF8-E470-5C96-073CF182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18641-F00D-B2D3-07BE-DD4C5DD8362D}"/>
              </a:ext>
            </a:extLst>
          </p:cNvPr>
          <p:cNvSpPr txBox="1"/>
          <p:nvPr/>
        </p:nvSpPr>
        <p:spPr>
          <a:xfrm>
            <a:off x="3167743" y="2551837"/>
            <a:ext cx="5856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📘 이 가이드 하나면 충분합니다</a:t>
            </a: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스마트셀러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시작부터 운영까지 전 과정 안내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것만 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구축을 위한 정보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전달법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고객이 헷갈리지 않게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 접수 화면 완전 해부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다룰 수 있게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관리자 페이지 조작법</a:t>
            </a:r>
          </a:p>
        </p:txBody>
      </p:sp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C3C02A-E8DD-5E33-F375-0333C8E5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01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42273-4A7A-EA74-0296-AA6A9249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FDFF45-FBD8-E52D-8C84-C4F9B3443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B9246-8A60-E60B-7259-E7685EA7934C}"/>
              </a:ext>
            </a:extLst>
          </p:cNvPr>
          <p:cNvSpPr txBox="1"/>
          <p:nvPr/>
        </p:nvSpPr>
        <p:spPr>
          <a:xfrm>
            <a:off x="2858268" y="3244334"/>
            <a:ext cx="647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것만 빠르게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구축을 위한 정보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전달법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18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24DA8-D6AA-E66D-B96C-42A47B85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089A65-32DB-AAE1-8E30-38A8B489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C0051-0317-346D-A8D6-D1990701558B}"/>
              </a:ext>
            </a:extLst>
          </p:cNvPr>
          <p:cNvSpPr txBox="1"/>
          <p:nvPr/>
        </p:nvSpPr>
        <p:spPr>
          <a:xfrm>
            <a:off x="3600450" y="626480"/>
            <a:ext cx="6330950" cy="600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CTB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Web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구축 정보 요청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CTB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 전용 웹사이트 구축을 위해 아래의 기본 정보를 회신해주시기 바랍니다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정확한 정보를 입력해 주셔야 원활한 계정 설정이 가능합니다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정보가 정리되면 담당자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000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에게 전달해주세요</a:t>
            </a:r>
            <a:endParaRPr lang="en-US" altLang="ko-KR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연락처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Email : </a:t>
            </a: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1️⃣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로그인용 이메일 주소 및 초기 비밀번호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000" b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이메일 주소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메일 수신이 가능한 주소로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계정 수 추가 가능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비밀번호는 지정 후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필요 시 관리자에게 문의하시면 해당 이메일로 비밀번호 변경 링크를 재 발송해 드립니다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초기 비밀번호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선택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설정을 원하시는 경우 함께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미입력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시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기본 비밀번호로 설정 후 안내드릴 예정입니다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셀러명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브랜드명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사이트 및 홈페이지에 표시될 공식 셀러명을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유투버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명 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채널명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등</a:t>
            </a:r>
          </a:p>
          <a:p>
            <a:pPr>
              <a:lnSpc>
                <a:spcPts val="1425"/>
              </a:lnSpc>
              <a:buNone/>
            </a:pPr>
            <a:b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3️⃣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입금 계좌 정보</a:t>
            </a:r>
          </a:p>
          <a:p>
            <a:pPr>
              <a:lnSpc>
                <a:spcPts val="1425"/>
              </a:lnSpc>
              <a:buNone/>
            </a:pP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고객 주문서 및 결제 안내에 사용될 입금 계좌 정보를 정확히 기입해주세요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구분  내용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예금주명  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홍길동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은행명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국민은행</a:t>
            </a:r>
          </a:p>
          <a:p>
            <a:pPr>
              <a:lnSpc>
                <a:spcPts val="1425"/>
              </a:lnSpc>
              <a:buNone/>
            </a:pPr>
            <a:r>
              <a:rPr lang="ko-KR" altLang="en-US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계좌번호  예</a:t>
            </a:r>
            <a:r>
              <a:rPr lang="en-US" altLang="ko-KR" sz="1000" b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123456-78-91011</a:t>
            </a:r>
          </a:p>
        </p:txBody>
      </p:sp>
    </p:spTree>
    <p:extLst>
      <p:ext uri="{BB962C8B-B14F-4D97-AF65-F5344CB8AC3E}">
        <p14:creationId xmlns:p14="http://schemas.microsoft.com/office/powerpoint/2010/main" val="31228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9013-E744-D009-226E-D26BE7D6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06DD7-B8A8-07F7-86B3-1427DE54A3D3}"/>
              </a:ext>
            </a:extLst>
          </p:cNvPr>
          <p:cNvSpPr txBox="1"/>
          <p:nvPr/>
        </p:nvSpPr>
        <p:spPr>
          <a:xfrm>
            <a:off x="3121816" y="3244334"/>
            <a:ext cx="594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2️⃣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고객이 헷갈리지 않게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 접수 화면 완전 해부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95910B-D667-EA9A-AB61-624893AF0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71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C8AA-E754-1609-B54D-FAF76309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C638F4-CBFD-94AE-F46C-26A6AE3F1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026CF2-36CE-7D04-2DD0-B2559680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15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E82A5-40B4-6DC7-C950-D313E390BA83}"/>
              </a:ext>
            </a:extLst>
          </p:cNvPr>
          <p:cNvSpPr txBox="1"/>
          <p:nvPr/>
        </p:nvSpPr>
        <p:spPr>
          <a:xfrm>
            <a:off x="4286112" y="2138882"/>
            <a:ext cx="702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🖐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처음 만나는 화면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초면 감이 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모바일이든 웹이든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어떤 기기에서도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그대로 깔끔하게 작동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건 모두 덜어내고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딱 필요한 기능만 담았습니다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 접수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클릭 몇 번이면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이제 고객도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직원도 헷갈릴 일이 없습니다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4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FCF01-896C-46BA-B293-3316206F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8DCDE32-4E9C-3B7E-B8C6-8558D09B7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5C20CD-BA1E-DEC2-88F0-C673E856A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04152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C4AA7E-D33D-E511-BAE3-0AABAD61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152" y="1283960"/>
            <a:ext cx="3199848" cy="3180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3BE155-D47F-1CA9-CA07-199EF13C2F89}"/>
              </a:ext>
            </a:extLst>
          </p:cNvPr>
          <p:cNvSpPr txBox="1"/>
          <p:nvPr/>
        </p:nvSpPr>
        <p:spPr>
          <a:xfrm>
            <a:off x="6808304" y="1325133"/>
            <a:ext cx="4324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🧾 고객이 ‘그냥 써버리는’ 접수 화면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신규 접수 페이지는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입력 없이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꼭 필요한 정보만 받도록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설계했습니다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주소 입력은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카카오맵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기반 자동 검색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기능으로 누구나 빠르게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직관성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신뢰성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모두 잡은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고객도 편하고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운영자도 정확한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최적화된 접수 페이지입니다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54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E79B8-732F-90A1-884F-323AE235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847C37-B5D4-A51D-426A-71A39DEAD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764BA8-57E2-0B4A-BB04-9791E173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185285"/>
            <a:ext cx="4410691" cy="6487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8C471-16CC-4D9A-0C74-BBA75382F4BB}"/>
              </a:ext>
            </a:extLst>
          </p:cNvPr>
          <p:cNvSpPr txBox="1"/>
          <p:nvPr/>
        </p:nvSpPr>
        <p:spPr>
          <a:xfrm>
            <a:off x="5045145" y="1450566"/>
            <a:ext cx="6602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🔁 교환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복잡할 게 없습니다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클릭 몇 번이면 끝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소비자도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판매자도 스트레스 없는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교환 전용 접수 페이지입니다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원하는 처리방식은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라디오 버튼만 클릭하면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OK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판매자가 송장을 등록하면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‘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배송중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 처리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 후엔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‘배송완료’ 전환까지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✔️ 교환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반품은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배송완료 상태에서만 가능하게 설계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되어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혼선도 방지했습니다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처리 과정은 자동화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고객 응대는 간소화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운영이 편해질 수밖에 없습니다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25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DCF5F-DEAE-7C83-7E0E-0DF6B690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373F8F-4AA1-5C3F-185D-7867A74D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273" y="150090"/>
            <a:ext cx="360000" cy="36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98A971-B2DA-ADC6-A834-BB21C5EC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223"/>
            <a:ext cx="3183626" cy="5123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9218D9-BB78-8805-9789-91D09EC62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626" y="426081"/>
            <a:ext cx="3615433" cy="5921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B96C31-D551-1486-C643-0024FDAC8A72}"/>
              </a:ext>
            </a:extLst>
          </p:cNvPr>
          <p:cNvSpPr txBox="1"/>
          <p:nvPr/>
        </p:nvSpPr>
        <p:spPr>
          <a:xfrm>
            <a:off x="6879771" y="948690"/>
            <a:ext cx="51275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💸 환불까지 깔끔하게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 전용 구역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겉보기엔 교환 페이지와 비슷하지만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최종 환불 처리에 꼭 필요한 요소만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알차게 담았습니다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환불 계좌 입력란은 하단에 명확하게 배치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이후 관리자 페이지에서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 연동되어 </a:t>
            </a:r>
            <a:b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한눈에 확인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가능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반품은 ‘배송완료’ 이후부터 접수 가능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하도록 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제한해 혼선 차단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취소는 주문 직후 ‘접수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단계’에서만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가능하게 설계해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 안정성까지 챙겼습니다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소비자는 명확하게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운영자는 효율적으로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불필요한 커뮤니케이션 없이도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깔끔하게 처리됩니다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1188</Words>
  <Application>Microsoft Office PowerPoint</Application>
  <PresentationFormat>와이드스크린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56</cp:revision>
  <dcterms:created xsi:type="dcterms:W3CDTF">2025-09-09T04:00:49Z</dcterms:created>
  <dcterms:modified xsi:type="dcterms:W3CDTF">2025-09-10T05:10:16Z</dcterms:modified>
</cp:coreProperties>
</file>