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39DE-F0B8-1F65-412B-9592B744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5A566-BC8E-0781-A16D-EA7109AEB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D8FBD-13C0-79D6-3220-67833735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9CDE9-A1AC-8465-CF09-7AA91B0D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B6D63-867D-2284-A517-891B590B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2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2274-B4EC-145A-E7D7-C7D1A6ED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CD95D-EE27-7D02-04D1-F2AF4554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32918-402C-8DA7-F045-E4717897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ABC3D-7C63-629B-5B8F-83FE593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7A9BC-8C47-A900-A94A-D146CA0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F07228-0D50-AFDC-4FE2-29E55B31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EB893-4365-0C38-9645-D37B9D99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CACAE-63CD-5B22-B4DF-63D887C7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CA6DF-D9B3-027F-7F2C-1109E38E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2D1AC-5734-1858-B301-44E6B591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AE95C-CB03-74E1-5E5A-41182660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1891D-8E7E-F1DD-8E4F-69B852D9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C1161-A838-4C93-4182-E457B922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7CE34-D610-A985-2567-AE03516C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9F877-6766-8430-8F4F-344DF0E3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5E0C2-942C-8B5B-CCFC-E0E08236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3AC47-7125-91EC-FBBD-3E184426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57225-54AF-B10D-ED6A-9B7E2BBB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9D26F-C89E-5544-8EB9-1AAF608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CF83B-68D6-BD01-D819-1CB3201E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09D8-EA42-2363-BCD0-2E23ED09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A4E1A-367E-6C65-2046-ADB88064A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C4917-E64B-3299-8B3E-2CA4E838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3B34A-A854-1FA4-49D4-33F0113D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3A3C9-F5E7-F162-0E1B-1A893A9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1F9FE-78F1-5B5A-CCE2-6D04420F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32FC2-171F-AA4C-BB65-3743B149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9171E-C032-AB12-F640-9EA3528E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B5716-2F7D-87D4-F400-C3F2A58C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93F86D-D692-0D43-8EFC-D3B884698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7D4491-045E-67E2-AD03-4A7B47A54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71C37-5DDF-CA5C-43DE-A6EC477E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F97EE1-2426-FB26-1074-65F6228B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977AB4-B324-CD3A-17C9-EA6797D3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4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FB416-3046-4A6F-3AF4-3CF0097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FCE5A-5A5C-6B9E-28EE-7D57CDE7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2907E-3E7F-8565-25FA-529A26F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3A0C2F-CE49-7181-C29B-FEA65350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8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C8E96-A754-69FC-61BD-83E491C5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CA195C-0056-A58A-FFBA-473952D4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D742F-17F5-6BD8-E00C-BD7B3EA3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4038-039B-C6F3-828F-AD9AB7F7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E67C-D5DF-A557-16EE-33E1DE57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05799-F891-AD9C-3BEA-24F09A12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D2F24-490A-5A80-7D88-7703345B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34144-E508-81D5-BED8-801E7F74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E172B-5206-F9ED-8EE3-355B6876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1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FE671-A945-9652-4C80-CBAA6654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B7E565-4897-DFA1-77F6-940A05ED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45075-D328-BE92-68BB-23C5D7FFF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7FCE2-1643-9D07-67B1-2D43FE8E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9B8FA-3ECC-6D14-9D9F-DBF230A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283F1-D10B-2E80-67F5-B9C7411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0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E547F-7DF2-5878-A01B-35579E81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53847-0A83-C6E0-B467-850328D5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4685-4A22-8B47-6350-6D749B73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567EB-FF1A-46A5-9090-CB8D4B88CA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0B2F8-B525-2BF2-129D-1F5035BB7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0BD9A-20F4-C96C-DD21-711BFFD8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3B3DD7-4AB4-560C-7933-6944912B7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CE3C7A-05CA-687A-9197-626F85794925}"/>
              </a:ext>
            </a:extLst>
          </p:cNvPr>
          <p:cNvSpPr txBox="1"/>
          <p:nvPr/>
        </p:nvSpPr>
        <p:spPr>
          <a:xfrm>
            <a:off x="3808845" y="3244334"/>
            <a:ext cx="457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스마트 셀러 초기 구축 및 사용방법 상세설명서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B138-A4C2-9167-F50D-4073F3B11192}"/>
              </a:ext>
            </a:extLst>
          </p:cNvPr>
          <p:cNvSpPr txBox="1"/>
          <p:nvPr/>
        </p:nvSpPr>
        <p:spPr>
          <a:xfrm>
            <a:off x="10231583" y="6461689"/>
            <a:ext cx="177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2025-09-09 cx-tech-builder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2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4DA4-B4A4-D3E9-CB06-579177A61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EF66B9-0046-6670-A103-8736CC3B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7CA46-22B3-811E-85BE-7ED8CAB9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71347"/>
            <a:ext cx="4610743" cy="416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D5AB9-8E2F-ACEA-B95E-7D8C633B3C7A}"/>
              </a:ext>
            </a:extLst>
          </p:cNvPr>
          <p:cNvSpPr txBox="1"/>
          <p:nvPr/>
        </p:nvSpPr>
        <p:spPr>
          <a:xfrm>
            <a:off x="5405145" y="2723287"/>
            <a:ext cx="6602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배송조회 구역 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페이지에서 일괄적으로 등록한 송장번호가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해당 페이지에서 소비자 또한 양방향으로 실시간 확인 가능하도록 설계하였습니다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배송중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처리 이후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일뒤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자동적으로 배송완료 처리되며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이때 소비자는 교환 및 반품에 대해 접수가 가능합니다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혹은 관리자페이지에서 강제 배송완료 처리를 하여도 괜찮습니다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관리자가 언제든 변경 가능하도록 유연성을 두었습니다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81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643A-71AC-29B0-20B7-D2892AA1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72D4D9-D1CF-326C-2AA6-7F49D52A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87CB6-620D-167C-D5C4-6E30C30FBFEE}"/>
              </a:ext>
            </a:extLst>
          </p:cNvPr>
          <p:cNvSpPr txBox="1"/>
          <p:nvPr/>
        </p:nvSpPr>
        <p:spPr>
          <a:xfrm>
            <a:off x="4543425" y="3241417"/>
            <a:ext cx="3105150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 조작 안내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3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2E6B-8BA5-2919-1EF0-51E744082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C29E100-4248-CC10-968C-6B326551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303"/>
            <a:ext cx="12192000" cy="5809394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8185F7-37F2-72D7-3ECA-5F03BF4AE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96EB38-85C8-20B6-0F70-E1A4FF51EA64}"/>
              </a:ext>
            </a:extLst>
          </p:cNvPr>
          <p:cNvSpPr/>
          <p:nvPr/>
        </p:nvSpPr>
        <p:spPr>
          <a:xfrm>
            <a:off x="11647272" y="528899"/>
            <a:ext cx="544727" cy="53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B656D-F4AB-633E-548B-DBDD1BF58C2C}"/>
              </a:ext>
            </a:extLst>
          </p:cNvPr>
          <p:cNvSpPr txBox="1"/>
          <p:nvPr/>
        </p:nvSpPr>
        <p:spPr>
          <a:xfrm>
            <a:off x="8902123" y="1085609"/>
            <a:ext cx="31051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제공받은 페이지 </a:t>
            </a:r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우측 상단에 별표모양을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클릭하게되면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관리자 로그인 창이 뜨게 되고 </a:t>
            </a:r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초기구축정보에 따른 계정으로 로그인 가능합니다</a:t>
            </a:r>
            <a:r>
              <a:rPr lang="en-US" altLang="ko-KR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버튼은 </a:t>
            </a:r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모바일환경에서는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노출되지않으며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오직 데스크톱</a:t>
            </a:r>
            <a:r>
              <a:rPr lang="en-US" altLang="ko-KR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컴퓨터</a:t>
            </a:r>
            <a:r>
              <a:rPr lang="en-US" altLang="ko-KR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환경에서만 노출되도록 설계되었습니다</a:t>
            </a:r>
            <a:r>
              <a:rPr lang="en-US" altLang="ko-KR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이는 수요고객 특성상 모바일 진입이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많은것을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고려해 사용자 경험에 불필요한 요소는 </a:t>
            </a:r>
            <a:r>
              <a:rPr lang="ko-KR" altLang="en-US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제거할수있는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장치 입니다</a:t>
            </a:r>
            <a:r>
              <a:rPr lang="en-US" altLang="ko-KR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90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BAF27-AE7B-9F85-8FB1-2F9BF93A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39A6A4-BEB4-0F6A-E253-9BB4CC1C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42FC833-4230-EFD5-EBA5-12BE2427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7C017-2C14-D152-CECC-55C0A0ED32AC}"/>
              </a:ext>
            </a:extLst>
          </p:cNvPr>
          <p:cNvSpPr txBox="1"/>
          <p:nvPr/>
        </p:nvSpPr>
        <p:spPr>
          <a:xfrm>
            <a:off x="1514764" y="124593"/>
            <a:ext cx="91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직관적으로 그리고 편리한 기능만 추려 버튼형식으로 마련되어 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26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38540-45FC-1949-1256-7AF15318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6B316F-7EA5-585F-A3CD-A7A4A59C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6F1EA4-8479-A801-97FE-ABB10838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53433A-7C3A-1E1C-9283-D6619A012B4E}"/>
              </a:ext>
            </a:extLst>
          </p:cNvPr>
          <p:cNvSpPr txBox="1"/>
          <p:nvPr/>
        </p:nvSpPr>
        <p:spPr>
          <a:xfrm>
            <a:off x="385907" y="111452"/>
            <a:ext cx="114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대시보드 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당일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신규주문건수와 현재까지 처리중인 교환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건에 대하여 실시간으로 표시됩니다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B3ACD20-C4A1-CC64-7873-37CB3CD06290}"/>
              </a:ext>
            </a:extLst>
          </p:cNvPr>
          <p:cNvCxnSpPr>
            <a:cxnSpLocks/>
          </p:cNvCxnSpPr>
          <p:nvPr/>
        </p:nvCxnSpPr>
        <p:spPr>
          <a:xfrm>
            <a:off x="1129723" y="1816100"/>
            <a:ext cx="101478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83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C6D-8E37-856D-347B-DBC72651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57046-B4D5-9158-BA8A-D0B4FD40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BC0192-E751-0407-EFC9-0A78BF4EC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FEB60E-55EC-859D-FEC4-A6F6A7C784C6}"/>
              </a:ext>
            </a:extLst>
          </p:cNvPr>
          <p:cNvCxnSpPr/>
          <p:nvPr/>
        </p:nvCxnSpPr>
        <p:spPr>
          <a:xfrm>
            <a:off x="4425373" y="2368550"/>
            <a:ext cx="47013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BAC3A6-F1A7-B49A-43A0-4D41798552B5}"/>
              </a:ext>
            </a:extLst>
          </p:cNvPr>
          <p:cNvSpPr txBox="1"/>
          <p:nvPr/>
        </p:nvSpPr>
        <p:spPr>
          <a:xfrm>
            <a:off x="205509" y="140758"/>
            <a:ext cx="1239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기간에 관계 없이 미처리 즉 관리자가 확인이 필요한 신규주문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요청만 한번에 필터링 가능한 구역입니다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87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DC8F-9050-E926-2777-575CC5B7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973317-FBDB-B8B4-C245-C9D6746D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05D1E1-FBF4-5E7C-F61D-2685EECD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15E1AF-1E5E-27EC-639D-26C40FD534C3}"/>
              </a:ext>
            </a:extLst>
          </p:cNvPr>
          <p:cNvCxnSpPr>
            <a:cxnSpLocks/>
          </p:cNvCxnSpPr>
          <p:nvPr/>
        </p:nvCxnSpPr>
        <p:spPr>
          <a:xfrm>
            <a:off x="205509" y="3625850"/>
            <a:ext cx="3699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30ABCB-EAD3-ABFF-293C-36DC513F0DCF}"/>
              </a:ext>
            </a:extLst>
          </p:cNvPr>
          <p:cNvSpPr txBox="1"/>
          <p:nvPr/>
        </p:nvSpPr>
        <p:spPr>
          <a:xfrm>
            <a:off x="184727" y="185880"/>
            <a:ext cx="1239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주문내역 필터링 구역 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조회 기간은 최근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오늘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이번주로 나뉘어 있으며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새로고침시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최근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일로 조회합니다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67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C273-0EA6-F32F-3348-84634B2BE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758AB2-8BDB-FB0A-A77C-B9C6E315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5AC2F-442B-2DF1-3385-89B7F8078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5F682A-4ADF-C66D-7EC7-819FC1A750BC}"/>
              </a:ext>
            </a:extLst>
          </p:cNvPr>
          <p:cNvCxnSpPr>
            <a:cxnSpLocks/>
          </p:cNvCxnSpPr>
          <p:nvPr/>
        </p:nvCxnSpPr>
        <p:spPr>
          <a:xfrm>
            <a:off x="9113535" y="2327992"/>
            <a:ext cx="1121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9E5628-B88A-EE8F-93E8-E686895B7461}"/>
              </a:ext>
            </a:extLst>
          </p:cNvPr>
          <p:cNvSpPr txBox="1"/>
          <p:nvPr/>
        </p:nvSpPr>
        <p:spPr>
          <a:xfrm>
            <a:off x="2854613" y="185882"/>
            <a:ext cx="690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현재 조회중인 페이지의 정보만큼 주문내역을 엑셀파일로 내보냅니다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추후 지급되는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프로그램에 바로 사용 가능한 양식입니다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0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CF94-3092-14D3-0D0A-AF552674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A840CA-9413-D05D-2E93-5A439428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6617136-A3C3-AD25-87F9-589DAAEF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9F336A-59BF-EBE5-6882-4E15E4B05026}"/>
              </a:ext>
            </a:extLst>
          </p:cNvPr>
          <p:cNvCxnSpPr>
            <a:cxnSpLocks/>
          </p:cNvCxnSpPr>
          <p:nvPr/>
        </p:nvCxnSpPr>
        <p:spPr>
          <a:xfrm>
            <a:off x="10525427" y="2268999"/>
            <a:ext cx="5948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094B9D-1F0F-6C26-F461-0F5524D427EF}"/>
              </a:ext>
            </a:extLst>
          </p:cNvPr>
          <p:cNvSpPr txBox="1"/>
          <p:nvPr/>
        </p:nvSpPr>
        <p:spPr>
          <a:xfrm>
            <a:off x="2854613" y="185882"/>
            <a:ext cx="690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송장번호 업로드 가능한 구역입니다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양식도 마련되어 있으며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주문번호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택배사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송장번호만 기입하여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재업로드하면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정보가 업데이트 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B574D-DF14-B1B7-2D4C-9CC81762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232" y="2451702"/>
            <a:ext cx="3467584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809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83FEC-80D4-B5B5-6692-F0076556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8BF306-EF75-7E13-0ED3-0117E148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6D72F-470E-17DA-0D75-FD88E4B5EA03}"/>
              </a:ext>
            </a:extLst>
          </p:cNvPr>
          <p:cNvSpPr txBox="1"/>
          <p:nvPr/>
        </p:nvSpPr>
        <p:spPr>
          <a:xfrm>
            <a:off x="4849812" y="3241417"/>
            <a:ext cx="2492375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4)toolbox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조작 안내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10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DBFBF-6BF8-E470-5C96-073CF1822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18641-F00D-B2D3-07BE-DD4C5DD8362D}"/>
              </a:ext>
            </a:extLst>
          </p:cNvPr>
          <p:cNvSpPr txBox="1"/>
          <p:nvPr/>
        </p:nvSpPr>
        <p:spPr>
          <a:xfrm>
            <a:off x="4493491" y="2413337"/>
            <a:ext cx="3205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초기구축 정보 전달 방법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 주문접수 페이지 안내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 조작 안내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4)toolbox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조작 안내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5)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운영방식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C3C02A-E8DD-5E33-F375-0333C8E5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5012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42273-4A7A-EA74-0296-AA6A9249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FDFF45-FBD8-E52D-8C84-C4F9B3443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B9246-8A60-E60B-7259-E7685EA7934C}"/>
              </a:ext>
            </a:extLst>
          </p:cNvPr>
          <p:cNvSpPr txBox="1"/>
          <p:nvPr/>
        </p:nvSpPr>
        <p:spPr>
          <a:xfrm>
            <a:off x="4600575" y="3244334"/>
            <a:ext cx="2990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초기구축 정보 전달 방법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8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24DA8-D6AA-E66D-B96C-42A47B85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089A65-32DB-AAE1-8E30-38A8B489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C0051-0317-346D-A8D6-D1990701558B}"/>
              </a:ext>
            </a:extLst>
          </p:cNvPr>
          <p:cNvSpPr txBox="1"/>
          <p:nvPr/>
        </p:nvSpPr>
        <p:spPr>
          <a:xfrm>
            <a:off x="1428750" y="510090"/>
            <a:ext cx="6432550" cy="582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CTB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Web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 정보 요청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CTB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 전용 웹사이트 구축을 위해 아래의 기본 정보를 회신해주시기 바랍니다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정확한 정보를 입력해 주셔야 원활한 계정 설정이 가능합니다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정보가 정리되면 담당자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000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에게 전달해주세요</a:t>
            </a:r>
            <a:endParaRPr lang="en-US" altLang="ko-KR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연락처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Email : </a:t>
            </a: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1️⃣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로그인용 이메일 주소 및 초기 비밀번호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이메일 주소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실제 메일 수신이 가능한 주소로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계정 수 추가 가능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비밀번호는 지정 후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필요 시 관리자에게 문의하시면 해당 이메일로 비밀번호 변경 링크를 재 발송해 드립니다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비밀번호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선택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설정을 원하시는 경우 함께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미입력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시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기본 비밀번호로 설정 후 안내드릴 예정입니다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2️⃣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브랜드명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사이트 및 홈페이지에 표시될 공식 셀러명을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유투버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명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채널명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등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3️⃣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입금 계좌 정보</a:t>
            </a:r>
          </a:p>
          <a:p>
            <a:pPr>
              <a:lnSpc>
                <a:spcPts val="1425"/>
              </a:lnSpc>
              <a:buNone/>
            </a:pP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고객 주문서 및 결제 안내에 사용될 입금 계좌 정보를 정확히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구분  내용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예금주명  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홍길동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은행명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국민은행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계좌번호  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123456-78-91011</a:t>
            </a:r>
          </a:p>
        </p:txBody>
      </p:sp>
    </p:spTree>
    <p:extLst>
      <p:ext uri="{BB962C8B-B14F-4D97-AF65-F5344CB8AC3E}">
        <p14:creationId xmlns:p14="http://schemas.microsoft.com/office/powerpoint/2010/main" val="31228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9013-E744-D009-226E-D26BE7D6D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06DD7-B8A8-07F7-86B3-1427DE54A3D3}"/>
              </a:ext>
            </a:extLst>
          </p:cNvPr>
          <p:cNvSpPr txBox="1"/>
          <p:nvPr/>
        </p:nvSpPr>
        <p:spPr>
          <a:xfrm>
            <a:off x="4493491" y="3244334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 주문접수 페이지 안내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95910B-D667-EA9A-AB61-624893AF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71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C8AA-E754-1609-B54D-FAF76309D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C638F4-CBFD-94AE-F46C-26A6AE3F1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026CF2-36CE-7D04-2DD0-B2559680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415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E82A5-40B4-6DC7-C950-D313E390BA83}"/>
              </a:ext>
            </a:extLst>
          </p:cNvPr>
          <p:cNvSpPr txBox="1"/>
          <p:nvPr/>
        </p:nvSpPr>
        <p:spPr>
          <a:xfrm>
            <a:off x="4475595" y="2958584"/>
            <a:ext cx="4574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고객이 처음 들어와 보는 화면 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 및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web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모두 대응 가능합니다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직관적이고 사용자 동선을 최소화 하여 제작한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필요 기능 만 있는 주문 접수 페이지 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4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FCF01-896C-46BA-B293-3316206F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8DCDE32-4E9C-3B7E-B8C6-8558D09B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5C20CD-BA1E-DEC2-88F0-C673E856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415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C4AA7E-D33D-E511-BAE3-0AABAD61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607" y="1328410"/>
            <a:ext cx="4725059" cy="4696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BE155-D47F-1CA9-CA07-199EF13C2F89}"/>
              </a:ext>
            </a:extLst>
          </p:cNvPr>
          <p:cNvSpPr txBox="1"/>
          <p:nvPr/>
        </p:nvSpPr>
        <p:spPr>
          <a:xfrm>
            <a:off x="3180195" y="2551837"/>
            <a:ext cx="6602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신규 접수 페이지이며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최소한의 정보 수집만을 위한 기입란이 구축되어 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우편번호 주소 찾기 같은 경우 카카오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map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기반이기에 신뢰도가 높고 사용자 또한 주소 검색에 용이하게 설계되었습니다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775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E79B8-732F-90A1-884F-323AE2352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847C37-B5D4-A51D-426A-71A39DEA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764BA8-57E2-0B4A-BB04-9791E1732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185285"/>
            <a:ext cx="4410691" cy="6487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8C471-16CC-4D9A-0C74-BBA75382F4BB}"/>
              </a:ext>
            </a:extLst>
          </p:cNvPr>
          <p:cNvSpPr txBox="1"/>
          <p:nvPr/>
        </p:nvSpPr>
        <p:spPr>
          <a:xfrm>
            <a:off x="5225145" y="2132737"/>
            <a:ext cx="6602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 접수 페이지 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소비자가 자유롭게 라디오 버튼 클릭만으로 원하는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배송 전후 후처리가 가능합니다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 건 같은 경우 판매자가 관리자페이지에서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송장등록을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하게되면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자동으로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배송중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단계로 넘어가며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배송중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처리시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일뒤에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배송완료로 자동으로 변경되게 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교환과 반품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같은경우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배송완료 단계에서만 소비자가 접수 가능하도록 설계되어 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25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DCF5F-DEAE-7C83-7E0E-0DF6B690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9373F8F-4AA1-5C3F-185D-7867A74DF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98A971-B2DA-ADC6-A834-BB21C5EC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61369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9218D9-BB78-8805-9789-91D09EC6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255" y="0"/>
            <a:ext cx="41869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96C31-D551-1486-C643-0024FDAC8A72}"/>
              </a:ext>
            </a:extLst>
          </p:cNvPr>
          <p:cNvSpPr txBox="1"/>
          <p:nvPr/>
        </p:nvSpPr>
        <p:spPr>
          <a:xfrm>
            <a:off x="5405145" y="2723287"/>
            <a:ext cx="66021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 및 취소 구역 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교환접수 페이지와 비슷해 보이나 최종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환불로 진행되기에 마지막 하단에  환불 계좌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번호등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을 기입할 수 있는 공간이 마련되어 있고 이는 차후 관리자 페이지 에서 손쉽게 확인이 가능합니다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같은경우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관리자페이지 에서 배송완료 처리시 고객이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접수가능하며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같은경우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주문접수 단계에서만 고객이 취소요청이 가능하게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설계되어있습니다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13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585</Words>
  <Application>Microsoft Office PowerPoint</Application>
  <PresentationFormat>와이드스크린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45</cp:revision>
  <dcterms:created xsi:type="dcterms:W3CDTF">2025-09-09T04:00:49Z</dcterms:created>
  <dcterms:modified xsi:type="dcterms:W3CDTF">2025-09-09T05:28:01Z</dcterms:modified>
</cp:coreProperties>
</file>