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6A0E2-AEDD-436D-E9F0-D5DA62878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E3F8D2-6DA9-5590-BBC7-6784EA226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468C6-8D83-B01C-9FB5-EE335830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5B9-C16D-480D-8215-EB08E4D73B5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59E68-3F4A-6686-E0D7-341AD42A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49B43-E293-F66E-63E0-BCFA95CC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270FA-67CC-01A4-2A3E-ACC6F19C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F63C0D-41BF-62C3-9495-564B4E030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2017CD-461B-DD2D-7B78-95C2AA5C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5B9-C16D-480D-8215-EB08E4D73B5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494FB-813A-700E-D84E-53108FD8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BCE16-B434-F8F2-059E-EA7943C2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1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F74871-3438-3C16-EEAC-38B0F10F4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42A5F7-02B3-4B2D-9AA5-FA394513E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4F327-4D3E-6740-2CBF-B0F9F410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5B9-C16D-480D-8215-EB08E4D73B5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6F2165-5BD1-8F23-AA28-93C90D5E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6ADE8-3D82-CEA0-F6DA-554AA2CDF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9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A7A74-7231-FBDD-C346-B0D0D8A0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85B8C9-3826-BCD4-C5A0-D69B123C9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6096F-5F5B-1705-D277-1A1D6583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5B9-C16D-480D-8215-EB08E4D73B5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0DC153-93BB-F70F-216A-4FA2F1BC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3891E-7916-65BD-AA4E-3A3C1B1E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85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CCE7D-BAA8-1D99-F1E5-B2BEF3C6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B35E36-D284-8131-48A9-F8ACB87C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900FB9-35BB-7E2B-96C6-61B6A4F9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5B9-C16D-480D-8215-EB08E4D73B5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BC534-77E6-5B62-BCF8-D30044FF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05982-11B9-09B8-96C2-709DEC49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38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C5D98-6792-2D22-79A7-46AB610F2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91BC53-AB96-F2AA-CA6E-81B111DD8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1D248-B141-CFED-EE69-6B716942B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D5A8FD-B859-744D-AD9C-831BC9FE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5B9-C16D-480D-8215-EB08E4D73B5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E87EB-A9B0-0503-341F-9EF0E2DB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A1A0F1-A349-42BF-411F-50ECB233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9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7D317-9EDD-4293-AC3E-9F7A3D88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E7676-3F05-EDB0-7C43-53253608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DBD9D7-4A68-8EE0-17D5-02CB21E3B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411C7E-0B80-EF6E-A278-55910A9F4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6CAACE-8953-09A6-55D2-9574A19CA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702BE0-4731-2340-F836-2F0F761E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5B9-C16D-480D-8215-EB08E4D73B5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6C9ADC-225E-ADF4-0F0B-66AF8A1A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251B6B-AD66-6096-3CE7-CEEE1AC2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46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3709C-9025-553F-4283-73826F1C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A952FD-ED74-140A-069A-4293CB75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5B9-C16D-480D-8215-EB08E4D73B5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7E029C-B0E4-451C-6FAB-437610286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9C75F2-09C4-E8E6-6748-1FAB2117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29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A33176-7CAE-9937-CACF-F577F344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5B9-C16D-480D-8215-EB08E4D73B5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417C11-9B29-DD96-22E3-695C6EF2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DA9413-CC66-4DAF-A3FD-8609EFB5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06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AE0A6-91DA-6DE9-73B8-80EB2CAF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8BB4A-DCBC-5901-CEAF-714062B20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0A8EAC-965D-9A6E-8158-4D11636C5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F142A3-944E-1D13-2248-58F764F1B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5B9-C16D-480D-8215-EB08E4D73B5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ADC15-E0E0-C2DB-039D-396B1AA2F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439616-103C-38AA-F309-67D12D57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37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F6EE1-6B1D-8AB6-B126-E999AA72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6E4308-496D-312F-E638-FCC0AEC92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8C4E13-FD25-47D9-9CF8-385185ECD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C2D09-1E26-C9E1-D915-6DED0D0D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C5B9-C16D-480D-8215-EB08E4D73B5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C98933-61B5-F5CE-AE2D-02550F1B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1D806F-0E44-B012-6645-C40F1196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80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A4C18A-5589-18A6-AC97-3A09E194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F24A0-55C3-D453-6227-02F336DFA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2E810-0E74-0F37-2C67-6AD2C8FC7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7C5B9-C16D-480D-8215-EB08E4D73B5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DEDE7-C0B2-D17F-7B3A-468EE2F7E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A5134-1097-9D7F-9736-0679A939E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90D9B2-0CD5-4DBB-89A2-72240A22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10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9364FE-EF75-BD3C-E8AE-B01286EC4D66}"/>
              </a:ext>
            </a:extLst>
          </p:cNvPr>
          <p:cNvSpPr/>
          <p:nvPr/>
        </p:nvSpPr>
        <p:spPr>
          <a:xfrm>
            <a:off x="5532582" y="32907"/>
            <a:ext cx="1126835" cy="350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대표이사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9F6EE5-427D-B155-130E-F5288D44C723}"/>
              </a:ext>
            </a:extLst>
          </p:cNvPr>
          <p:cNvSpPr/>
          <p:nvPr/>
        </p:nvSpPr>
        <p:spPr>
          <a:xfrm>
            <a:off x="5532582" y="383889"/>
            <a:ext cx="1126835" cy="350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강필구</a:t>
            </a:r>
            <a:r>
              <a:rPr lang="ko-KR" altLang="en-US" sz="1000" dirty="0">
                <a:solidFill>
                  <a:schemeClr val="tx1"/>
                </a:solidFill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대표이사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64F157-3A78-A4DF-F5F5-B2C0A9345A6F}"/>
              </a:ext>
            </a:extLst>
          </p:cNvPr>
          <p:cNvSpPr/>
          <p:nvPr/>
        </p:nvSpPr>
        <p:spPr>
          <a:xfrm>
            <a:off x="655771" y="1251525"/>
            <a:ext cx="1126835" cy="350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경영관리실</a:t>
            </a:r>
            <a:r>
              <a:rPr lang="en-US" altLang="ko-KR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(7)</a:t>
            </a:r>
            <a:endParaRPr lang="ko-KR" altLang="en-US" sz="1000" dirty="0">
              <a:solidFill>
                <a:schemeClr val="tx1"/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B6C83AA-F75B-DF05-F203-4D7EB05773AA}"/>
              </a:ext>
            </a:extLst>
          </p:cNvPr>
          <p:cNvSpPr/>
          <p:nvPr/>
        </p:nvSpPr>
        <p:spPr>
          <a:xfrm>
            <a:off x="655771" y="1246904"/>
            <a:ext cx="1126807" cy="22534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912BE7-1390-6416-E74E-8F25CC940D43}"/>
              </a:ext>
            </a:extLst>
          </p:cNvPr>
          <p:cNvSpPr txBox="1"/>
          <p:nvPr/>
        </p:nvSpPr>
        <p:spPr>
          <a:xfrm>
            <a:off x="711171" y="1616362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손광익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</a:t>
            </a:r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부대표</a:t>
            </a:r>
            <a:endParaRPr lang="ko-KR" altLang="en-US" sz="1000" dirty="0"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6FC21F-1545-AE48-A7D4-9B7881DBBE29}"/>
              </a:ext>
            </a:extLst>
          </p:cNvPr>
          <p:cNvSpPr txBox="1"/>
          <p:nvPr/>
        </p:nvSpPr>
        <p:spPr>
          <a:xfrm>
            <a:off x="701917" y="1882808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신선일 이사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F16CA-5AC0-CA49-99EB-E1FAE8C87F75}"/>
              </a:ext>
            </a:extLst>
          </p:cNvPr>
          <p:cNvSpPr txBox="1"/>
          <p:nvPr/>
        </p:nvSpPr>
        <p:spPr>
          <a:xfrm>
            <a:off x="711171" y="2149254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유은주 과장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89A76-EFA7-66BF-7EA3-270D23D9B3C5}"/>
              </a:ext>
            </a:extLst>
          </p:cNvPr>
          <p:cNvSpPr txBox="1"/>
          <p:nvPr/>
        </p:nvSpPr>
        <p:spPr>
          <a:xfrm>
            <a:off x="701917" y="2415700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정아린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사원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FEF11C-7BE9-15DF-A94D-5F3C5F95452C}"/>
              </a:ext>
            </a:extLst>
          </p:cNvPr>
          <p:cNvSpPr txBox="1"/>
          <p:nvPr/>
        </p:nvSpPr>
        <p:spPr>
          <a:xfrm>
            <a:off x="711171" y="2682146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김세진 사원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6AF8BB-E9EA-34EE-7F46-844C6617BB11}"/>
              </a:ext>
            </a:extLst>
          </p:cNvPr>
          <p:cNvSpPr txBox="1"/>
          <p:nvPr/>
        </p:nvSpPr>
        <p:spPr>
          <a:xfrm>
            <a:off x="701917" y="2948592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장주희 사원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46CBF4-3888-A00A-6158-B8A737FF2920}"/>
              </a:ext>
            </a:extLst>
          </p:cNvPr>
          <p:cNvSpPr txBox="1"/>
          <p:nvPr/>
        </p:nvSpPr>
        <p:spPr>
          <a:xfrm>
            <a:off x="711171" y="3215038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최혁준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사원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707FB89-DADA-E26F-7255-18BE7F8D4D5E}"/>
              </a:ext>
            </a:extLst>
          </p:cNvPr>
          <p:cNvSpPr/>
          <p:nvPr/>
        </p:nvSpPr>
        <p:spPr>
          <a:xfrm>
            <a:off x="946684" y="755123"/>
            <a:ext cx="526472" cy="444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2F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DB6D12-E7B9-0A42-283D-F3DC6A43F23C}"/>
              </a:ext>
            </a:extLst>
          </p:cNvPr>
          <p:cNvSpPr/>
          <p:nvPr/>
        </p:nvSpPr>
        <p:spPr>
          <a:xfrm>
            <a:off x="2282495" y="1250831"/>
            <a:ext cx="1126835" cy="350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전략기획실</a:t>
            </a:r>
            <a:r>
              <a:rPr lang="en-US" altLang="ko-KR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(3)</a:t>
            </a:r>
            <a:endParaRPr lang="ko-KR" altLang="en-US" sz="1000" dirty="0">
              <a:solidFill>
                <a:schemeClr val="tx1"/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5B3E31C-B3F9-A225-3E1A-61C1D3E67482}"/>
              </a:ext>
            </a:extLst>
          </p:cNvPr>
          <p:cNvSpPr/>
          <p:nvPr/>
        </p:nvSpPr>
        <p:spPr>
          <a:xfrm>
            <a:off x="2281341" y="1251525"/>
            <a:ext cx="1126807" cy="1173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0E7C2-28EB-5656-4B59-7DB7B291AB8D}"/>
              </a:ext>
            </a:extLst>
          </p:cNvPr>
          <p:cNvSpPr txBox="1"/>
          <p:nvPr/>
        </p:nvSpPr>
        <p:spPr>
          <a:xfrm>
            <a:off x="2336741" y="1620694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박병도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실장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37A31-D0D9-D750-A3C1-B219D685E354}"/>
              </a:ext>
            </a:extLst>
          </p:cNvPr>
          <p:cNvSpPr txBox="1"/>
          <p:nvPr/>
        </p:nvSpPr>
        <p:spPr>
          <a:xfrm>
            <a:off x="2327487" y="1887140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강병현 팀장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71906F-DDBC-476A-9EC4-C89704FF7E65}"/>
              </a:ext>
            </a:extLst>
          </p:cNvPr>
          <p:cNvSpPr txBox="1"/>
          <p:nvPr/>
        </p:nvSpPr>
        <p:spPr>
          <a:xfrm>
            <a:off x="2336741" y="2153586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지윤환 사원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CC2EEC-F774-D07F-B981-41A594E95DED}"/>
              </a:ext>
            </a:extLst>
          </p:cNvPr>
          <p:cNvSpPr/>
          <p:nvPr/>
        </p:nvSpPr>
        <p:spPr>
          <a:xfrm>
            <a:off x="3937228" y="1243590"/>
            <a:ext cx="1126835" cy="350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브랜드사업부</a:t>
            </a:r>
            <a:endParaRPr lang="en-US" altLang="ko-KR" sz="1000" dirty="0">
              <a:solidFill>
                <a:schemeClr val="tx1"/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압타밀</a:t>
            </a:r>
            <a:r>
              <a:rPr lang="en-US" altLang="ko-KR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)(18)</a:t>
            </a:r>
            <a:endParaRPr lang="ko-KR" altLang="en-US" sz="1000" dirty="0">
              <a:solidFill>
                <a:schemeClr val="tx1"/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A97D11-ED1A-B44B-69B9-F7BD97B55887}"/>
              </a:ext>
            </a:extLst>
          </p:cNvPr>
          <p:cNvSpPr/>
          <p:nvPr/>
        </p:nvSpPr>
        <p:spPr>
          <a:xfrm>
            <a:off x="3933452" y="1247980"/>
            <a:ext cx="1126807" cy="52707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A1E3C3-2820-2E57-D6C7-C7511028E946}"/>
              </a:ext>
            </a:extLst>
          </p:cNvPr>
          <p:cNvSpPr txBox="1"/>
          <p:nvPr/>
        </p:nvSpPr>
        <p:spPr>
          <a:xfrm>
            <a:off x="3981899" y="1886750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김민욱 팀장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E9CFA5-61E7-15CC-BFCF-91CF7EDC3140}"/>
              </a:ext>
            </a:extLst>
          </p:cNvPr>
          <p:cNvSpPr txBox="1"/>
          <p:nvPr/>
        </p:nvSpPr>
        <p:spPr>
          <a:xfrm>
            <a:off x="3981899" y="2423898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김예진 과장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7CB9E9-8208-FB5E-44FD-D2EF8FB4B2F7}"/>
              </a:ext>
            </a:extLst>
          </p:cNvPr>
          <p:cNvSpPr txBox="1"/>
          <p:nvPr/>
        </p:nvSpPr>
        <p:spPr>
          <a:xfrm>
            <a:off x="3981899" y="3229620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김은정 대리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53E31B-A3FA-CADD-CABA-DB8573817500}"/>
              </a:ext>
            </a:extLst>
          </p:cNvPr>
          <p:cNvSpPr txBox="1"/>
          <p:nvPr/>
        </p:nvSpPr>
        <p:spPr>
          <a:xfrm>
            <a:off x="3981899" y="2692472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박효진 대리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618093-7A82-40D2-65C9-9CE58D2623E8}"/>
              </a:ext>
            </a:extLst>
          </p:cNvPr>
          <p:cNvSpPr txBox="1"/>
          <p:nvPr/>
        </p:nvSpPr>
        <p:spPr>
          <a:xfrm>
            <a:off x="3981899" y="2961046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최은영 대리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237EDF-C299-F25F-A670-BFCD39B23768}"/>
              </a:ext>
            </a:extLst>
          </p:cNvPr>
          <p:cNvSpPr txBox="1"/>
          <p:nvPr/>
        </p:nvSpPr>
        <p:spPr>
          <a:xfrm>
            <a:off x="3981899" y="2155324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김영훈 파트장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D85E7F-4A71-108D-1F2F-5E116D0D94EF}"/>
              </a:ext>
            </a:extLst>
          </p:cNvPr>
          <p:cNvSpPr txBox="1"/>
          <p:nvPr/>
        </p:nvSpPr>
        <p:spPr>
          <a:xfrm>
            <a:off x="3981899" y="5378212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최아리찬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사원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72D1B2-B8AD-5525-599F-FEED6BB71F51}"/>
              </a:ext>
            </a:extLst>
          </p:cNvPr>
          <p:cNvSpPr txBox="1"/>
          <p:nvPr/>
        </p:nvSpPr>
        <p:spPr>
          <a:xfrm>
            <a:off x="3981899" y="4035342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이산하 사원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CAB4B9-8322-E23A-921A-C88A87FD6D81}"/>
              </a:ext>
            </a:extLst>
          </p:cNvPr>
          <p:cNvSpPr txBox="1"/>
          <p:nvPr/>
        </p:nvSpPr>
        <p:spPr>
          <a:xfrm>
            <a:off x="3981899" y="4303916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서정민 사원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AE3A3A-F45D-0E58-D184-0D7C6A0E6A45}"/>
              </a:ext>
            </a:extLst>
          </p:cNvPr>
          <p:cNvSpPr txBox="1"/>
          <p:nvPr/>
        </p:nvSpPr>
        <p:spPr>
          <a:xfrm>
            <a:off x="3981899" y="5646786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권재은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사원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FA7FD71-6B92-90D7-88A9-11111D3B42C6}"/>
              </a:ext>
            </a:extLst>
          </p:cNvPr>
          <p:cNvSpPr txBox="1"/>
          <p:nvPr/>
        </p:nvSpPr>
        <p:spPr>
          <a:xfrm>
            <a:off x="3981899" y="4572490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박지영 사원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82F2D7-83AF-D748-D9F3-873270BA9825}"/>
              </a:ext>
            </a:extLst>
          </p:cNvPr>
          <p:cNvSpPr txBox="1"/>
          <p:nvPr/>
        </p:nvSpPr>
        <p:spPr>
          <a:xfrm>
            <a:off x="3981899" y="4841064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박종호 사원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1E71BBC-C84E-6D7A-7714-AB700B02E690}"/>
              </a:ext>
            </a:extLst>
          </p:cNvPr>
          <p:cNvSpPr txBox="1"/>
          <p:nvPr/>
        </p:nvSpPr>
        <p:spPr>
          <a:xfrm>
            <a:off x="3981899" y="3498194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이지혜 사원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F60EFD-4089-4B47-BF60-CA4727B5734B}"/>
              </a:ext>
            </a:extLst>
          </p:cNvPr>
          <p:cNvSpPr txBox="1"/>
          <p:nvPr/>
        </p:nvSpPr>
        <p:spPr>
          <a:xfrm>
            <a:off x="3981899" y="3766768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송예진 사원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935E91-567B-2B59-B061-EE02BF6B33F5}"/>
              </a:ext>
            </a:extLst>
          </p:cNvPr>
          <p:cNvSpPr txBox="1"/>
          <p:nvPr/>
        </p:nvSpPr>
        <p:spPr>
          <a:xfrm>
            <a:off x="3981899" y="6183929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신유정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</a:t>
            </a:r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매니져</a:t>
            </a:r>
            <a:endParaRPr lang="ko-KR" altLang="en-US" sz="1000" dirty="0"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EFD629-F074-1020-8B72-00F44706AA79}"/>
              </a:ext>
            </a:extLst>
          </p:cNvPr>
          <p:cNvSpPr txBox="1"/>
          <p:nvPr/>
        </p:nvSpPr>
        <p:spPr>
          <a:xfrm>
            <a:off x="3981899" y="5915360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형성인 사원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E17028-846D-0A3A-2095-693FCFEA62F9}"/>
              </a:ext>
            </a:extLst>
          </p:cNvPr>
          <p:cNvSpPr txBox="1"/>
          <p:nvPr/>
        </p:nvSpPr>
        <p:spPr>
          <a:xfrm>
            <a:off x="3916579" y="5120814"/>
            <a:ext cx="11370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신선경 </a:t>
            </a:r>
            <a:r>
              <a:rPr lang="ko-KR" altLang="en-US" sz="100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사원</a:t>
            </a:r>
            <a:r>
              <a:rPr lang="en-US" altLang="ko-KR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(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재택</a:t>
            </a:r>
            <a:r>
              <a:rPr lang="en-US" altLang="ko-KR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)</a:t>
            </a:r>
            <a:endParaRPr lang="ko-KR" altLang="en-US" sz="1000" dirty="0"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B584BB-7EC0-990D-1B18-DD9307B32A5B}"/>
              </a:ext>
            </a:extLst>
          </p:cNvPr>
          <p:cNvSpPr/>
          <p:nvPr/>
        </p:nvSpPr>
        <p:spPr>
          <a:xfrm>
            <a:off x="7062860" y="1249399"/>
            <a:ext cx="1126835" cy="350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브랜드사업부</a:t>
            </a:r>
            <a:br>
              <a:rPr lang="en-US" altLang="ko-KR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드리미</a:t>
            </a:r>
            <a:r>
              <a:rPr lang="en-US" altLang="ko-KR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)(15)</a:t>
            </a:r>
            <a:endParaRPr lang="ko-KR" altLang="en-US" sz="1000" dirty="0">
              <a:solidFill>
                <a:schemeClr val="tx1"/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B722CD3-A6CD-C968-70A0-5A237BB2D2F4}"/>
              </a:ext>
            </a:extLst>
          </p:cNvPr>
          <p:cNvSpPr/>
          <p:nvPr/>
        </p:nvSpPr>
        <p:spPr>
          <a:xfrm>
            <a:off x="7064765" y="1243059"/>
            <a:ext cx="1126807" cy="4383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45CFEC-7318-4B80-972E-919EAD2E6632}"/>
              </a:ext>
            </a:extLst>
          </p:cNvPr>
          <p:cNvSpPr txBox="1"/>
          <p:nvPr/>
        </p:nvSpPr>
        <p:spPr>
          <a:xfrm>
            <a:off x="7123425" y="1619550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강병훈 팀장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2CA972-B239-2891-BAEE-3AE0C0802A96}"/>
              </a:ext>
            </a:extLst>
          </p:cNvPr>
          <p:cNvSpPr txBox="1"/>
          <p:nvPr/>
        </p:nvSpPr>
        <p:spPr>
          <a:xfrm>
            <a:off x="7123425" y="1881349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윤성규 파트장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5714D8-AA0E-F9C7-27B3-1F4C34632B06}"/>
              </a:ext>
            </a:extLst>
          </p:cNvPr>
          <p:cNvSpPr txBox="1"/>
          <p:nvPr/>
        </p:nvSpPr>
        <p:spPr>
          <a:xfrm>
            <a:off x="7123425" y="2143148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이영우 과장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BE29D84-FB4F-1D66-22AA-C0E98F276F4A}"/>
              </a:ext>
            </a:extLst>
          </p:cNvPr>
          <p:cNvSpPr txBox="1"/>
          <p:nvPr/>
        </p:nvSpPr>
        <p:spPr>
          <a:xfrm>
            <a:off x="7123425" y="2404947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홍성수 과장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401686-A5FC-93D7-FC1F-6BB9EA248D20}"/>
              </a:ext>
            </a:extLst>
          </p:cNvPr>
          <p:cNvSpPr txBox="1"/>
          <p:nvPr/>
        </p:nvSpPr>
        <p:spPr>
          <a:xfrm>
            <a:off x="7123425" y="2666746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황재완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대리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D1C2BF-E83B-C8E6-814F-7B141B2E379C}"/>
              </a:ext>
            </a:extLst>
          </p:cNvPr>
          <p:cNvSpPr txBox="1"/>
          <p:nvPr/>
        </p:nvSpPr>
        <p:spPr>
          <a:xfrm>
            <a:off x="7123425" y="2928545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설길호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대리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758E19-06B1-A738-3B98-9FA576BF111C}"/>
              </a:ext>
            </a:extLst>
          </p:cNvPr>
          <p:cNvSpPr txBox="1"/>
          <p:nvPr/>
        </p:nvSpPr>
        <p:spPr>
          <a:xfrm>
            <a:off x="7123425" y="3190344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김정호 대리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AA9E55-8425-6EF9-B455-578C76B4F1C7}"/>
              </a:ext>
            </a:extLst>
          </p:cNvPr>
          <p:cNvSpPr txBox="1"/>
          <p:nvPr/>
        </p:nvSpPr>
        <p:spPr>
          <a:xfrm>
            <a:off x="7123425" y="3452143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박민찬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주임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6ED6F7-6401-3A63-BC57-E4D37AD2E564}"/>
              </a:ext>
            </a:extLst>
          </p:cNvPr>
          <p:cNvSpPr txBox="1"/>
          <p:nvPr/>
        </p:nvSpPr>
        <p:spPr>
          <a:xfrm>
            <a:off x="7123425" y="3713942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이수진 주임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2A4D74-DF7C-5EB1-8ECA-52D578B0948D}"/>
              </a:ext>
            </a:extLst>
          </p:cNvPr>
          <p:cNvSpPr txBox="1"/>
          <p:nvPr/>
        </p:nvSpPr>
        <p:spPr>
          <a:xfrm>
            <a:off x="7123425" y="3975741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정성원 주임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ECDE3A-D257-AF72-ED31-542E0DB7561E}"/>
              </a:ext>
            </a:extLst>
          </p:cNvPr>
          <p:cNvSpPr txBox="1"/>
          <p:nvPr/>
        </p:nvSpPr>
        <p:spPr>
          <a:xfrm>
            <a:off x="7123425" y="4237540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권도연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주임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B32C4BF-25F0-DAF8-B23B-9EBDCA529088}"/>
              </a:ext>
            </a:extLst>
          </p:cNvPr>
          <p:cNvSpPr txBox="1"/>
          <p:nvPr/>
        </p:nvSpPr>
        <p:spPr>
          <a:xfrm>
            <a:off x="7123425" y="4499339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이윤경사원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961500-7BB6-C7EA-0D6D-F85DBC1F3AB3}"/>
              </a:ext>
            </a:extLst>
          </p:cNvPr>
          <p:cNvSpPr txBox="1"/>
          <p:nvPr/>
        </p:nvSpPr>
        <p:spPr>
          <a:xfrm>
            <a:off x="7123425" y="4761138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조하정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사원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21E07A-4196-5274-C49B-05294094B182}"/>
              </a:ext>
            </a:extLst>
          </p:cNvPr>
          <p:cNvSpPr txBox="1"/>
          <p:nvPr/>
        </p:nvSpPr>
        <p:spPr>
          <a:xfrm>
            <a:off x="7123425" y="5022937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변해형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사원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78C534-4934-D243-30CE-DA6A20F2F5D7}"/>
              </a:ext>
            </a:extLst>
          </p:cNvPr>
          <p:cNvSpPr txBox="1"/>
          <p:nvPr/>
        </p:nvSpPr>
        <p:spPr>
          <a:xfrm>
            <a:off x="7123425" y="5284742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이다현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사원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1906ABE-CDBB-326E-93D1-0B65FE18E0D5}"/>
              </a:ext>
            </a:extLst>
          </p:cNvPr>
          <p:cNvSpPr/>
          <p:nvPr/>
        </p:nvSpPr>
        <p:spPr>
          <a:xfrm>
            <a:off x="8686797" y="1251525"/>
            <a:ext cx="1126835" cy="350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컨텐츠팀</a:t>
            </a:r>
            <a:r>
              <a:rPr lang="en-US" altLang="ko-KR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(4)</a:t>
            </a:r>
            <a:endParaRPr lang="ko-KR" altLang="en-US" sz="1000" dirty="0">
              <a:solidFill>
                <a:schemeClr val="tx1"/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98644DC-6ABF-073A-49FE-91E30B5809D7}"/>
              </a:ext>
            </a:extLst>
          </p:cNvPr>
          <p:cNvSpPr/>
          <p:nvPr/>
        </p:nvSpPr>
        <p:spPr>
          <a:xfrm>
            <a:off x="8680971" y="1249085"/>
            <a:ext cx="1126807" cy="1445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27BC67-5D6F-1CB9-EC7A-55214393844A}"/>
              </a:ext>
            </a:extLst>
          </p:cNvPr>
          <p:cNvSpPr txBox="1"/>
          <p:nvPr/>
        </p:nvSpPr>
        <p:spPr>
          <a:xfrm>
            <a:off x="8734863" y="1618676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지연아 과장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03BB462-7B52-1EB8-F790-65EFD4A33C87}"/>
              </a:ext>
            </a:extLst>
          </p:cNvPr>
          <p:cNvSpPr txBox="1"/>
          <p:nvPr/>
        </p:nvSpPr>
        <p:spPr>
          <a:xfrm>
            <a:off x="8744117" y="1885122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조예은 대리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692BFC-7D66-BE9B-E28B-407CA62D73EB}"/>
              </a:ext>
            </a:extLst>
          </p:cNvPr>
          <p:cNvSpPr txBox="1"/>
          <p:nvPr/>
        </p:nvSpPr>
        <p:spPr>
          <a:xfrm>
            <a:off x="8734863" y="2151568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조민지 주임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C9F720-6014-B865-B372-CE36CA54C781}"/>
              </a:ext>
            </a:extLst>
          </p:cNvPr>
          <p:cNvSpPr txBox="1"/>
          <p:nvPr/>
        </p:nvSpPr>
        <p:spPr>
          <a:xfrm>
            <a:off x="8744117" y="2418014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박규원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사원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63A55B0-6BE9-C9EC-FBBB-C84055450B37}"/>
              </a:ext>
            </a:extLst>
          </p:cNvPr>
          <p:cNvSpPr/>
          <p:nvPr/>
        </p:nvSpPr>
        <p:spPr>
          <a:xfrm>
            <a:off x="5509156" y="1244466"/>
            <a:ext cx="1126835" cy="350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고객지원부</a:t>
            </a:r>
            <a:r>
              <a:rPr lang="en-US" altLang="ko-KR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(6)</a:t>
            </a:r>
            <a:endParaRPr lang="ko-KR" altLang="en-US" sz="1000" dirty="0">
              <a:solidFill>
                <a:schemeClr val="tx1"/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F535566-899B-CDF9-435C-1690DBB37001}"/>
              </a:ext>
            </a:extLst>
          </p:cNvPr>
          <p:cNvSpPr/>
          <p:nvPr/>
        </p:nvSpPr>
        <p:spPr>
          <a:xfrm>
            <a:off x="5509156" y="1249082"/>
            <a:ext cx="1126807" cy="198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57FFD06-CEDD-1A65-7CCB-49C084221649}"/>
              </a:ext>
            </a:extLst>
          </p:cNvPr>
          <p:cNvSpPr txBox="1"/>
          <p:nvPr/>
        </p:nvSpPr>
        <p:spPr>
          <a:xfrm>
            <a:off x="5564556" y="1637011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신선주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팀장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BBB001D-24FF-3C7E-3054-BC7DB2681010}"/>
              </a:ext>
            </a:extLst>
          </p:cNvPr>
          <p:cNvSpPr txBox="1"/>
          <p:nvPr/>
        </p:nvSpPr>
        <p:spPr>
          <a:xfrm>
            <a:off x="5555302" y="1903457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최이슬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과장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1E8D828-D79D-8EA2-72AD-DC37312E05DF}"/>
              </a:ext>
            </a:extLst>
          </p:cNvPr>
          <p:cNvSpPr txBox="1"/>
          <p:nvPr/>
        </p:nvSpPr>
        <p:spPr>
          <a:xfrm>
            <a:off x="5564556" y="2169903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박주영 사원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00D31D-7613-7143-47B0-68C543B4E5A7}"/>
              </a:ext>
            </a:extLst>
          </p:cNvPr>
          <p:cNvSpPr txBox="1"/>
          <p:nvPr/>
        </p:nvSpPr>
        <p:spPr>
          <a:xfrm>
            <a:off x="5555302" y="2436349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노가을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사원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F47370-918A-1C09-A260-11EA37A06D94}"/>
              </a:ext>
            </a:extLst>
          </p:cNvPr>
          <p:cNvSpPr txBox="1"/>
          <p:nvPr/>
        </p:nvSpPr>
        <p:spPr>
          <a:xfrm>
            <a:off x="5564556" y="2702795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장주현 사원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43F9610-642D-343D-9010-E9B3C813B8AE}"/>
              </a:ext>
            </a:extLst>
          </p:cNvPr>
          <p:cNvSpPr txBox="1"/>
          <p:nvPr/>
        </p:nvSpPr>
        <p:spPr>
          <a:xfrm>
            <a:off x="5555302" y="2969241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김유미 사원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68D3141-1285-DB9E-C54B-98A91ACC9D38}"/>
              </a:ext>
            </a:extLst>
          </p:cNvPr>
          <p:cNvSpPr/>
          <p:nvPr/>
        </p:nvSpPr>
        <p:spPr>
          <a:xfrm>
            <a:off x="10277755" y="1251525"/>
            <a:ext cx="1126835" cy="350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물류지원부</a:t>
            </a:r>
            <a:r>
              <a:rPr lang="en-US" altLang="ko-KR" sz="1000" dirty="0">
                <a:solidFill>
                  <a:schemeClr val="tx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(6)</a:t>
            </a:r>
            <a:endParaRPr lang="ko-KR" altLang="en-US" sz="1000" dirty="0">
              <a:solidFill>
                <a:schemeClr val="tx1"/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2ABD414-6B4D-9C10-DCA4-66C40F0C73CE}"/>
              </a:ext>
            </a:extLst>
          </p:cNvPr>
          <p:cNvSpPr/>
          <p:nvPr/>
        </p:nvSpPr>
        <p:spPr>
          <a:xfrm>
            <a:off x="10277068" y="1249218"/>
            <a:ext cx="1126807" cy="19825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31E5C17-D321-5095-B86D-8A56C252681E}"/>
              </a:ext>
            </a:extLst>
          </p:cNvPr>
          <p:cNvSpPr txBox="1"/>
          <p:nvPr/>
        </p:nvSpPr>
        <p:spPr>
          <a:xfrm>
            <a:off x="10332468" y="1618676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신선희 이사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5D30CE4-A8E5-9E0A-F5FD-41589939C7A0}"/>
              </a:ext>
            </a:extLst>
          </p:cNvPr>
          <p:cNvSpPr txBox="1"/>
          <p:nvPr/>
        </p:nvSpPr>
        <p:spPr>
          <a:xfrm>
            <a:off x="10323214" y="1885122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강희구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이사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A0CA1B0-CFAC-466A-9439-600DC57C8F9C}"/>
              </a:ext>
            </a:extLst>
          </p:cNvPr>
          <p:cNvSpPr txBox="1"/>
          <p:nvPr/>
        </p:nvSpPr>
        <p:spPr>
          <a:xfrm>
            <a:off x="10332468" y="2151568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고성철 과장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42303EA-EDDD-3363-5DDF-9BD3947622B1}"/>
              </a:ext>
            </a:extLst>
          </p:cNvPr>
          <p:cNvSpPr txBox="1"/>
          <p:nvPr/>
        </p:nvSpPr>
        <p:spPr>
          <a:xfrm>
            <a:off x="10323214" y="2418014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손선남</a:t>
            </a:r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 과장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AE8E66B-90F9-6BDA-3128-9C249918EBB1}"/>
              </a:ext>
            </a:extLst>
          </p:cNvPr>
          <p:cNvSpPr txBox="1"/>
          <p:nvPr/>
        </p:nvSpPr>
        <p:spPr>
          <a:xfrm>
            <a:off x="10332468" y="2684460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백인호 대리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7070187-1908-7F9A-1916-26EB899BF4A5}"/>
              </a:ext>
            </a:extLst>
          </p:cNvPr>
          <p:cNvSpPr txBox="1"/>
          <p:nvPr/>
        </p:nvSpPr>
        <p:spPr>
          <a:xfrm>
            <a:off x="10323214" y="2950906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김종희 사원</a:t>
            </a: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1CAC600-C997-BC21-FE0A-20C27A7E3961}"/>
              </a:ext>
            </a:extLst>
          </p:cNvPr>
          <p:cNvSpPr/>
          <p:nvPr/>
        </p:nvSpPr>
        <p:spPr>
          <a:xfrm>
            <a:off x="2553782" y="787729"/>
            <a:ext cx="526472" cy="444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2F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D3F4598-FEC9-536F-132D-3133195E19F0}"/>
              </a:ext>
            </a:extLst>
          </p:cNvPr>
          <p:cNvSpPr/>
          <p:nvPr/>
        </p:nvSpPr>
        <p:spPr>
          <a:xfrm>
            <a:off x="5788836" y="804635"/>
            <a:ext cx="526472" cy="444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3F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F91422F-C392-9E06-68D0-9FA1B432D5B0}"/>
              </a:ext>
            </a:extLst>
          </p:cNvPr>
          <p:cNvSpPr/>
          <p:nvPr/>
        </p:nvSpPr>
        <p:spPr>
          <a:xfrm>
            <a:off x="7374200" y="813871"/>
            <a:ext cx="526472" cy="444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4F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389E1A6-1B3A-96FD-FA10-AAA472E997C3}"/>
              </a:ext>
            </a:extLst>
          </p:cNvPr>
          <p:cNvSpPr/>
          <p:nvPr/>
        </p:nvSpPr>
        <p:spPr>
          <a:xfrm>
            <a:off x="9018428" y="804637"/>
            <a:ext cx="526472" cy="444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4F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1983180-8D49-7B3E-787A-F7FD706CE694}"/>
              </a:ext>
            </a:extLst>
          </p:cNvPr>
          <p:cNvSpPr/>
          <p:nvPr/>
        </p:nvSpPr>
        <p:spPr>
          <a:xfrm>
            <a:off x="10370972" y="805857"/>
            <a:ext cx="968248" cy="444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남양주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B5306-5F5C-DF4E-27B0-F7D0225D6CBC}"/>
              </a:ext>
            </a:extLst>
          </p:cNvPr>
          <p:cNvSpPr txBox="1"/>
          <p:nvPr/>
        </p:nvSpPr>
        <p:spPr>
          <a:xfrm>
            <a:off x="10432419" y="5252163"/>
            <a:ext cx="17595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ㅁ</a:t>
            </a:r>
            <a:r>
              <a:rPr lang="ko-KR" altLang="en-US" sz="20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총원 </a:t>
            </a:r>
            <a:r>
              <a:rPr lang="en-US" altLang="ko-KR" sz="20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60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2</a:t>
            </a:r>
            <a:r>
              <a:rPr lang="ko-KR" altLang="en-US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층 </a:t>
            </a:r>
            <a:r>
              <a:rPr lang="en-US" altLang="ko-KR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28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3</a:t>
            </a:r>
            <a:r>
              <a:rPr lang="ko-KR" altLang="en-US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층 </a:t>
            </a:r>
            <a:r>
              <a:rPr lang="en-US" altLang="ko-KR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6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4</a:t>
            </a:r>
            <a:r>
              <a:rPr lang="ko-KR" altLang="en-US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층 </a:t>
            </a:r>
            <a:r>
              <a:rPr lang="en-US" altLang="ko-KR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19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재택근무 </a:t>
            </a:r>
            <a:r>
              <a:rPr lang="en-US" altLang="ko-KR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1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물류센터 </a:t>
            </a:r>
            <a:r>
              <a:rPr lang="en-US" altLang="ko-KR" sz="1600" dirty="0">
                <a:latin typeface="마루 부리OTF 가는" panose="020B0600000101010101" pitchFamily="34" charset="-127"/>
                <a:ea typeface="마루 부리OTF 가는" panose="020B0600000101010101" pitchFamily="34" charset="-127"/>
              </a:rPr>
              <a:t>6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2314B3-7A9E-D4B7-C1FA-7158745E7F3F}"/>
              </a:ext>
            </a:extLst>
          </p:cNvPr>
          <p:cNvSpPr/>
          <p:nvPr/>
        </p:nvSpPr>
        <p:spPr>
          <a:xfrm>
            <a:off x="4233619" y="782378"/>
            <a:ext cx="526472" cy="444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2F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마루 부리OTF 아주가는" panose="020B0600000101010101" pitchFamily="34" charset="-127"/>
              <a:ea typeface="마루 부리OTF 아주가는" panose="020B0600000101010101" pitchFamily="34" charset="-127"/>
            </a:endParaRPr>
          </a:p>
        </p:txBody>
      </p:sp>
      <p:pic>
        <p:nvPicPr>
          <p:cNvPr id="7" name="그림 6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2F5ADEC-8B69-27D6-FF08-9D92FA593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18" y="0"/>
            <a:ext cx="1265382" cy="66432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F84F57C-D035-932D-A703-75212432A55D}"/>
              </a:ext>
            </a:extLst>
          </p:cNvPr>
          <p:cNvCxnSpPr/>
          <p:nvPr/>
        </p:nvCxnSpPr>
        <p:spPr>
          <a:xfrm>
            <a:off x="0" y="1243729"/>
            <a:ext cx="1219200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613B74-C655-B124-F97A-407FBE1E244F}"/>
              </a:ext>
            </a:extLst>
          </p:cNvPr>
          <p:cNvSpPr txBox="1"/>
          <p:nvPr/>
        </p:nvSpPr>
        <p:spPr>
          <a:xfrm>
            <a:off x="6659417" y="515563"/>
            <a:ext cx="101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마루 부리OTF 아주가는" panose="020B0600000101010101" pitchFamily="34" charset="-127"/>
                <a:ea typeface="마루 부리OTF 아주가는" panose="020B0600000101010101" pitchFamily="34" charset="-127"/>
              </a:rPr>
              <a:t>김정준 본부장</a:t>
            </a: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E7525CC-D919-79DE-6069-4846A6B1955D}"/>
              </a:ext>
            </a:extLst>
          </p:cNvPr>
          <p:cNvCxnSpPr>
            <a:stCxn id="6" idx="2"/>
            <a:endCxn id="8" idx="2"/>
          </p:cNvCxnSpPr>
          <p:nvPr/>
        </p:nvCxnSpPr>
        <p:spPr>
          <a:xfrm rot="5400000" flipH="1" flipV="1">
            <a:off x="5599616" y="-340978"/>
            <a:ext cx="465042" cy="2670565"/>
          </a:xfrm>
          <a:prstGeom prst="bentConnector3">
            <a:avLst>
              <a:gd name="adj1" fmla="val 7398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B4CC2B7-E708-B52D-29AE-C8EF6771361D}"/>
              </a:ext>
            </a:extLst>
          </p:cNvPr>
          <p:cNvCxnSpPr>
            <a:cxnSpLocks/>
          </p:cNvCxnSpPr>
          <p:nvPr/>
        </p:nvCxnSpPr>
        <p:spPr>
          <a:xfrm>
            <a:off x="7123425" y="879377"/>
            <a:ext cx="504744" cy="38407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8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179</Words>
  <Application>Microsoft Office PowerPoint</Application>
  <PresentationFormat>와이드스크린</PresentationFormat>
  <Paragraphs>82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마루 부리OTF 가는</vt:lpstr>
      <vt:lpstr>마루 부리OTF 아주가는</vt:lpstr>
      <vt:lpstr>마루 부리OTF 조금굵은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yoonwhan0@naver.com</dc:creator>
  <cp:lastModifiedBy>yoonwhan0@naver.com</cp:lastModifiedBy>
  <cp:revision>158</cp:revision>
  <cp:lastPrinted>2025-05-26T06:58:06Z</cp:lastPrinted>
  <dcterms:created xsi:type="dcterms:W3CDTF">2025-05-26T06:30:58Z</dcterms:created>
  <dcterms:modified xsi:type="dcterms:W3CDTF">2025-05-27T07:12:34Z</dcterms:modified>
</cp:coreProperties>
</file>