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Poppins Heavy" charset="1" panose="00000A00000000000000"/>
      <p:regular r:id="rId28"/>
    </p:embeddedFont>
    <p:embeddedFont>
      <p:font typeface="Poppins" charset="1" panose="00000500000000000000"/>
      <p:regular r:id="rId29"/>
    </p:embeddedFont>
    <p:embeddedFont>
      <p:font typeface="Poppins Ultra-Bold" charset="1" panose="00000900000000000000"/>
      <p:regular r:id="rId30"/>
    </p:embeddedFont>
    <p:embeddedFont>
      <p:font typeface="Poppins Bold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Agenda-Fatec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mailto:%20thiago.figueredo@fatec.sp.gov.br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30182" y="3329404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5"/>
                </a:lnTo>
                <a:lnTo>
                  <a:pt x="0" y="43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69296" y="4384589"/>
            <a:ext cx="10749409" cy="150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B20000"/>
                </a:solidFill>
                <a:latin typeface="Poppins Heavy"/>
                <a:ea typeface="Poppins Heavy"/>
                <a:cs typeface="Poppins Heavy"/>
                <a:sym typeface="Poppins Heavy"/>
              </a:rPr>
              <a:t>Agenda Fatec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69296" y="6146548"/>
            <a:ext cx="8447124" cy="104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GERENCIAMENTO E AGENDAMENTO DE SALAS DA FATEC JAHU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69296" y="3235651"/>
            <a:ext cx="742137" cy="76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b="true" sz="6017">
                <a:solidFill>
                  <a:srgbClr val="005C6D"/>
                </a:solidFill>
                <a:latin typeface="Poppins Heavy"/>
                <a:ea typeface="Poppins Heavy"/>
                <a:cs typeface="Poppins Heavy"/>
                <a:sym typeface="Poppins Heavy"/>
              </a:rPr>
              <a:t>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50091" y="4261218"/>
            <a:ext cx="7009209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Banco de Dados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4509046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MongoDB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320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banco de dados utilizado pela aplicação é do tipo não relacional, mais especificamente, do MongoDB. Ao contrário de bancos de dados relacionais, o MongoDB não possui regras tão rígidas na estruturação de seus bancos de dados, o que permite uma maior flexibilidade, facilitando a manipulação de grandes volumes de dados.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0402342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Exemplificação Visual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955608"/>
            <a:ext cx="6163361" cy="6302692"/>
          </a:xfrm>
          <a:custGeom>
            <a:avLst/>
            <a:gdLst/>
            <a:ahLst/>
            <a:cxnLst/>
            <a:rect r="r" b="b" t="t" l="l"/>
            <a:pathLst>
              <a:path h="6302692" w="6163361">
                <a:moveTo>
                  <a:pt x="0" y="0"/>
                </a:moveTo>
                <a:lnTo>
                  <a:pt x="6163361" y="0"/>
                </a:lnTo>
                <a:lnTo>
                  <a:pt x="6163361" y="6302692"/>
                </a:lnTo>
                <a:lnTo>
                  <a:pt x="0" y="630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47" r="-6623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43298" y="2955607"/>
            <a:ext cx="10016002" cy="6302692"/>
          </a:xfrm>
          <a:custGeom>
            <a:avLst/>
            <a:gdLst/>
            <a:ahLst/>
            <a:cxnLst/>
            <a:rect r="r" b="b" t="t" l="l"/>
            <a:pathLst>
              <a:path h="6302692" w="10016002">
                <a:moveTo>
                  <a:pt x="0" y="0"/>
                </a:moveTo>
                <a:lnTo>
                  <a:pt x="10016002" y="0"/>
                </a:lnTo>
                <a:lnTo>
                  <a:pt x="10016002" y="6302693"/>
                </a:lnTo>
                <a:lnTo>
                  <a:pt x="0" y="6302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806" r="0" b="-8737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3266" y="4261218"/>
            <a:ext cx="4466034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Aplicação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250462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Telas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Algumas telas da aplicação serão mostradas nos slides a seguir, seguido de uma demonstração prática de seu funcionamento.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78693"/>
            <a:ext cx="3243411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800850"/>
            <a:ext cx="16230600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2" tooltip="https://github.com/Agenda-Fatec"/>
              </a:rPr>
              <a:t>https://github.com/Agenda-Fatec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35346" y="4261218"/>
            <a:ext cx="4723954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01344" y="3837355"/>
            <a:ext cx="6357956" cy="179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Apresentação Geral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0062121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Considerações Finais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384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Apesar das dificuldades, grande parte das metas estabelecidas, para este semestre, foram cumpridas. O reaproveitamento e a adaptação do código do projeto, devido ao fato da troca do ambiente de execução da aplicação (PHP → C#) e do método de persistência dos dados (MySQL → MongoDB), demonstraram ser desafiadores, mas, com análise e paciência, foi possível atingir o resultado final esperado.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986923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Fontes Bibliográficas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88932"/>
            <a:ext cx="16230600" cy="56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ALIB-MS.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Trebuchet MS Font Family - Typography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&lt;https://learn.microsoft.com/pr-br/typography/font-list/trebuchet-ms&gt;. Acesso em: 11 novembro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CPS.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Identidade Visual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&lt;https://www.cps.sp.gov.br/&gt;. Acesso em: 28 maio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FATECJAHU.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Site - Fatec Jahu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&lt;https://fatecjahu.edu.br/&gt;. Acesso em: 13 maio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USP.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Meeting Room Booking System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&lt;https://fcf.usp.br/agenda&gt;. Acesso em:  13 maio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WORKSPACE. GOOGLE.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Agendamento e calendário online partilháveis – Calendário do Google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&lt;https://workspace.google.com/intl/ptPT/products/calendar/&gt;. Acesso em: 13 maio 2024.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2831" y="3588604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91944" y="4643789"/>
            <a:ext cx="8030766" cy="150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B20000"/>
                </a:solidFill>
                <a:latin typeface="Poppins Heavy"/>
                <a:ea typeface="Poppins Heavy"/>
                <a:cs typeface="Poppins Heavy"/>
                <a:sym typeface="Poppins Heavy"/>
              </a:rPr>
              <a:t>Obrigado!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91944" y="6405748"/>
            <a:ext cx="12103745" cy="53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CONTATO: </a:t>
            </a:r>
            <a:r>
              <a:rPr lang="en-US" sz="2946" spc="612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4" tooltip="mailto:%20thiago.figueredo@fatec.sp.gov.br"/>
              </a:rPr>
              <a:t>THIAGO.FIGUEREDO@FATEC.SP.GOV.BR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91944" y="3494852"/>
            <a:ext cx="742137" cy="76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b="true" sz="6017">
                <a:solidFill>
                  <a:srgbClr val="005C6D"/>
                </a:solidFill>
                <a:latin typeface="Poppins Heavy"/>
                <a:ea typeface="Poppins Heavy"/>
                <a:cs typeface="Poppins Heavy"/>
                <a:sym typeface="Poppins Heavy"/>
              </a:rPr>
              <a:t>PI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3044041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de 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Pablo Vale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ntin;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Deivide Benedito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Pedro Lucatto;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Thiago Figueredo.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396760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192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Desenvolver um site que proporcione praticidade e agilidade em relação ao agendamento e consulta de salas da Fatec Jahu, respectivamente.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100851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Problemas Enfrentados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320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Sistema atual obsoleto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 na comunicação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Otimização de tempo.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19904" y="4261218"/>
            <a:ext cx="6839396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Documentação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4910435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Requisitos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955608"/>
          <a:ext cx="16230600" cy="5391150"/>
        </p:xfrm>
        <a:graphic>
          <a:graphicData uri="http://schemas.openxmlformats.org/drawingml/2006/table">
            <a:tbl>
              <a:tblPr/>
              <a:tblGrid>
                <a:gridCol w="4902894"/>
                <a:gridCol w="6338423"/>
                <a:gridCol w="4989282"/>
              </a:tblGrid>
              <a:tr h="949687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9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Cadastrar um usuário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Logar na aplicação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Exibir salas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9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Descrever e agendar 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Exibir salas agendadas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Gerenciar perfil de usuário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9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Gerenciar dados da 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Confirmar pedido de agendamento de 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687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9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Responsividade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Disponibilidade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Acessibilidade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3569"/>
            <a:ext cx="7956002" cy="9659862"/>
          </a:xfrm>
          <a:custGeom>
            <a:avLst/>
            <a:gdLst/>
            <a:ahLst/>
            <a:cxnLst/>
            <a:rect r="r" b="b" t="t" l="l"/>
            <a:pathLst>
              <a:path h="9659862" w="7956002">
                <a:moveTo>
                  <a:pt x="0" y="0"/>
                </a:moveTo>
                <a:lnTo>
                  <a:pt x="7956002" y="0"/>
                </a:lnTo>
                <a:lnTo>
                  <a:pt x="7956002" y="9659862"/>
                </a:lnTo>
                <a:lnTo>
                  <a:pt x="0" y="9659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5" r="0" b="-131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1026236" y="3758565"/>
            <a:ext cx="6233064" cy="256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Diagrama de Casos de Uso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27279" y="1056995"/>
            <a:ext cx="11132021" cy="8173011"/>
            <a:chOff x="0" y="0"/>
            <a:chExt cx="14842694" cy="1089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42694" cy="10897348"/>
            </a:xfrm>
            <a:custGeom>
              <a:avLst/>
              <a:gdLst/>
              <a:ahLst/>
              <a:cxnLst/>
              <a:rect r="r" b="b" t="t" l="l"/>
              <a:pathLst>
                <a:path h="10897348" w="14842694">
                  <a:moveTo>
                    <a:pt x="0" y="0"/>
                  </a:moveTo>
                  <a:lnTo>
                    <a:pt x="14842694" y="0"/>
                  </a:lnTo>
                  <a:lnTo>
                    <a:pt x="14842694" y="10897348"/>
                  </a:lnTo>
                  <a:lnTo>
                    <a:pt x="0" y="10897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56" b="-309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6164132" y="2673816"/>
              <a:ext cx="2574376" cy="1455986"/>
              <a:chOff x="0" y="0"/>
              <a:chExt cx="508519" cy="28760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08519" cy="287602"/>
              </a:xfrm>
              <a:custGeom>
                <a:avLst/>
                <a:gdLst/>
                <a:ahLst/>
                <a:cxnLst/>
                <a:rect r="r" b="b" t="t" l="l"/>
                <a:pathLst>
                  <a:path h="287602" w="508519">
                    <a:moveTo>
                      <a:pt x="0" y="0"/>
                    </a:moveTo>
                    <a:lnTo>
                      <a:pt x="508519" y="0"/>
                    </a:lnTo>
                    <a:lnTo>
                      <a:pt x="508519" y="287602"/>
                    </a:lnTo>
                    <a:lnTo>
                      <a:pt x="0" y="28760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08519" cy="3257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028700" y="3120390"/>
            <a:ext cx="4837844" cy="384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Modelo de Negócio (Canva)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DAGpcAHgcO0</dc:identifier>
  <dcterms:modified xsi:type="dcterms:W3CDTF">2011-08-01T06:04:30Z</dcterms:modified>
  <cp:revision>1</cp:revision>
  <dc:title>Agenda Fatec</dc:title>
</cp:coreProperties>
</file>