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Decalotype Bold" charset="1" panose="00000800000000000000"/>
      <p:regular r:id="rId22"/>
    </p:embeddedFont>
    <p:embeddedFont>
      <p:font typeface="Decalotype" charset="1" panose="00000500000000000000"/>
      <p:regular r:id="rId23"/>
    </p:embeddedFont>
    <p:embeddedFont>
      <p:font typeface="Decalotype Light" charset="1" panose="00000400000000000000"/>
      <p:regular r:id="rId24"/>
    </p:embeddedFont>
    <p:embeddedFont>
      <p:font typeface="Open Sans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www.figma.com/design/0YOvLh2Zu1DpA57Q6KdQkl/Projeto-Integrador?node-id=1%3A3&amp;t=CIlk9aMN2xa8h7mD-1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pi-salas-fatec-jahu.github.io/Site_Salas_Fatec_Jahu/Index.html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learn.microsoft.com/pt-br/typography/font-list/arial" TargetMode="External" Type="http://schemas.openxmlformats.org/officeDocument/2006/relationships/hyperlink"/><Relationship Id="rId5" Target="https://www.cps.sp.gov.br" TargetMode="External" Type="http://schemas.openxmlformats.org/officeDocument/2006/relationships/hyperlink"/><Relationship Id="rId6" Target="https://fatecjahu.edu.br" TargetMode="External" Type="http://schemas.openxmlformats.org/officeDocument/2006/relationships/hyperlink"/><Relationship Id="rId7" Target="https://fcf.usp.br/agenda" TargetMode="External" Type="http://schemas.openxmlformats.org/officeDocument/2006/relationships/hyperlink"/><Relationship Id="rId8" Target="https://workspace.google.com/intl/ptPT/products/calendar/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mailto:vinicius.cassemira@fatec.sp.gov.br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9328" y="2413000"/>
            <a:ext cx="16069344" cy="526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Agenda Fatec - Gerenciamento e Agendamento de Salas da Fatec Jahu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174056" y="2508221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1855903" y="-9149260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3"/>
                </a:lnTo>
                <a:lnTo>
                  <a:pt x="12864194" y="12864193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6072066" y="2058921"/>
            <a:ext cx="6143867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Tipografia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698382" y="4659425"/>
            <a:ext cx="6891236" cy="3559129"/>
            <a:chOff x="0" y="0"/>
            <a:chExt cx="9188314" cy="47455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88314" cy="3709357"/>
            </a:xfrm>
            <a:custGeom>
              <a:avLst/>
              <a:gdLst/>
              <a:ahLst/>
              <a:cxnLst/>
              <a:rect r="r" b="b" t="t" l="l"/>
              <a:pathLst>
                <a:path h="3709357" w="9188314">
                  <a:moveTo>
                    <a:pt x="0" y="0"/>
                  </a:moveTo>
                  <a:lnTo>
                    <a:pt x="9188314" y="0"/>
                  </a:lnTo>
                  <a:lnTo>
                    <a:pt x="9188314" y="3709357"/>
                  </a:lnTo>
                  <a:lnTo>
                    <a:pt x="0" y="37093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236150" y="3820945"/>
              <a:ext cx="2716014" cy="92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Open Sans"/>
                </a:rPr>
                <a:t>Arial MT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174056" y="2508221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1855903" y="-9149260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3"/>
                </a:lnTo>
                <a:lnTo>
                  <a:pt x="12864194" y="12864193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22489" y="5188815"/>
            <a:ext cx="5782069" cy="2987342"/>
          </a:xfrm>
          <a:custGeom>
            <a:avLst/>
            <a:gdLst/>
            <a:ahLst/>
            <a:cxnLst/>
            <a:rect r="r" b="b" t="t" l="l"/>
            <a:pathLst>
              <a:path h="2987342" w="5782069">
                <a:moveTo>
                  <a:pt x="0" y="0"/>
                </a:moveTo>
                <a:lnTo>
                  <a:pt x="5782068" y="0"/>
                </a:lnTo>
                <a:lnTo>
                  <a:pt x="5782068" y="2987341"/>
                </a:lnTo>
                <a:lnTo>
                  <a:pt x="0" y="29873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686" t="-13263" r="-29445" b="-6216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75186" y="5164200"/>
            <a:ext cx="9290326" cy="295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Decalotype Light"/>
              </a:rPr>
              <a:t>A logo do Agenda Fatec, foi desenvolvida inspirada nas cores utilizadas pela rede de ensino Fatec, muito semelhantes às cores utilizadas pelo Centro Paula Souza (CPS).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31661" y="2301344"/>
            <a:ext cx="5769865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74"/>
              </a:lnSpc>
            </a:pPr>
            <a:r>
              <a:rPr lang="en-US" sz="10374">
                <a:solidFill>
                  <a:srgbClr val="FFD93B"/>
                </a:solidFill>
                <a:latin typeface="Decalotype Bold"/>
              </a:rPr>
              <a:t>Logotipo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10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55755" y="-830853"/>
            <a:ext cx="6289462" cy="7861827"/>
          </a:xfrm>
          <a:custGeom>
            <a:avLst/>
            <a:gdLst/>
            <a:ahLst/>
            <a:cxnLst/>
            <a:rect r="r" b="b" t="t" l="l"/>
            <a:pathLst>
              <a:path h="7861827" w="6289462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199263" y="1737456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20292" y="6813286"/>
            <a:ext cx="5557942" cy="6947427"/>
          </a:xfrm>
          <a:custGeom>
            <a:avLst/>
            <a:gdLst/>
            <a:ahLst/>
            <a:cxnLst/>
            <a:rect r="r" b="b" t="t" l="l"/>
            <a:pathLst>
              <a:path h="6947427" w="5557942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27176" y="-7125883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5824945" y="1968027"/>
            <a:ext cx="6638111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Protótipo</a:t>
            </a:r>
          </a:p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do Projeto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52900" y="6101553"/>
            <a:ext cx="9982200" cy="220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u="sng">
                <a:solidFill>
                  <a:srgbClr val="FFFFFF"/>
                </a:solidFill>
                <a:latin typeface="Decalotype Light"/>
                <a:hlinkClick r:id="rId4" tooltip="https://www.figma.com/design/0YOvLh2Zu1DpA57Q6KdQkl/Projeto-Integrador?node-id=1%3A3&amp;t=CIlk9aMN2xa8h7mD-1"/>
              </a:rPr>
              <a:t>https://www.figma.com/design/0YOvLh2Zu1DpA57Q6KdQkl/Projeto-Integrador?node-id=1%3A3&amp;t=CIlk9aMN2xa8h7mD-1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B100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55755" y="-830853"/>
            <a:ext cx="6289462" cy="7861827"/>
          </a:xfrm>
          <a:custGeom>
            <a:avLst/>
            <a:gdLst/>
            <a:ahLst/>
            <a:cxnLst/>
            <a:rect r="r" b="b" t="t" l="l"/>
            <a:pathLst>
              <a:path h="7861827" w="6289462">
                <a:moveTo>
                  <a:pt x="0" y="0"/>
                </a:moveTo>
                <a:lnTo>
                  <a:pt x="6289462" y="0"/>
                </a:lnTo>
                <a:lnTo>
                  <a:pt x="6289462" y="7861827"/>
                </a:lnTo>
                <a:lnTo>
                  <a:pt x="0" y="78618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199263" y="1737456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420292" y="6813286"/>
            <a:ext cx="5557942" cy="6947427"/>
          </a:xfrm>
          <a:custGeom>
            <a:avLst/>
            <a:gdLst/>
            <a:ahLst/>
            <a:cxnLst/>
            <a:rect r="r" b="b" t="t" l="l"/>
            <a:pathLst>
              <a:path h="6947427" w="5557942">
                <a:moveTo>
                  <a:pt x="0" y="0"/>
                </a:moveTo>
                <a:lnTo>
                  <a:pt x="5557942" y="0"/>
                </a:lnTo>
                <a:lnTo>
                  <a:pt x="5557942" y="6947428"/>
                </a:lnTo>
                <a:lnTo>
                  <a:pt x="0" y="694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27176" y="-7125883"/>
            <a:ext cx="8297824" cy="10372280"/>
          </a:xfrm>
          <a:custGeom>
            <a:avLst/>
            <a:gdLst/>
            <a:ahLst/>
            <a:cxnLst/>
            <a:rect r="r" b="b" t="t" l="l"/>
            <a:pathLst>
              <a:path h="10372280" w="8297824">
                <a:moveTo>
                  <a:pt x="0" y="0"/>
                </a:moveTo>
                <a:lnTo>
                  <a:pt x="8297824" y="0"/>
                </a:lnTo>
                <a:lnTo>
                  <a:pt x="8297824" y="10372280"/>
                </a:lnTo>
                <a:lnTo>
                  <a:pt x="0" y="10372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870856" y="2834943"/>
            <a:ext cx="854628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Aplicação Web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2137" y="5977587"/>
            <a:ext cx="9623726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u="sng">
                <a:solidFill>
                  <a:srgbClr val="FFFFFF"/>
                </a:solidFill>
                <a:latin typeface="Decalotype Light"/>
                <a:hlinkClick r:id="rId4" tooltip="https://pi-salas-fatec-jahu.github.io/Site_Salas_Fatec_Jahu/Index.html"/>
              </a:rPr>
              <a:t>https://pi-salas-fatec-jahu.github.io/Site_Salas_Fatec_Jahu/Index.html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9113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0" y="0"/>
                </a:lnTo>
                <a:lnTo>
                  <a:pt x="10190790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1568045"/>
            <a:ext cx="13916874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Considerações Finais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3615460"/>
            <a:ext cx="13916874" cy="5093970"/>
            <a:chOff x="0" y="0"/>
            <a:chExt cx="18555831" cy="67919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587024" y="-85725"/>
              <a:ext cx="17968807" cy="6877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Foram adquiridos conhecimentos sobre como a engenharia de software funciona;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Proporcionou conhecimentos em diversas ferramentas;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Posteriormente será implementada a parte de back-end da aplicação.</a:t>
              </a:r>
            </a:p>
          </p:txBody>
        </p:sp>
        <p:sp>
          <p:nvSpPr>
            <p:cNvPr name="AutoShape 7" id="7"/>
            <p:cNvSpPr/>
            <p:nvPr/>
          </p:nvSpPr>
          <p:spPr>
            <a:xfrm rot="0">
              <a:off x="0" y="28161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0" y="3263004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0" y="5237569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9113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0" y="0"/>
                </a:lnTo>
                <a:lnTo>
                  <a:pt x="10190790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989956"/>
            <a:ext cx="16531779" cy="615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ALIB-MS.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Arial Font Family - Typography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4" tooltip="https://learn.microsoft.com/pt-br/typography/font-list/arial"/>
              </a:rPr>
              <a:t>https://learn.microsoft.com/pt-br/typography/font-list/arial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20 maio 2024.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CPS.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Identidade Visual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5" tooltip="https://www.cps.sp.gov.br"/>
              </a:rPr>
              <a:t>https://www.cps.sp.gov.br/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28 maio 2024.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FATECJAHU.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Site - Fatec Jahu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6" tooltip="https://fatecjahu.edu.br"/>
              </a:rPr>
              <a:t>https://fatecjahu.edu.br/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13 maio 2024.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USP.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Meeting Room Booking System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7" tooltip="https://fcf.usp.br/agenda"/>
              </a:rPr>
              <a:t>https://fcf.usp.br/agenda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13 maio 2024.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Decalotype Light"/>
              </a:rPr>
              <a:t>WORKSPACE. GOOGLE. </a:t>
            </a:r>
            <a:r>
              <a:rPr lang="en-US" sz="3200">
                <a:solidFill>
                  <a:srgbClr val="FFFFFF"/>
                </a:solidFill>
                <a:latin typeface="Decalotype Bold"/>
              </a:rPr>
              <a:t>Agendamento e calendário online partilháveis – Calendário do Google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. Disponível em: &lt;</a:t>
            </a:r>
            <a:r>
              <a:rPr lang="en-US" sz="3200" u="sng">
                <a:solidFill>
                  <a:srgbClr val="FFFFFF"/>
                </a:solidFill>
                <a:latin typeface="Decalotype Light"/>
                <a:hlinkClick r:id="rId8" tooltip="https://workspace.google.com/intl/ptPT/products/calendar/"/>
              </a:rPr>
              <a:t>https://workspace.google.com/intl/ptPT/products/calendar/</a:t>
            </a:r>
            <a:r>
              <a:rPr lang="en-US" sz="3200">
                <a:solidFill>
                  <a:srgbClr val="FFFFFF"/>
                </a:solidFill>
                <a:latin typeface="Decalotype Light"/>
              </a:rPr>
              <a:t>&gt;. Acesso em: 13 maio 2024.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29924"/>
            <a:ext cx="1653177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Referências Bibliográficas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46779" y="3310649"/>
            <a:ext cx="6594443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Obrigado</a:t>
            </a:r>
            <a:r>
              <a:rPr lang="en-US" sz="9999">
                <a:solidFill>
                  <a:srgbClr val="FFD93B"/>
                </a:solidFill>
                <a:latin typeface="Decalotype Bold"/>
              </a:rPr>
              <a:t>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06162" y="5600941"/>
            <a:ext cx="8075677" cy="136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4200">
                <a:solidFill>
                  <a:srgbClr val="FFFFFF"/>
                </a:solidFill>
                <a:latin typeface="Decalotype Bold"/>
              </a:rPr>
              <a:t>Contato:</a:t>
            </a:r>
          </a:p>
          <a:p>
            <a:pPr algn="ctr">
              <a:lnSpc>
                <a:spcPts val="5460"/>
              </a:lnSpc>
            </a:pPr>
            <a:r>
              <a:rPr lang="en-US" sz="4200" u="sng">
                <a:solidFill>
                  <a:srgbClr val="FFFFFF"/>
                </a:solidFill>
                <a:latin typeface="Decalotype Light"/>
                <a:hlinkClick r:id="rId4" tooltip="mailto:vinicius.cassemira@fatec.sp.gov.br"/>
              </a:rPr>
              <a:t>vinicius.cassemira@fatec.sp.gov.br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3490" y="1968628"/>
            <a:ext cx="1522102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Equipe de Desenvolvedores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62115" y="4700777"/>
            <a:ext cx="6702834" cy="3608070"/>
            <a:chOff x="0" y="0"/>
            <a:chExt cx="8937111" cy="48107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739306" y="-85725"/>
              <a:ext cx="8197805" cy="489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Arthur Chagas da Costa;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Deivide Benedito dos Santos;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Pablo Valentin;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29299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424980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226254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78046" y="4700777"/>
            <a:ext cx="6747839" cy="3608070"/>
            <a:chOff x="0" y="0"/>
            <a:chExt cx="8997119" cy="481076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809156" y="-85725"/>
              <a:ext cx="8187963" cy="489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Pedro Henrique Lucatto;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Thiago Franca de Figueredo;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Vinícius Cruz Cassemira.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0" y="292995"/>
              <a:ext cx="384441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0" y="4249805"/>
              <a:ext cx="384441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0" y="2262540"/>
              <a:ext cx="384441" cy="361665"/>
            </a:xfrm>
            <a:prstGeom prst="rect">
              <a:avLst/>
            </a:prstGeom>
            <a:solidFill>
              <a:srgbClr val="FFD93B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9113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0" y="0"/>
                </a:lnTo>
                <a:lnTo>
                  <a:pt x="10190790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2463732"/>
            <a:ext cx="8557206" cy="13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Introdução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4396173"/>
            <a:ext cx="8557206" cy="3608070"/>
            <a:chOff x="0" y="0"/>
            <a:chExt cx="11409608" cy="4810760"/>
          </a:xfrm>
        </p:grpSpPr>
        <p:sp>
          <p:nvSpPr>
            <p:cNvPr name="AutoShape 6" id="6"/>
            <p:cNvSpPr/>
            <p:nvPr/>
          </p:nvSpPr>
          <p:spPr>
            <a:xfrm rot="0">
              <a:off x="0" y="275383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2262648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0" y="4253713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TextBox 9" id="9"/>
            <p:cNvSpPr txBox="true"/>
            <p:nvPr/>
          </p:nvSpPr>
          <p:spPr>
            <a:xfrm rot="0">
              <a:off x="712290" y="-85725"/>
              <a:ext cx="10697318" cy="489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Sistema atual obsoleto;</a:t>
              </a: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Dificuldade na comunicação;</a:t>
              </a: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</a:p>
            <a:p>
              <a:pPr algn="l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Otimização de tempo.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59113" y="-2451489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0" y="0"/>
                </a:moveTo>
                <a:lnTo>
                  <a:pt x="10190790" y="0"/>
                </a:lnTo>
                <a:lnTo>
                  <a:pt x="10190790" y="12738489"/>
                </a:lnTo>
                <a:lnTo>
                  <a:pt x="0" y="12738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3915891" y="-1225744"/>
            <a:ext cx="10190791" cy="12738489"/>
          </a:xfrm>
          <a:custGeom>
            <a:avLst/>
            <a:gdLst/>
            <a:ahLst/>
            <a:cxnLst/>
            <a:rect r="r" b="b" t="t" l="l"/>
            <a:pathLst>
              <a:path h="12738489" w="10190791">
                <a:moveTo>
                  <a:pt x="10190791" y="0"/>
                </a:moveTo>
                <a:lnTo>
                  <a:pt x="0" y="0"/>
                </a:lnTo>
                <a:lnTo>
                  <a:pt x="0" y="12738488"/>
                </a:lnTo>
                <a:lnTo>
                  <a:pt x="10190791" y="12738488"/>
                </a:lnTo>
                <a:lnTo>
                  <a:pt x="101907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028700" y="3036424"/>
            <a:ext cx="11157697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Objetivo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033155"/>
            <a:ext cx="11157697" cy="220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>
                <a:solidFill>
                  <a:srgbClr val="FFFFFF"/>
                </a:solidFill>
                <a:latin typeface="Decalotype Light"/>
              </a:rPr>
              <a:t>Desenvolver um site que proporcione praticidade e agilidade em relação ao agendamento e consulta de salas da Fatec Jahu, respectivamente.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0254">
            <a:off x="15438198" y="123368"/>
            <a:ext cx="8085692" cy="11166940"/>
          </a:xfrm>
          <a:custGeom>
            <a:avLst/>
            <a:gdLst/>
            <a:ahLst/>
            <a:cxnLst/>
            <a:rect r="r" b="b" t="t" l="l"/>
            <a:pathLst>
              <a:path h="11166940" w="8085692">
                <a:moveTo>
                  <a:pt x="0" y="0"/>
                </a:moveTo>
                <a:lnTo>
                  <a:pt x="8085692" y="0"/>
                </a:lnTo>
                <a:lnTo>
                  <a:pt x="8085692" y="11166940"/>
                </a:lnTo>
                <a:lnTo>
                  <a:pt x="0" y="11166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3009" t="0" r="-42515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782726"/>
            <a:ext cx="11949492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Requisitos Funcionais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914879"/>
            <a:ext cx="5792969" cy="5093970"/>
            <a:chOff x="0" y="0"/>
            <a:chExt cx="7723959" cy="67919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739306" y="-85725"/>
              <a:ext cx="6984653" cy="68776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Cadastrar usuário;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Logar na aplicação;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Iniciar site;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Exibir blocos;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0" y="29299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623707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0" y="424980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0" y="226254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855371" y="2914879"/>
            <a:ext cx="5811982" cy="6579870"/>
            <a:chOff x="0" y="0"/>
            <a:chExt cx="7749310" cy="877316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767368" y="-85725"/>
              <a:ext cx="6981942" cy="88588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Exibir salas;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Descrever sala;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Agendar sala;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Exibir salas agendadas;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Fornecer ajuda.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 rot="0">
              <a:off x="22413" y="29299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0" y="821163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0" y="623707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22413" y="424980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22413" y="226254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0254">
            <a:off x="15438198" y="123368"/>
            <a:ext cx="8085692" cy="11166940"/>
          </a:xfrm>
          <a:custGeom>
            <a:avLst/>
            <a:gdLst/>
            <a:ahLst/>
            <a:cxnLst/>
            <a:rect r="r" b="b" t="t" l="l"/>
            <a:pathLst>
              <a:path h="11166940" w="8085692">
                <a:moveTo>
                  <a:pt x="0" y="0"/>
                </a:moveTo>
                <a:lnTo>
                  <a:pt x="8085692" y="0"/>
                </a:lnTo>
                <a:lnTo>
                  <a:pt x="8085692" y="11166940"/>
                </a:lnTo>
                <a:lnTo>
                  <a:pt x="0" y="111669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3009" t="0" r="-42515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256405"/>
            <a:ext cx="1447484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Requisitos Não Funcionais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4413000"/>
            <a:ext cx="4325741" cy="3608070"/>
            <a:chOff x="0" y="0"/>
            <a:chExt cx="5767654" cy="4810760"/>
          </a:xfrm>
        </p:grpSpPr>
        <p:sp>
          <p:nvSpPr>
            <p:cNvPr name="AutoShape 5" id="5"/>
            <p:cNvSpPr/>
            <p:nvPr/>
          </p:nvSpPr>
          <p:spPr>
            <a:xfrm rot="0">
              <a:off x="0" y="4237212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2260367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283522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62787" y="-85725"/>
              <a:ext cx="5204867" cy="4896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Responsividade;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Disponibilidade;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Acessibilidade.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3490" y="2596914"/>
            <a:ext cx="1522102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Público Alvo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116953" y="5558391"/>
            <a:ext cx="5654470" cy="2122170"/>
            <a:chOff x="0" y="0"/>
            <a:chExt cx="7539294" cy="282956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739306" y="-85725"/>
              <a:ext cx="6799988" cy="2915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Alunos;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Auxiliares de docente;</a:t>
              </a:r>
            </a:p>
          </p:txBody>
        </p:sp>
        <p:sp>
          <p:nvSpPr>
            <p:cNvPr name="AutoShape 5" id="5"/>
            <p:cNvSpPr/>
            <p:nvPr/>
          </p:nvSpPr>
          <p:spPr>
            <a:xfrm rot="0">
              <a:off x="0" y="292995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2262540"/>
              <a:ext cx="351255" cy="361665"/>
            </a:xfrm>
            <a:prstGeom prst="rect">
              <a:avLst/>
            </a:prstGeom>
            <a:solidFill>
              <a:srgbClr val="FFD93B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732883" y="5558391"/>
            <a:ext cx="4438164" cy="2122170"/>
            <a:chOff x="0" y="0"/>
            <a:chExt cx="5917552" cy="28295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809156" y="-85725"/>
              <a:ext cx="5108396" cy="2915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Coordenadores;</a:t>
              </a:r>
            </a:p>
            <a:p>
              <a:pPr algn="l">
                <a:lnSpc>
                  <a:spcPts val="5880"/>
                </a:lnSpc>
              </a:pPr>
            </a:p>
            <a:p>
              <a:pPr algn="l" marL="0" indent="0" lvl="0">
                <a:lnSpc>
                  <a:spcPts val="5880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Decalotype"/>
                </a:rPr>
                <a:t>Professores.</a:t>
              </a:r>
            </a:p>
          </p:txBody>
        </p:sp>
        <p:sp>
          <p:nvSpPr>
            <p:cNvPr name="AutoShape 9" id="9"/>
            <p:cNvSpPr/>
            <p:nvPr/>
          </p:nvSpPr>
          <p:spPr>
            <a:xfrm rot="0">
              <a:off x="0" y="292995"/>
              <a:ext cx="384441" cy="361665"/>
            </a:xfrm>
            <a:prstGeom prst="rect">
              <a:avLst/>
            </a:prstGeom>
            <a:solidFill>
              <a:srgbClr val="FFD93B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0" y="2262540"/>
              <a:ext cx="384441" cy="361665"/>
            </a:xfrm>
            <a:prstGeom prst="rect">
              <a:avLst/>
            </a:prstGeom>
            <a:solidFill>
              <a:srgbClr val="FFD93B"/>
            </a:solid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8349" y="2063807"/>
            <a:ext cx="10871301" cy="7981593"/>
          </a:xfrm>
          <a:custGeom>
            <a:avLst/>
            <a:gdLst/>
            <a:ahLst/>
            <a:cxnLst/>
            <a:rect r="r" b="b" t="t" l="l"/>
            <a:pathLst>
              <a:path h="7981593" w="10871301">
                <a:moveTo>
                  <a:pt x="0" y="0"/>
                </a:moveTo>
                <a:lnTo>
                  <a:pt x="10871302" y="0"/>
                </a:lnTo>
                <a:lnTo>
                  <a:pt x="10871302" y="7981593"/>
                </a:lnTo>
                <a:lnTo>
                  <a:pt x="0" y="798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45" r="-156" b="-154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2441" y="232075"/>
            <a:ext cx="1570311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FFD93B"/>
                </a:solidFill>
                <a:latin typeface="Decalotype Bold"/>
              </a:rPr>
              <a:t>Modelo de Negócio (Canvas)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036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5174056" y="2508221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4"/>
                </a:lnTo>
                <a:lnTo>
                  <a:pt x="12864194" y="12864194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false" rot="0">
            <a:off x="11855903" y="-9149260"/>
            <a:ext cx="12864194" cy="12864194"/>
          </a:xfrm>
          <a:custGeom>
            <a:avLst/>
            <a:gdLst/>
            <a:ahLst/>
            <a:cxnLst/>
            <a:rect r="r" b="b" t="t" l="l"/>
            <a:pathLst>
              <a:path h="12864194" w="12864194">
                <a:moveTo>
                  <a:pt x="12864194" y="0"/>
                </a:moveTo>
                <a:lnTo>
                  <a:pt x="0" y="0"/>
                </a:lnTo>
                <a:lnTo>
                  <a:pt x="0" y="12864193"/>
                </a:lnTo>
                <a:lnTo>
                  <a:pt x="12864194" y="12864193"/>
                </a:lnTo>
                <a:lnTo>
                  <a:pt x="128641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3708549"/>
            <a:ext cx="4926042" cy="3842313"/>
            <a:chOff x="0" y="0"/>
            <a:chExt cx="6568056" cy="51230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568056" cy="5123084"/>
            </a:xfrm>
            <a:custGeom>
              <a:avLst/>
              <a:gdLst/>
              <a:ahLst/>
              <a:cxnLst/>
              <a:rect r="r" b="b" t="t" l="l"/>
              <a:pathLst>
                <a:path h="5123084" w="6568056">
                  <a:moveTo>
                    <a:pt x="0" y="0"/>
                  </a:moveTo>
                  <a:lnTo>
                    <a:pt x="6568056" y="0"/>
                  </a:lnTo>
                  <a:lnTo>
                    <a:pt x="6568056" y="5123084"/>
                  </a:lnTo>
                  <a:lnTo>
                    <a:pt x="0" y="51230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3813495" y="781404"/>
              <a:ext cx="1780137" cy="1780137"/>
              <a:chOff x="0" y="0"/>
              <a:chExt cx="351632" cy="35163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51632" cy="351632"/>
              </a:xfrm>
              <a:custGeom>
                <a:avLst/>
                <a:gdLst/>
                <a:ahLst/>
                <a:cxnLst/>
                <a:rect r="r" b="b" t="t" l="l"/>
                <a:pathLst>
                  <a:path h="351632" w="351632">
                    <a:moveTo>
                      <a:pt x="175816" y="0"/>
                    </a:moveTo>
                    <a:lnTo>
                      <a:pt x="175816" y="0"/>
                    </a:lnTo>
                    <a:cubicBezTo>
                      <a:pt x="222445" y="0"/>
                      <a:pt x="267165" y="18523"/>
                      <a:pt x="300137" y="51495"/>
                    </a:cubicBezTo>
                    <a:cubicBezTo>
                      <a:pt x="333109" y="84467"/>
                      <a:pt x="351632" y="129187"/>
                      <a:pt x="351632" y="175816"/>
                    </a:cubicBezTo>
                    <a:lnTo>
                      <a:pt x="351632" y="175816"/>
                    </a:lnTo>
                    <a:cubicBezTo>
                      <a:pt x="351632" y="272917"/>
                      <a:pt x="272917" y="351632"/>
                      <a:pt x="175816" y="351632"/>
                    </a:cubicBezTo>
                    <a:lnTo>
                      <a:pt x="175816" y="351632"/>
                    </a:lnTo>
                    <a:cubicBezTo>
                      <a:pt x="78716" y="351632"/>
                      <a:pt x="0" y="272917"/>
                      <a:pt x="0" y="175816"/>
                    </a:cubicBezTo>
                    <a:lnTo>
                      <a:pt x="0" y="175816"/>
                    </a:lnTo>
                    <a:cubicBezTo>
                      <a:pt x="0" y="78716"/>
                      <a:pt x="78716" y="0"/>
                      <a:pt x="175816" y="0"/>
                    </a:cubicBezTo>
                    <a:close/>
                  </a:path>
                </a:pathLst>
              </a:custGeom>
              <a:solidFill>
                <a:srgbClr val="B2000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51632" cy="3897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912015" y="1183581"/>
              <a:ext cx="2630289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Decalotype Bold"/>
                </a:rPr>
                <a:t>#B20000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537862" y="3003952"/>
            <a:ext cx="4721438" cy="3485280"/>
            <a:chOff x="0" y="0"/>
            <a:chExt cx="6295251" cy="46470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295251" cy="4647040"/>
            </a:xfrm>
            <a:custGeom>
              <a:avLst/>
              <a:gdLst/>
              <a:ahLst/>
              <a:cxnLst/>
              <a:rect r="r" b="b" t="t" l="l"/>
              <a:pathLst>
                <a:path h="4647040" w="6295251">
                  <a:moveTo>
                    <a:pt x="0" y="0"/>
                  </a:moveTo>
                  <a:lnTo>
                    <a:pt x="6295251" y="0"/>
                  </a:lnTo>
                  <a:lnTo>
                    <a:pt x="6295251" y="4647040"/>
                  </a:lnTo>
                  <a:lnTo>
                    <a:pt x="0" y="4647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3677935" y="1248452"/>
              <a:ext cx="1780137" cy="1780137"/>
              <a:chOff x="0" y="0"/>
              <a:chExt cx="351632" cy="35163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51632" cy="351632"/>
              </a:xfrm>
              <a:custGeom>
                <a:avLst/>
                <a:gdLst/>
                <a:ahLst/>
                <a:cxnLst/>
                <a:rect r="r" b="b" t="t" l="l"/>
                <a:pathLst>
                  <a:path h="351632" w="351632">
                    <a:moveTo>
                      <a:pt x="175816" y="0"/>
                    </a:moveTo>
                    <a:lnTo>
                      <a:pt x="175816" y="0"/>
                    </a:lnTo>
                    <a:cubicBezTo>
                      <a:pt x="222445" y="0"/>
                      <a:pt x="267165" y="18523"/>
                      <a:pt x="300137" y="51495"/>
                    </a:cubicBezTo>
                    <a:cubicBezTo>
                      <a:pt x="333109" y="84467"/>
                      <a:pt x="351632" y="129187"/>
                      <a:pt x="351632" y="175816"/>
                    </a:cubicBezTo>
                    <a:lnTo>
                      <a:pt x="351632" y="175816"/>
                    </a:lnTo>
                    <a:cubicBezTo>
                      <a:pt x="351632" y="272917"/>
                      <a:pt x="272917" y="351632"/>
                      <a:pt x="175816" y="351632"/>
                    </a:cubicBezTo>
                    <a:lnTo>
                      <a:pt x="175816" y="351632"/>
                    </a:lnTo>
                    <a:cubicBezTo>
                      <a:pt x="78716" y="351632"/>
                      <a:pt x="0" y="272917"/>
                      <a:pt x="0" y="175816"/>
                    </a:cubicBezTo>
                    <a:lnTo>
                      <a:pt x="0" y="175816"/>
                    </a:lnTo>
                    <a:cubicBezTo>
                      <a:pt x="0" y="78716"/>
                      <a:pt x="78716" y="0"/>
                      <a:pt x="17581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51632" cy="3897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79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774670" y="1650629"/>
              <a:ext cx="2633861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Decalotype Bold"/>
                </a:rPr>
                <a:t>#000000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49180" y="6792799"/>
            <a:ext cx="6164488" cy="2622709"/>
            <a:chOff x="0" y="0"/>
            <a:chExt cx="8219317" cy="34969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219317" cy="3496946"/>
            </a:xfrm>
            <a:custGeom>
              <a:avLst/>
              <a:gdLst/>
              <a:ahLst/>
              <a:cxnLst/>
              <a:rect r="r" b="b" t="t" l="l"/>
              <a:pathLst>
                <a:path h="3496946" w="8219317">
                  <a:moveTo>
                    <a:pt x="0" y="0"/>
                  </a:moveTo>
                  <a:lnTo>
                    <a:pt x="8219317" y="0"/>
                  </a:lnTo>
                  <a:lnTo>
                    <a:pt x="8219317" y="3496946"/>
                  </a:lnTo>
                  <a:lnTo>
                    <a:pt x="0" y="3496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8" id="18"/>
            <p:cNvGrpSpPr/>
            <p:nvPr/>
          </p:nvGrpSpPr>
          <p:grpSpPr>
            <a:xfrm rot="0">
              <a:off x="4470398" y="310686"/>
              <a:ext cx="1726843" cy="1726843"/>
              <a:chOff x="0" y="0"/>
              <a:chExt cx="351632" cy="35163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51632" cy="351632"/>
              </a:xfrm>
              <a:custGeom>
                <a:avLst/>
                <a:gdLst/>
                <a:ahLst/>
                <a:cxnLst/>
                <a:rect r="r" b="b" t="t" l="l"/>
                <a:pathLst>
                  <a:path h="351632" w="351632">
                    <a:moveTo>
                      <a:pt x="175816" y="0"/>
                    </a:moveTo>
                    <a:lnTo>
                      <a:pt x="175816" y="0"/>
                    </a:lnTo>
                    <a:cubicBezTo>
                      <a:pt x="222445" y="0"/>
                      <a:pt x="267165" y="18523"/>
                      <a:pt x="300137" y="51495"/>
                    </a:cubicBezTo>
                    <a:cubicBezTo>
                      <a:pt x="333109" y="84467"/>
                      <a:pt x="351632" y="129187"/>
                      <a:pt x="351632" y="175816"/>
                    </a:cubicBezTo>
                    <a:lnTo>
                      <a:pt x="351632" y="175816"/>
                    </a:lnTo>
                    <a:cubicBezTo>
                      <a:pt x="351632" y="272917"/>
                      <a:pt x="272917" y="351632"/>
                      <a:pt x="175816" y="351632"/>
                    </a:cubicBezTo>
                    <a:lnTo>
                      <a:pt x="175816" y="351632"/>
                    </a:lnTo>
                    <a:cubicBezTo>
                      <a:pt x="78716" y="351632"/>
                      <a:pt x="0" y="272917"/>
                      <a:pt x="0" y="175816"/>
                    </a:cubicBezTo>
                    <a:lnTo>
                      <a:pt x="0" y="175816"/>
                    </a:lnTo>
                    <a:cubicBezTo>
                      <a:pt x="0" y="78716"/>
                      <a:pt x="78716" y="0"/>
                      <a:pt x="1758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351632" cy="399257"/>
              </a:xfrm>
              <a:prstGeom prst="rect">
                <a:avLst/>
              </a:prstGeom>
            </p:spPr>
            <p:txBody>
              <a:bodyPr anchor="ctr" rtlCol="false" tIns="49279" lIns="49279" bIns="49279" rIns="49279"/>
              <a:lstStyle/>
              <a:p>
                <a:pPr algn="ctr">
                  <a:lnSpc>
                    <a:spcPts val="28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968895" y="662685"/>
              <a:ext cx="2237184" cy="934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Decalotype Bold"/>
                </a:rPr>
                <a:t>#FFFFFF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024665" y="861966"/>
            <a:ext cx="823867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 strike="noStrike" u="none">
                <a:solidFill>
                  <a:srgbClr val="FFD93B"/>
                </a:solidFill>
                <a:latin typeface="Decalotype Bold"/>
              </a:rPr>
              <a:t>Paleta de Cores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DAGF4yh5dlM</dc:identifier>
  <dcterms:modified xsi:type="dcterms:W3CDTF">2011-08-01T06:04:30Z</dcterms:modified>
  <cp:revision>1</cp:revision>
  <dc:title>Apresentação PI</dc:title>
</cp:coreProperties>
</file>