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7"/>
  </p:notesMasterIdLst>
  <p:sldIdLst>
    <p:sldId id="257" r:id="rId6"/>
  </p:sldIdLst>
  <p:sldSz cx="30279975" cy="42808525"/>
  <p:notesSz cx="29819600" cy="42341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itchFamily="34" charset="0"/>
        <a:ea typeface="ヒラギノ角ゴ ProN W3"/>
        <a:cs typeface="ヒラギノ角ゴ ProN W3"/>
        <a:sym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itchFamily="34" charset="0"/>
        <a:ea typeface="ヒラギノ角ゴ ProN W3"/>
        <a:cs typeface="ヒラギノ角ゴ ProN W3"/>
        <a:sym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itchFamily="34" charset="0"/>
        <a:ea typeface="ヒラギノ角ゴ ProN W3"/>
        <a:cs typeface="ヒラギノ角ゴ ProN W3"/>
        <a:sym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itchFamily="34" charset="0"/>
        <a:ea typeface="ヒラギノ角ゴ ProN W3"/>
        <a:cs typeface="ヒラギノ角ゴ ProN W3"/>
        <a:sym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itchFamily="34" charset="0"/>
        <a:ea typeface="ヒラギノ角ゴ ProN W3"/>
        <a:cs typeface="ヒラギノ角ゴ ProN W3"/>
        <a:sym typeface="Arial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pitchFamily="34" charset="0"/>
        <a:ea typeface="ヒラギノ角ゴ ProN W3"/>
        <a:cs typeface="ヒラギノ角ゴ ProN W3"/>
        <a:sym typeface="Arial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pitchFamily="34" charset="0"/>
        <a:ea typeface="ヒラギノ角ゴ ProN W3"/>
        <a:cs typeface="ヒラギノ角ゴ ProN W3"/>
        <a:sym typeface="Arial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pitchFamily="34" charset="0"/>
        <a:ea typeface="ヒラギノ角ゴ ProN W3"/>
        <a:cs typeface="ヒラギノ角ゴ ProN W3"/>
        <a:sym typeface="Arial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pitchFamily="34" charset="0"/>
        <a:ea typeface="ヒラギノ角ゴ ProN W3"/>
        <a:cs typeface="ヒラギノ角ゴ ProN W3"/>
        <a:sym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rlotte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006600"/>
    <a:srgbClr val="588824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0" d="100"/>
          <a:sy n="20" d="100"/>
        </p:scale>
        <p:origin x="2586" y="19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2250" cy="2117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16891000" y="0"/>
            <a:ext cx="12922250" cy="2117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BA572-9116-4121-9561-1C016EB5632D}" type="datetimeFigureOut">
              <a:rPr lang="es-MX" smtClean="0"/>
              <a:pPr/>
              <a:t>26/11/2019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294813" y="3175000"/>
            <a:ext cx="11229975" cy="15878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2981325" y="20112038"/>
            <a:ext cx="23856950" cy="1905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40217725"/>
            <a:ext cx="12922250" cy="2116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16891000" y="40217725"/>
            <a:ext cx="12922250" cy="2116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E4E69-9A9E-4CFE-91FF-FAC2AB64463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30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4E69-9A9E-4CFE-91FF-FAC2AB644639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00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 userDrawn="1"/>
        </p:nvSpPr>
        <p:spPr bwMode="auto">
          <a:xfrm>
            <a:off x="0" y="0"/>
            <a:ext cx="3027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6" name="Rectangle 6"/>
          <p:cNvSpPr>
            <a:spLocks/>
          </p:cNvSpPr>
          <p:nvPr userDrawn="1"/>
        </p:nvSpPr>
        <p:spPr bwMode="auto">
          <a:xfrm>
            <a:off x="1674019" y="39835138"/>
            <a:ext cx="6553200" cy="2214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3600" dirty="0" err="1" smtClean="0">
                <a:solidFill>
                  <a:srgbClr val="7F7F7F"/>
                </a:solidFill>
                <a:cs typeface="Arial" pitchFamily="34" charset="0"/>
              </a:rPr>
              <a:t>Comité</a:t>
            </a:r>
            <a:r>
              <a:rPr lang="en-US" sz="3600" dirty="0" smtClean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7F7F7F"/>
                </a:solidFill>
                <a:cs typeface="Arial" pitchFamily="34" charset="0"/>
              </a:rPr>
              <a:t>Tutelar</a:t>
            </a:r>
            <a:endParaRPr lang="en-US" sz="3600" dirty="0">
              <a:solidFill>
                <a:srgbClr val="7F7F7F"/>
              </a:solidFill>
              <a:cs typeface="Arial" pitchFamily="34" charset="0"/>
            </a:endParaRPr>
          </a:p>
        </p:txBody>
      </p:sp>
      <p:sp>
        <p:nvSpPr>
          <p:cNvPr id="8" name="Rectangle 8"/>
          <p:cNvSpPr>
            <a:spLocks/>
          </p:cNvSpPr>
          <p:nvPr/>
        </p:nvSpPr>
        <p:spPr bwMode="auto">
          <a:xfrm>
            <a:off x="8947299" y="39838310"/>
            <a:ext cx="65532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endParaRPr lang="en-US" sz="3600" dirty="0">
              <a:solidFill>
                <a:srgbClr val="7F7F7F"/>
              </a:solidFill>
              <a:cs typeface="Arial" pitchFamily="34" charset="0"/>
            </a:endParaRPr>
          </a:p>
        </p:txBody>
      </p:sp>
      <p:cxnSp>
        <p:nvCxnSpPr>
          <p:cNvPr id="15" name="Gerade Verbindung 14"/>
          <p:cNvCxnSpPr/>
          <p:nvPr userDrawn="1"/>
        </p:nvCxnSpPr>
        <p:spPr bwMode="auto">
          <a:xfrm>
            <a:off x="0" y="39406262"/>
            <a:ext cx="30279975" cy="0"/>
          </a:xfrm>
          <a:prstGeom prst="line">
            <a:avLst/>
          </a:prstGeom>
          <a:solidFill>
            <a:srgbClr val="BBE0E3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89259" y="40056030"/>
            <a:ext cx="2497973" cy="171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6 Rectángulo"/>
          <p:cNvSpPr/>
          <p:nvPr userDrawn="1"/>
        </p:nvSpPr>
        <p:spPr bwMode="auto">
          <a:xfrm>
            <a:off x="0" y="42646622"/>
            <a:ext cx="30279975" cy="2160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20" name="19 Rectángulo"/>
          <p:cNvSpPr/>
          <p:nvPr userDrawn="1"/>
        </p:nvSpPr>
        <p:spPr bwMode="auto">
          <a:xfrm>
            <a:off x="0" y="4194350"/>
            <a:ext cx="30279975" cy="2160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22" name="21 Rectángulo"/>
          <p:cNvSpPr/>
          <p:nvPr userDrawn="1"/>
        </p:nvSpPr>
        <p:spPr bwMode="auto">
          <a:xfrm>
            <a:off x="18307" y="17886"/>
            <a:ext cx="30261668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002" y="1021968"/>
            <a:ext cx="9326449" cy="307348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704" y="39985628"/>
            <a:ext cx="9180595" cy="18135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574675"/>
            <a:ext cx="27251025" cy="941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203200" tIns="203200" rIns="417643" bIns="2032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3281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203200" tIns="203200" rIns="417643" bIns="2032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4571325" y="38984238"/>
            <a:ext cx="1322388" cy="132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solidFill>
                  <a:schemeClr val="tx1"/>
                </a:solidFill>
                <a:latin typeface="Arial" charset="0"/>
                <a:ea typeface="ヒラギノ角ゴ ProN W3" charset="0"/>
                <a:cs typeface="Arial" charset="0"/>
                <a:sym typeface="Arial" charset="0"/>
              </a:defRPr>
            </a:lvl1pPr>
          </a:lstStyle>
          <a:p>
            <a:pPr>
              <a:defRPr/>
            </a:pPr>
            <a:fld id="{2C30BC1F-08BB-44FB-B7D5-C9DD9C86671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/>
  <p:hf hdr="0" ftr="0" dt="0"/>
  <p:txStyles>
    <p:titleStyle>
      <a:lvl1pPr marL="11113" indent="-11113"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marL="11113" indent="-11113"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marL="11113" indent="-11113"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marL="11113" indent="-11113"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marL="11113" indent="-11113"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68313" algn="ctr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25513" algn="ctr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82713" algn="ctr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39913" algn="ctr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1577975" indent="-1566863" algn="l" rtl="0" eaLnBrk="0" fontAlgn="base" hangingPunct="0">
        <a:spcBef>
          <a:spcPts val="3400"/>
        </a:spcBef>
        <a:spcAft>
          <a:spcPct val="0"/>
        </a:spcAft>
        <a:buSzPct val="100000"/>
        <a:buFont typeface="Arial" pitchFamily="34" charset="0"/>
        <a:buChar char="•"/>
        <a:defRPr sz="14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3405188" indent="-1306513" algn="l" rtl="0" eaLnBrk="0" fontAlgn="base" hangingPunct="0">
        <a:spcBef>
          <a:spcPts val="2900"/>
        </a:spcBef>
        <a:spcAft>
          <a:spcPct val="0"/>
        </a:spcAft>
        <a:buSzPct val="100000"/>
        <a:buFont typeface="Arial" pitchFamily="34" charset="0"/>
        <a:buChar char="–"/>
        <a:defRPr sz="1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5232400" indent="-1044575" algn="l" rtl="0" eaLnBrk="0" fontAlgn="base" hangingPunct="0">
        <a:spcBef>
          <a:spcPts val="2500"/>
        </a:spcBef>
        <a:spcAft>
          <a:spcPct val="0"/>
        </a:spcAft>
        <a:buSzPct val="100000"/>
        <a:buFont typeface="Arial" pitchFamily="34" charset="0"/>
        <a:buChar char="•"/>
        <a:defRPr sz="11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7319963" indent="-1044575" algn="l" rtl="0" eaLnBrk="0" fontAlgn="base" hangingPunct="0">
        <a:spcBef>
          <a:spcPts val="2100"/>
        </a:spcBef>
        <a:spcAft>
          <a:spcPct val="0"/>
        </a:spcAft>
        <a:buSzPct val="100000"/>
        <a:buFont typeface="Arial" pitchFamily="34" charset="0"/>
        <a:buChar char="–"/>
        <a:defRPr sz="9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9407525" indent="-1042988" algn="l" rtl="0" eaLnBrk="0" fontAlgn="base" hangingPunct="0">
        <a:spcBef>
          <a:spcPts val="2100"/>
        </a:spcBef>
        <a:spcAft>
          <a:spcPct val="0"/>
        </a:spcAft>
        <a:buSzPct val="100000"/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9864725" indent="-1042988" algn="l" rtl="0" fontAlgn="base">
        <a:spcBef>
          <a:spcPts val="2100"/>
        </a:spcBef>
        <a:spcAft>
          <a:spcPct val="0"/>
        </a:spcAft>
        <a:buSzPct val="100000"/>
        <a:buFont typeface="Arial" charset="0"/>
        <a:buChar char="»"/>
        <a:defRPr sz="91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0321925" indent="-1042988" algn="l" rtl="0" fontAlgn="base">
        <a:spcBef>
          <a:spcPts val="2100"/>
        </a:spcBef>
        <a:spcAft>
          <a:spcPct val="0"/>
        </a:spcAft>
        <a:buSzPct val="100000"/>
        <a:buFont typeface="Arial" charset="0"/>
        <a:buChar char="»"/>
        <a:defRPr sz="91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0779125" indent="-1042988" algn="l" rtl="0" fontAlgn="base">
        <a:spcBef>
          <a:spcPts val="2100"/>
        </a:spcBef>
        <a:spcAft>
          <a:spcPct val="0"/>
        </a:spcAft>
        <a:buSzPct val="100000"/>
        <a:buFont typeface="Arial" charset="0"/>
        <a:buChar char="»"/>
        <a:defRPr sz="91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1236325" indent="-1042988" algn="l" rtl="0" fontAlgn="base">
        <a:spcBef>
          <a:spcPts val="2100"/>
        </a:spcBef>
        <a:spcAft>
          <a:spcPct val="0"/>
        </a:spcAft>
        <a:buSzPct val="100000"/>
        <a:buFont typeface="Arial" charset="0"/>
        <a:buChar char="»"/>
        <a:defRPr sz="91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hteck 66"/>
          <p:cNvSpPr/>
          <p:nvPr/>
        </p:nvSpPr>
        <p:spPr bwMode="auto">
          <a:xfrm>
            <a:off x="1242443" y="30333254"/>
            <a:ext cx="27651072" cy="7776864"/>
          </a:xfrm>
          <a:prstGeom prst="rect">
            <a:avLst/>
          </a:prstGeom>
          <a:solidFill>
            <a:schemeClr val="accent1">
              <a:alpha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5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  <a:t>    </a:t>
            </a:r>
            <a:r>
              <a:rPr kumimoji="0" lang="de-DE" sz="5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  <a:t>Resultados y recomendaciones</a:t>
            </a:r>
          </a:p>
        </p:txBody>
      </p:sp>
      <p:sp>
        <p:nvSpPr>
          <p:cNvPr id="62" name="Rechteck 61"/>
          <p:cNvSpPr/>
          <p:nvPr/>
        </p:nvSpPr>
        <p:spPr bwMode="auto">
          <a:xfrm>
            <a:off x="1242443" y="15355590"/>
            <a:ext cx="8784976" cy="6264696"/>
          </a:xfrm>
          <a:prstGeom prst="rect">
            <a:avLst/>
          </a:prstGeom>
          <a:solidFill>
            <a:schemeClr val="accent1">
              <a:alpha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61" name="Rechteck 60"/>
          <p:cNvSpPr/>
          <p:nvPr/>
        </p:nvSpPr>
        <p:spPr bwMode="auto">
          <a:xfrm>
            <a:off x="1242443" y="8154790"/>
            <a:ext cx="8784976" cy="6264696"/>
          </a:xfrm>
          <a:prstGeom prst="rect">
            <a:avLst/>
          </a:prstGeom>
          <a:solidFill>
            <a:schemeClr val="accent1">
              <a:alpha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2053" name="Rectangle 2"/>
          <p:cNvSpPr>
            <a:spLocks/>
          </p:cNvSpPr>
          <p:nvPr/>
        </p:nvSpPr>
        <p:spPr bwMode="auto">
          <a:xfrm>
            <a:off x="1352550" y="4759325"/>
            <a:ext cx="27381200" cy="23153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lvl="1" algn="ctr">
              <a:defRPr/>
            </a:pPr>
            <a:r>
              <a:rPr lang="de-DE" sz="8000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cs typeface="Tahoma" pitchFamily="34" charset="0"/>
              </a:rPr>
              <a:t>Título</a:t>
            </a:r>
            <a:endParaRPr lang="en-US" sz="6600" b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cs typeface="Tahoma" pitchFamily="34" charset="0"/>
            </a:endParaRPr>
          </a:p>
        </p:txBody>
      </p:sp>
      <p:sp>
        <p:nvSpPr>
          <p:cNvPr id="2056" name="Rectangle 10"/>
          <p:cNvSpPr>
            <a:spLocks/>
          </p:cNvSpPr>
          <p:nvPr/>
        </p:nvSpPr>
        <p:spPr bwMode="auto">
          <a:xfrm>
            <a:off x="11035531" y="8154790"/>
            <a:ext cx="18034768" cy="203782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just">
              <a:spcBef>
                <a:spcPts val="1500"/>
              </a:spcBef>
              <a:defRPr/>
            </a:pPr>
            <a:r>
              <a:rPr lang="es-ES" sz="54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  <a:t>Descripción del problema </a:t>
            </a:r>
            <a:endParaRPr lang="es-ES" sz="5400" dirty="0">
              <a:solidFill>
                <a:schemeClr val="accent2">
                  <a:lumMod val="50000"/>
                </a:schemeClr>
              </a:solidFill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  <a:p>
            <a:pPr marL="39688" algn="just">
              <a:spcBef>
                <a:spcPts val="1500"/>
              </a:spcBef>
              <a:defRPr/>
            </a:pPr>
            <a:r>
              <a:rPr lang="es-ES" sz="4000" dirty="0" smtClean="0">
                <a:latin typeface="Verdana Bold"/>
                <a:sym typeface="Verdana Bold"/>
              </a:rPr>
              <a:t>xxxxxx</a:t>
            </a:r>
          </a:p>
          <a:p>
            <a:pPr marL="39688" algn="just">
              <a:spcBef>
                <a:spcPts val="1500"/>
              </a:spcBef>
              <a:defRPr/>
            </a:pPr>
            <a:endParaRPr lang="es-ES" sz="4000" b="1" dirty="0" smtClean="0">
              <a:solidFill>
                <a:srgbClr val="006600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marL="39688" algn="just">
              <a:spcBef>
                <a:spcPts val="1500"/>
              </a:spcBef>
              <a:defRPr/>
            </a:pPr>
            <a:endParaRPr lang="es-ES" sz="4000" b="1" dirty="0" smtClean="0">
              <a:solidFill>
                <a:srgbClr val="006600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marL="39688" algn="just">
              <a:spcBef>
                <a:spcPts val="1500"/>
              </a:spcBef>
              <a:defRPr/>
            </a:pPr>
            <a:endParaRPr lang="es-ES" sz="4000" b="1" dirty="0" smtClean="0">
              <a:solidFill>
                <a:srgbClr val="006600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marL="39688" algn="just">
              <a:spcBef>
                <a:spcPts val="1500"/>
              </a:spcBef>
              <a:defRPr/>
            </a:pPr>
            <a:endParaRPr lang="es-ES" sz="4000" b="1" dirty="0" smtClean="0">
              <a:solidFill>
                <a:srgbClr val="006600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marL="39688" algn="just">
              <a:spcBef>
                <a:spcPts val="1500"/>
              </a:spcBef>
              <a:defRPr/>
            </a:pPr>
            <a:r>
              <a:rPr lang="es-ES" sz="54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  <a:ea typeface="ヒラギノ角ゴ ProN W3" charset="0"/>
                <a:cs typeface="ヒラギノ角ゴ ProN W3" charset="0"/>
                <a:sym typeface="Verdana Bold"/>
              </a:rPr>
              <a:t>Objetivos</a:t>
            </a:r>
            <a:endParaRPr lang="es-ES" sz="5400" dirty="0">
              <a:solidFill>
                <a:schemeClr val="accent2">
                  <a:lumMod val="50000"/>
                </a:schemeClr>
              </a:solidFill>
              <a:latin typeface="Arial" charset="0"/>
              <a:ea typeface="ヒラギノ角ゴ ProN W3" charset="0"/>
              <a:cs typeface="ヒラギノ角ゴ ProN W3" charset="0"/>
              <a:sym typeface="Verdana Bold"/>
            </a:endParaRPr>
          </a:p>
          <a:p>
            <a:pPr marL="346075" indent="-346075" algn="just">
              <a:spcBef>
                <a:spcPts val="1500"/>
              </a:spcBef>
              <a:defRPr/>
            </a:pPr>
            <a:r>
              <a:rPr lang="es-ES" sz="4000" dirty="0" smtClean="0">
                <a:solidFill>
                  <a:schemeClr val="tx1"/>
                </a:solidFill>
                <a:latin typeface="Verdana Bold"/>
                <a:sym typeface="Verdana Bold"/>
              </a:rPr>
              <a:t>xxxxx</a:t>
            </a:r>
          </a:p>
          <a:p>
            <a:pPr marL="177800" indent="-177800" algn="just">
              <a:defRPr/>
            </a:pPr>
            <a:endParaRPr lang="de-DE" sz="4000" dirty="0">
              <a:solidFill>
                <a:schemeClr val="tx1"/>
              </a:solidFill>
              <a:latin typeface="Verdana Bold"/>
            </a:endParaRPr>
          </a:p>
          <a:p>
            <a:pPr marL="39688">
              <a:spcBef>
                <a:spcPts val="1500"/>
              </a:spcBef>
              <a:defRPr/>
            </a:pPr>
            <a:endParaRPr lang="es-ES" sz="4000" b="1" dirty="0" smtClean="0">
              <a:solidFill>
                <a:srgbClr val="006600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marL="39688">
              <a:spcBef>
                <a:spcPts val="1500"/>
              </a:spcBef>
              <a:defRPr/>
            </a:pPr>
            <a:endParaRPr lang="es-ES" sz="4000" b="1" dirty="0" smtClean="0">
              <a:solidFill>
                <a:srgbClr val="006600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marL="39688">
              <a:spcBef>
                <a:spcPts val="1500"/>
              </a:spcBef>
              <a:defRPr/>
            </a:pPr>
            <a:endParaRPr lang="es-ES" sz="4000" b="1" dirty="0" smtClean="0">
              <a:solidFill>
                <a:srgbClr val="006600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marL="39688">
              <a:spcBef>
                <a:spcPts val="1500"/>
              </a:spcBef>
              <a:defRPr/>
            </a:pPr>
            <a:endParaRPr lang="es-ES" sz="4000" b="1" dirty="0" smtClean="0">
              <a:solidFill>
                <a:srgbClr val="006600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marL="39688">
              <a:spcBef>
                <a:spcPts val="1500"/>
              </a:spcBef>
              <a:defRPr/>
            </a:pPr>
            <a:endParaRPr lang="es-ES" sz="4000" b="1" dirty="0" smtClean="0">
              <a:solidFill>
                <a:srgbClr val="006600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marL="39688">
              <a:spcBef>
                <a:spcPts val="1500"/>
              </a:spcBef>
              <a:defRPr/>
            </a:pPr>
            <a:endParaRPr lang="es-ES" sz="4000" b="1" dirty="0" smtClean="0">
              <a:solidFill>
                <a:srgbClr val="006600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marL="39688">
              <a:spcBef>
                <a:spcPts val="1500"/>
              </a:spcBef>
              <a:defRPr/>
            </a:pPr>
            <a:endParaRPr lang="es-ES" sz="4000" b="1" dirty="0">
              <a:solidFill>
                <a:srgbClr val="006600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marL="39688">
              <a:spcBef>
                <a:spcPts val="1500"/>
              </a:spcBef>
              <a:defRPr/>
            </a:pPr>
            <a:endParaRPr lang="es-ES" sz="4000" dirty="0">
              <a:solidFill>
                <a:schemeClr val="tx1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marL="39688" algn="just">
              <a:spcBef>
                <a:spcPts val="1500"/>
              </a:spcBef>
              <a:defRPr/>
            </a:pPr>
            <a:r>
              <a:rPr lang="es-ES" sz="54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  <a:ea typeface="ヒラギノ角ゴ ProN W3" charset="0"/>
                <a:cs typeface="ヒラギノ角ゴ ProN W3" charset="0"/>
                <a:sym typeface="Verdana Bold"/>
              </a:rPr>
              <a:t>Metodología </a:t>
            </a:r>
          </a:p>
          <a:p>
            <a:pPr marL="39688" algn="just">
              <a:spcBef>
                <a:spcPts val="1500"/>
              </a:spcBef>
              <a:defRPr/>
            </a:pPr>
            <a:r>
              <a:rPr lang="es-ES" sz="4000" dirty="0" smtClean="0">
                <a:latin typeface="Verdana Bold"/>
                <a:sym typeface="Verdana Bold"/>
              </a:rPr>
              <a:t>xxxxx</a:t>
            </a:r>
          </a:p>
          <a:p>
            <a:pPr marL="39688">
              <a:spcBef>
                <a:spcPts val="1500"/>
              </a:spcBef>
              <a:defRPr/>
            </a:pPr>
            <a:endParaRPr lang="es-ES" sz="4000" b="1" dirty="0" smtClean="0">
              <a:solidFill>
                <a:srgbClr val="006600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marL="39688">
              <a:spcBef>
                <a:spcPts val="1500"/>
              </a:spcBef>
              <a:defRPr/>
            </a:pPr>
            <a:endParaRPr lang="es-ES" sz="4000" b="1" dirty="0" smtClean="0">
              <a:solidFill>
                <a:srgbClr val="006600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marL="39688">
              <a:spcBef>
                <a:spcPts val="1500"/>
              </a:spcBef>
              <a:defRPr/>
            </a:pPr>
            <a:endParaRPr lang="es-ES" sz="4000" b="1" dirty="0" smtClean="0">
              <a:solidFill>
                <a:srgbClr val="006600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marL="39688">
              <a:spcBef>
                <a:spcPts val="1500"/>
              </a:spcBef>
              <a:defRPr/>
            </a:pPr>
            <a:endParaRPr lang="es-ES" sz="4000" b="1" dirty="0" smtClean="0">
              <a:solidFill>
                <a:srgbClr val="006600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marL="39688">
              <a:spcBef>
                <a:spcPts val="1500"/>
              </a:spcBef>
              <a:defRPr/>
            </a:pPr>
            <a:endParaRPr lang="es-ES" sz="4000" dirty="0">
              <a:solidFill>
                <a:schemeClr val="tx1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marL="39688">
              <a:spcBef>
                <a:spcPts val="1500"/>
              </a:spcBef>
              <a:defRPr/>
            </a:pPr>
            <a:endParaRPr lang="es-ES" sz="4000" dirty="0">
              <a:solidFill>
                <a:srgbClr val="006600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marL="39688">
              <a:spcBef>
                <a:spcPts val="1500"/>
              </a:spcBef>
              <a:defRPr/>
            </a:pPr>
            <a:endParaRPr lang="es-ES" sz="4000" dirty="0">
              <a:solidFill>
                <a:srgbClr val="006600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marL="39688">
              <a:spcBef>
                <a:spcPts val="1500"/>
              </a:spcBef>
              <a:defRPr/>
            </a:pPr>
            <a:endParaRPr lang="es-ES" sz="4000" dirty="0">
              <a:solidFill>
                <a:srgbClr val="006600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marL="39688">
              <a:spcBef>
                <a:spcPts val="1500"/>
              </a:spcBef>
              <a:defRPr/>
            </a:pPr>
            <a:endParaRPr lang="en-US" sz="4000" dirty="0">
              <a:solidFill>
                <a:srgbClr val="006600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>
              <a:defRPr/>
            </a:pPr>
            <a:endParaRPr lang="es-ES" sz="3600" dirty="0"/>
          </a:p>
        </p:txBody>
      </p:sp>
      <p:sp>
        <p:nvSpPr>
          <p:cNvPr id="2057" name="Rectangle 10"/>
          <p:cNvSpPr>
            <a:spLocks/>
          </p:cNvSpPr>
          <p:nvPr/>
        </p:nvSpPr>
        <p:spPr bwMode="auto">
          <a:xfrm>
            <a:off x="666379" y="2355903"/>
            <a:ext cx="27368500" cy="135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>
              <a:spcBef>
                <a:spcPts val="1500"/>
              </a:spcBef>
            </a:pPr>
            <a:endParaRPr lang="es-ES" sz="3600" i="1" dirty="0">
              <a:solidFill>
                <a:schemeClr val="accent2">
                  <a:lumMod val="50000"/>
                </a:schemeClr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marL="39688">
              <a:spcBef>
                <a:spcPts val="1500"/>
              </a:spcBef>
            </a:pPr>
            <a:r>
              <a:rPr lang="es-ES" sz="3600" i="1" dirty="0" smtClean="0">
                <a:solidFill>
                  <a:schemeClr val="accent2">
                    <a:lumMod val="50000"/>
                  </a:schemeClr>
                </a:solidFill>
                <a:latin typeface="Verdana Bold"/>
                <a:ea typeface="Verdana Bold"/>
                <a:cs typeface="Verdana Bold"/>
                <a:sym typeface="Verdana Bold"/>
              </a:rPr>
              <a:t>Autor y modalidad: Apellido 1, Apellido 2, Nombre, Doctorado o Maestría en Ciencias Ambientales </a:t>
            </a:r>
            <a:endParaRPr lang="es-ES" sz="3200" i="1" dirty="0">
              <a:solidFill>
                <a:schemeClr val="accent2">
                  <a:lumMod val="50000"/>
                </a:schemeClr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63" name="Rechteck 62"/>
          <p:cNvSpPr/>
          <p:nvPr/>
        </p:nvSpPr>
        <p:spPr bwMode="auto">
          <a:xfrm>
            <a:off x="1242443" y="22556390"/>
            <a:ext cx="8784976" cy="6264696"/>
          </a:xfrm>
          <a:prstGeom prst="rect">
            <a:avLst/>
          </a:prstGeom>
          <a:solidFill>
            <a:schemeClr val="accent1">
              <a:alpha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64" name="Text Box 710"/>
          <p:cNvSpPr txBox="1">
            <a:spLocks noChangeArrowheads="1"/>
          </p:cNvSpPr>
          <p:nvPr/>
        </p:nvSpPr>
        <p:spPr bwMode="auto">
          <a:xfrm>
            <a:off x="1602483" y="8293845"/>
            <a:ext cx="8064896" cy="70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737" tIns="43868" rIns="87737" bIns="43868">
            <a:spAutoFit/>
          </a:bodyPr>
          <a:lstStyle/>
          <a:p>
            <a:pPr algn="just">
              <a:defRPr/>
            </a:pP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Usar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fotos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con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buena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resolución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</a:t>
            </a:r>
            <a:endParaRPr lang="en-GB" sz="4000" dirty="0">
              <a:solidFill>
                <a:schemeClr val="accent2">
                  <a:lumMod val="50000"/>
                </a:schemeClr>
              </a:solidFill>
              <a:latin typeface="Verdana Bold"/>
            </a:endParaRPr>
          </a:p>
        </p:txBody>
      </p:sp>
      <p:sp>
        <p:nvSpPr>
          <p:cNvPr id="65" name="Text Box 710"/>
          <p:cNvSpPr txBox="1">
            <a:spLocks noChangeArrowheads="1"/>
          </p:cNvSpPr>
          <p:nvPr/>
        </p:nvSpPr>
        <p:spPr bwMode="auto">
          <a:xfrm>
            <a:off x="1386459" y="12955771"/>
            <a:ext cx="8134350" cy="131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737" tIns="43868" rIns="87737" bIns="43868">
            <a:spAutoFit/>
          </a:bodyPr>
          <a:lstStyle/>
          <a:p>
            <a:pPr algn="just">
              <a:defRPr/>
            </a:pP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Fotos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y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tablas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: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incluir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un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título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descriptivo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y la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referencia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</a:t>
            </a:r>
            <a:endParaRPr lang="en-GB" sz="4000" dirty="0">
              <a:solidFill>
                <a:schemeClr val="accent2">
                  <a:lumMod val="50000"/>
                </a:schemeClr>
              </a:solidFill>
              <a:latin typeface="Verdana Bold"/>
            </a:endParaRPr>
          </a:p>
        </p:txBody>
      </p:sp>
      <p:sp>
        <p:nvSpPr>
          <p:cNvPr id="69" name="Rectangle 617"/>
          <p:cNvSpPr>
            <a:spLocks noChangeArrowheads="1"/>
          </p:cNvSpPr>
          <p:nvPr/>
        </p:nvSpPr>
        <p:spPr bwMode="auto">
          <a:xfrm>
            <a:off x="20324563" y="38686182"/>
            <a:ext cx="9955412" cy="63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737" tIns="43868" rIns="87737" bIns="43868">
            <a:spAutoFit/>
          </a:bodyPr>
          <a:lstStyle/>
          <a:p>
            <a:pPr defTabSz="815975">
              <a:lnSpc>
                <a:spcPct val="110000"/>
              </a:lnSpc>
              <a:defRPr/>
            </a:pPr>
            <a:r>
              <a:rPr lang="en-GB" sz="3200" i="1" dirty="0" err="1" smtClean="0">
                <a:latin typeface="+mj-lt"/>
              </a:rPr>
              <a:t>Datos</a:t>
            </a:r>
            <a:r>
              <a:rPr lang="en-GB" sz="3200" i="1" dirty="0" smtClean="0">
                <a:latin typeface="+mj-lt"/>
              </a:rPr>
              <a:t> de </a:t>
            </a:r>
            <a:r>
              <a:rPr lang="en-GB" sz="3200" i="1" dirty="0" err="1" smtClean="0">
                <a:latin typeface="+mj-lt"/>
              </a:rPr>
              <a:t>contacto</a:t>
            </a:r>
            <a:r>
              <a:rPr lang="en-GB" sz="3200" i="1" dirty="0" smtClean="0">
                <a:latin typeface="+mj-lt"/>
              </a:rPr>
              <a:t>: </a:t>
            </a:r>
            <a:r>
              <a:rPr lang="en-GB" sz="3200" i="1" dirty="0" err="1" smtClean="0">
                <a:latin typeface="+mj-lt"/>
              </a:rPr>
              <a:t>incluir</a:t>
            </a:r>
            <a:r>
              <a:rPr lang="en-GB" sz="3200" i="1" dirty="0" smtClean="0">
                <a:latin typeface="+mj-lt"/>
              </a:rPr>
              <a:t> </a:t>
            </a:r>
            <a:r>
              <a:rPr lang="en-GB" sz="3200" i="1" dirty="0" err="1" smtClean="0">
                <a:latin typeface="+mj-lt"/>
              </a:rPr>
              <a:t>aquí</a:t>
            </a:r>
            <a:r>
              <a:rPr lang="en-GB" sz="3200" i="1" dirty="0" smtClean="0">
                <a:latin typeface="+mj-lt"/>
              </a:rPr>
              <a:t> el email del </a:t>
            </a:r>
            <a:r>
              <a:rPr lang="en-GB" sz="3200" i="1" dirty="0" err="1" smtClean="0">
                <a:latin typeface="+mj-lt"/>
              </a:rPr>
              <a:t>autor</a:t>
            </a:r>
            <a:endParaRPr lang="en-GB" sz="3200" i="1" dirty="0">
              <a:latin typeface="+mj-lt"/>
            </a:endParaRPr>
          </a:p>
        </p:txBody>
      </p:sp>
      <p:sp>
        <p:nvSpPr>
          <p:cNvPr id="14" name="Rectangle 6"/>
          <p:cNvSpPr>
            <a:spLocks/>
          </p:cNvSpPr>
          <p:nvPr/>
        </p:nvSpPr>
        <p:spPr bwMode="auto">
          <a:xfrm>
            <a:off x="1602483" y="40593963"/>
            <a:ext cx="12376992" cy="2214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 Bold"/>
              </a:rPr>
              <a:t>Dr.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 Bold"/>
              </a:rPr>
              <a:t>Apellido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 Bold"/>
              </a:rPr>
              <a:t> 1,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 Bold"/>
              </a:rPr>
              <a:t>Apellido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 Bold"/>
              </a:rPr>
              <a:t> 2,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 Bold"/>
              </a:rPr>
              <a:t>Nombre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 Bold"/>
              </a:rPr>
              <a:t>  Dr.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 Bold"/>
              </a:rPr>
              <a:t>Apellido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 Bold"/>
              </a:rPr>
              <a:t> 1,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 Bold"/>
              </a:rPr>
              <a:t>Apellido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 Bold"/>
              </a:rPr>
              <a:t> 2,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 Bold"/>
              </a:rPr>
              <a:t>Nombre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 Bold"/>
              </a:rPr>
              <a:t>  </a:t>
            </a:r>
          </a:p>
          <a:p>
            <a:pPr marL="39688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 Bold"/>
              </a:rPr>
              <a:t>Dr.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 Bold"/>
              </a:rPr>
              <a:t>Apellido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 Bold"/>
              </a:rPr>
              <a:t> 1,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 Bold"/>
              </a:rPr>
              <a:t>Apellido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 Bold"/>
              </a:rPr>
              <a:t> 2,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 Bold"/>
              </a:rPr>
              <a:t>Nombre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 Bold"/>
              </a:rPr>
              <a:t>  </a:t>
            </a:r>
          </a:p>
          <a:p>
            <a:pPr marL="39688"/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Verdana Bold"/>
            </a:endParaRPr>
          </a:p>
          <a:p>
            <a:pPr marL="39688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 Bold"/>
                <a:cs typeface="Arial" pitchFamily="34" charset="0"/>
              </a:rPr>
              <a:t>Dr. </a:t>
            </a:r>
          </a:p>
        </p:txBody>
      </p:sp>
      <p:sp>
        <p:nvSpPr>
          <p:cNvPr id="17" name="Text Box 710"/>
          <p:cNvSpPr txBox="1">
            <a:spLocks noChangeArrowheads="1"/>
          </p:cNvSpPr>
          <p:nvPr/>
        </p:nvSpPr>
        <p:spPr bwMode="auto">
          <a:xfrm>
            <a:off x="1754883" y="15782677"/>
            <a:ext cx="8064896" cy="70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737" tIns="43868" rIns="87737" bIns="43868">
            <a:spAutoFit/>
          </a:bodyPr>
          <a:lstStyle/>
          <a:p>
            <a:pPr algn="just">
              <a:defRPr/>
            </a:pP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Usar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fotos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con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buena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resolución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</a:t>
            </a:r>
            <a:endParaRPr lang="en-GB" sz="4000" dirty="0">
              <a:solidFill>
                <a:schemeClr val="accent2">
                  <a:lumMod val="50000"/>
                </a:schemeClr>
              </a:solidFill>
              <a:latin typeface="Verdana Bold"/>
            </a:endParaRPr>
          </a:p>
        </p:txBody>
      </p:sp>
      <p:sp>
        <p:nvSpPr>
          <p:cNvPr id="18" name="Text Box 710"/>
          <p:cNvSpPr txBox="1">
            <a:spLocks noChangeArrowheads="1"/>
          </p:cNvSpPr>
          <p:nvPr/>
        </p:nvSpPr>
        <p:spPr bwMode="auto">
          <a:xfrm>
            <a:off x="1538859" y="20444603"/>
            <a:ext cx="8134350" cy="131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737" tIns="43868" rIns="87737" bIns="43868">
            <a:spAutoFit/>
          </a:bodyPr>
          <a:lstStyle/>
          <a:p>
            <a:pPr algn="just">
              <a:defRPr/>
            </a:pP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Fotos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y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tablas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: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incluir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un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título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descriptivo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y la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referencia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</a:t>
            </a:r>
            <a:endParaRPr lang="en-GB" sz="4000" dirty="0">
              <a:solidFill>
                <a:schemeClr val="accent2">
                  <a:lumMod val="50000"/>
                </a:schemeClr>
              </a:solidFill>
              <a:latin typeface="Verdana Bold"/>
            </a:endParaRPr>
          </a:p>
        </p:txBody>
      </p:sp>
      <p:sp>
        <p:nvSpPr>
          <p:cNvPr id="19" name="Text Box 710"/>
          <p:cNvSpPr txBox="1">
            <a:spLocks noChangeArrowheads="1"/>
          </p:cNvSpPr>
          <p:nvPr/>
        </p:nvSpPr>
        <p:spPr bwMode="auto">
          <a:xfrm>
            <a:off x="1818507" y="22556390"/>
            <a:ext cx="8064896" cy="70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737" tIns="43868" rIns="87737" bIns="43868">
            <a:spAutoFit/>
          </a:bodyPr>
          <a:lstStyle/>
          <a:p>
            <a:pPr algn="just">
              <a:defRPr/>
            </a:pP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Usar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fotos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con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buena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resolución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</a:t>
            </a:r>
            <a:endParaRPr lang="en-GB" sz="4000" dirty="0">
              <a:solidFill>
                <a:schemeClr val="accent2">
                  <a:lumMod val="50000"/>
                </a:schemeClr>
              </a:solidFill>
              <a:latin typeface="Verdana Bold"/>
            </a:endParaRPr>
          </a:p>
        </p:txBody>
      </p:sp>
      <p:sp>
        <p:nvSpPr>
          <p:cNvPr id="20" name="Text Box 710"/>
          <p:cNvSpPr txBox="1">
            <a:spLocks noChangeArrowheads="1"/>
          </p:cNvSpPr>
          <p:nvPr/>
        </p:nvSpPr>
        <p:spPr bwMode="auto">
          <a:xfrm>
            <a:off x="1602483" y="27218316"/>
            <a:ext cx="8134350" cy="131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737" tIns="43868" rIns="87737" bIns="43868">
            <a:spAutoFit/>
          </a:bodyPr>
          <a:lstStyle/>
          <a:p>
            <a:pPr algn="just">
              <a:defRPr/>
            </a:pP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Fotos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y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tablas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: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incluir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un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título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descriptivo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y la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referencia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  <a:latin typeface="Verdana Bold"/>
              </a:rPr>
              <a:t> </a:t>
            </a:r>
            <a:endParaRPr lang="en-GB" sz="4000" dirty="0">
              <a:solidFill>
                <a:schemeClr val="accent2">
                  <a:lumMod val="50000"/>
                </a:schemeClr>
              </a:solidFill>
              <a:latin typeface="Verdana Bold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9E13AACC87FD344A9642EE86AB64D48" ma:contentTypeVersion="1" ma:contentTypeDescription="Crear nuevo documento." ma:contentTypeScope="" ma:versionID="f91f7972c6019a081734730295d033fc">
  <xsd:schema xmlns:xsd="http://www.w3.org/2001/XMLSchema" xmlns:xs="http://www.w3.org/2001/XMLSchema" xmlns:p="http://schemas.microsoft.com/office/2006/metadata/properties" xmlns:ns2="1da2914c-4d3c-497a-8971-c59834cbcb5e" xmlns:ns3="cdd3d808-746b-4e39-9d3a-cc4141dab8f4" targetNamespace="http://schemas.microsoft.com/office/2006/metadata/properties" ma:root="true" ma:fieldsID="7a9e5527d883fbf411e328085309748c" ns2:_="" ns3:_="">
    <xsd:import namespace="1da2914c-4d3c-497a-8971-c59834cbcb5e"/>
    <xsd:import namespace="cdd3d808-746b-4e39-9d3a-cc4141dab8f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mentario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a2914c-4d3c-497a-8971-c59834cbcb5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3d808-746b-4e39-9d3a-cc4141dab8f4" elementFormDefault="qualified">
    <xsd:import namespace="http://schemas.microsoft.com/office/2006/documentManagement/types"/>
    <xsd:import namespace="http://schemas.microsoft.com/office/infopath/2007/PartnerControls"/>
    <xsd:element name="Comentarios" ma:index="11" nillable="true" ma:displayName="Comentarios" ma:internalName="Comentarios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da2914c-4d3c-497a-8971-c59834cbcb5e">6WCWDR45RJHP-4723-15</_dlc_DocId>
    <_dlc_DocIdUrl xmlns="1da2914c-4d3c-497a-8971-c59834cbcb5e">
      <Url>http://evirtual.uaslp.mx/Ambiental/Pmpca/_layouts/15/DocIdRedir.aspx?ID=6WCWDR45RJHP-4723-15</Url>
      <Description>6WCWDR45RJHP-4723-15</Description>
    </_dlc_DocIdUrl>
    <Comentarios xmlns="cdd3d808-746b-4e39-9d3a-cc4141dab8f4" xsi:nil="true"/>
  </documentManagement>
</p:properties>
</file>

<file path=customXml/itemProps1.xml><?xml version="1.0" encoding="utf-8"?>
<ds:datastoreItem xmlns:ds="http://schemas.openxmlformats.org/officeDocument/2006/customXml" ds:itemID="{37FCD1F6-BB4E-42E0-AC28-DBCE8C4C3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a2914c-4d3c-497a-8971-c59834cbcb5e"/>
    <ds:schemaRef ds:uri="cdd3d808-746b-4e39-9d3a-cc4141dab8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B68C99-3B10-4ADF-9B5D-3F73FE238B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8B750C-B12E-4C94-9D77-DEAC54910D4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322F143-B7CE-4E0F-A05B-80BCF0070CC8}">
  <ds:schemaRefs>
    <ds:schemaRef ds:uri="http://schemas.microsoft.com/office/2006/metadata/properties"/>
    <ds:schemaRef ds:uri="http://purl.org/dc/elements/1.1/"/>
    <ds:schemaRef ds:uri="http://purl.org/dc/dcmitype/"/>
    <ds:schemaRef ds:uri="cdd3d808-746b-4e39-9d3a-cc4141dab8f4"/>
    <ds:schemaRef ds:uri="http://schemas.microsoft.com/office/2006/documentManagement/types"/>
    <ds:schemaRef ds:uri="1da2914c-4d3c-497a-8971-c59834cbcb5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Pages>0</Pages>
  <Words>119</Words>
  <Characters>0</Characters>
  <Application>Microsoft Office PowerPoint</Application>
  <PresentationFormat>Personalizado</PresentationFormat>
  <Lines>0</Lines>
  <Paragraphs>43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Tahoma</vt:lpstr>
      <vt:lpstr>Verdana</vt:lpstr>
      <vt:lpstr>Verdana Bold</vt:lpstr>
      <vt:lpstr>ヒラギノ角ゴ ProN W3</vt:lpstr>
      <vt:lpstr>Standarddesign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trappe</dc:creator>
  <cp:lastModifiedBy>Diseño</cp:lastModifiedBy>
  <cp:revision>66</cp:revision>
  <dcterms:modified xsi:type="dcterms:W3CDTF">2019-11-26T15:26:27Z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2b7d6b09-bdab-47fc-8045-c8b9acff1caf</vt:lpwstr>
  </property>
  <property fmtid="{D5CDD505-2E9C-101B-9397-08002B2CF9AE}" pid="3" name="ContentTypeId">
    <vt:lpwstr>0x01010099E13AACC87FD344A9642EE86AB64D48</vt:lpwstr>
  </property>
</Properties>
</file>