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9"/>
  </p:notesMasterIdLst>
  <p:sldIdLst>
    <p:sldId id="256" r:id="rId2"/>
    <p:sldId id="285" r:id="rId3"/>
    <p:sldId id="258" r:id="rId4"/>
    <p:sldId id="259" r:id="rId5"/>
    <p:sldId id="260" r:id="rId6"/>
    <p:sldId id="265" r:id="rId7"/>
    <p:sldId id="274" r:id="rId8"/>
    <p:sldId id="291" r:id="rId9"/>
    <p:sldId id="264" r:id="rId10"/>
    <p:sldId id="267" r:id="rId11"/>
    <p:sldId id="292" r:id="rId12"/>
    <p:sldId id="269" r:id="rId13"/>
    <p:sldId id="280" r:id="rId14"/>
    <p:sldId id="287" r:id="rId15"/>
    <p:sldId id="293" r:id="rId16"/>
    <p:sldId id="284" r:id="rId17"/>
    <p:sldId id="266" r:id="rId18"/>
  </p:sldIdLst>
  <p:sldSz cx="9144000" cy="5143500" type="screen16x9"/>
  <p:notesSz cx="6858000" cy="9144000"/>
  <p:embeddedFontLst>
    <p:embeddedFont>
      <p:font typeface="Luckiest Guy" panose="020B0604020202020204" charset="0"/>
      <p:regular r:id="rId20"/>
    </p:embeddedFont>
    <p:embeddedFont>
      <p:font typeface="Poppins" panose="00000500000000000000" pitchFamily="2" charset="0"/>
      <p:regular r:id="rId21"/>
      <p:bold r:id="rId22"/>
      <p:italic r:id="rId23"/>
      <p:boldItalic r:id="rId24"/>
    </p:embeddedFont>
    <p:embeddedFont>
      <p:font typeface="Poppins Light" panose="00000400000000000000" pitchFamily="2" charset="0"/>
      <p:regular r:id="rId25"/>
      <p:bold r:id="rId26"/>
      <p:italic r:id="rId27"/>
      <p:boldItalic r:id="rId28"/>
    </p:embeddedFont>
    <p:embeddedFont>
      <p:font typeface="Signika"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65F009-4421-468C-B020-27E0539789C8}" v="241" dt="2023-10-19T09:26:14.852"/>
    <p1510:client id="{D9CDA6DB-BBB1-4149-B36D-8923EDDDC063}" v="2291" dt="2023-10-19T12:26:52.132"/>
    <p1510:client id="{F0364C5F-F5CB-014E-882D-FA8AFC148486}" v="1394" dt="2023-10-19T12:06:23.334"/>
  </p1510:revLst>
</p1510:revInfo>
</file>

<file path=ppt/tableStyles.xml><?xml version="1.0" encoding="utf-8"?>
<a:tblStyleLst xmlns:a="http://schemas.openxmlformats.org/drawingml/2006/main" def="{63BB54AD-4B12-486F-8204-FF3302B4AA26}">
  <a:tblStyle styleId="{63BB54AD-4B12-486F-8204-FF3302B4AA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739"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bd79c75e36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bd79c75e36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bd79c75e36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bd79c75e36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0072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bd79c75e36_0_1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bd79c75e36_0_1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3"/>
        <p:cNvGrpSpPr/>
        <p:nvPr/>
      </p:nvGrpSpPr>
      <p:grpSpPr>
        <a:xfrm>
          <a:off x="0" y="0"/>
          <a:ext cx="0" cy="0"/>
          <a:chOff x="0" y="0"/>
          <a:chExt cx="0" cy="0"/>
        </a:xfrm>
      </p:grpSpPr>
      <p:sp>
        <p:nvSpPr>
          <p:cNvPr id="2034" name="Google Shape;2034;gbd79c75e36_0_2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5" name="Google Shape;2035;gbd79c75e36_0_2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8"/>
        <p:cNvGrpSpPr/>
        <p:nvPr/>
      </p:nvGrpSpPr>
      <p:grpSpPr>
        <a:xfrm>
          <a:off x="0" y="0"/>
          <a:ext cx="0" cy="0"/>
          <a:chOff x="0" y="0"/>
          <a:chExt cx="0" cy="0"/>
        </a:xfrm>
      </p:grpSpPr>
      <p:sp>
        <p:nvSpPr>
          <p:cNvPr id="2379" name="Google Shape;2379;gbd79c75e36_0_29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0" name="Google Shape;2380;gbd79c75e36_0_29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9"/>
        <p:cNvGrpSpPr/>
        <p:nvPr/>
      </p:nvGrpSpPr>
      <p:grpSpPr>
        <a:xfrm>
          <a:off x="0" y="0"/>
          <a:ext cx="0" cy="0"/>
          <a:chOff x="0" y="0"/>
          <a:chExt cx="0" cy="0"/>
        </a:xfrm>
      </p:grpSpPr>
      <p:sp>
        <p:nvSpPr>
          <p:cNvPr id="2340" name="Google Shape;2340;gbd79c75e36_0_29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1" name="Google Shape;2341;gbd79c75e36_0_29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3295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5"/>
        <p:cNvGrpSpPr/>
        <p:nvPr/>
      </p:nvGrpSpPr>
      <p:grpSpPr>
        <a:xfrm>
          <a:off x="0" y="0"/>
          <a:ext cx="0" cy="0"/>
          <a:chOff x="0" y="0"/>
          <a:chExt cx="0" cy="0"/>
        </a:xfrm>
      </p:grpSpPr>
      <p:sp>
        <p:nvSpPr>
          <p:cNvPr id="2236" name="Google Shape;2236;gbd79c75e36_0_27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7" name="Google Shape;2237;gbd79c75e36_0_27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bd79c75e36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bd79c75e36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8"/>
        <p:cNvGrpSpPr/>
        <p:nvPr/>
      </p:nvGrpSpPr>
      <p:grpSpPr>
        <a:xfrm>
          <a:off x="0" y="0"/>
          <a:ext cx="0" cy="0"/>
          <a:chOff x="0" y="0"/>
          <a:chExt cx="0" cy="0"/>
        </a:xfrm>
      </p:grpSpPr>
      <p:sp>
        <p:nvSpPr>
          <p:cNvPr id="2289" name="Google Shape;2289;gbd79c75e36_0_2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0" name="Google Shape;2290;gbd79c75e36_0_2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b78119005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b781190052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b781190052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 name="Google Shape;507;gb781190052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b781190052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b781190052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3"/>
        <p:cNvGrpSpPr/>
        <p:nvPr/>
      </p:nvGrpSpPr>
      <p:grpSpPr>
        <a:xfrm>
          <a:off x="0" y="0"/>
          <a:ext cx="0" cy="0"/>
          <a:chOff x="0" y="0"/>
          <a:chExt cx="0" cy="0"/>
        </a:xfrm>
      </p:grpSpPr>
      <p:sp>
        <p:nvSpPr>
          <p:cNvPr id="1154" name="Google Shape;1154;gbd79c75e3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5" name="Google Shape;1155;gbd79c75e3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
        <p:cNvGrpSpPr/>
        <p:nvPr/>
      </p:nvGrpSpPr>
      <p:grpSpPr>
        <a:xfrm>
          <a:off x="0" y="0"/>
          <a:ext cx="0" cy="0"/>
          <a:chOff x="0" y="0"/>
          <a:chExt cx="0" cy="0"/>
        </a:xfrm>
      </p:grpSpPr>
      <p:sp>
        <p:nvSpPr>
          <p:cNvPr id="1708" name="Google Shape;1708;gbd79c75e36_0_1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9" name="Google Shape;1709;gbd79c75e36_0_1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
        <p:cNvGrpSpPr/>
        <p:nvPr/>
      </p:nvGrpSpPr>
      <p:grpSpPr>
        <a:xfrm>
          <a:off x="0" y="0"/>
          <a:ext cx="0" cy="0"/>
          <a:chOff x="0" y="0"/>
          <a:chExt cx="0" cy="0"/>
        </a:xfrm>
      </p:grpSpPr>
      <p:sp>
        <p:nvSpPr>
          <p:cNvPr id="1708" name="Google Shape;1708;gbd79c75e36_0_1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9" name="Google Shape;1709;gbd79c75e36_0_1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8927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7"/>
        <p:cNvGrpSpPr/>
        <p:nvPr/>
      </p:nvGrpSpPr>
      <p:grpSpPr>
        <a:xfrm>
          <a:off x="0" y="0"/>
          <a:ext cx="0" cy="0"/>
          <a:chOff x="0" y="0"/>
          <a:chExt cx="0" cy="0"/>
        </a:xfrm>
      </p:grpSpPr>
      <p:sp>
        <p:nvSpPr>
          <p:cNvPr id="1118" name="Google Shape;1118;gbd79c75e36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9" name="Google Shape;1119;gbd79c75e36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rot="-249">
            <a:off x="720000" y="1586375"/>
            <a:ext cx="4144800" cy="20145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SzPts val="5200"/>
              <a:buNone/>
              <a:defRPr sz="4800">
                <a:solidFill>
                  <a:schemeClr val="lt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rot="-746">
            <a:off x="720024" y="3601751"/>
            <a:ext cx="4144800" cy="375000"/>
          </a:xfrm>
          <a:prstGeom prst="rect">
            <a:avLst/>
          </a:prstGeom>
          <a:ln>
            <a:noFill/>
          </a:ln>
        </p:spPr>
        <p:txBody>
          <a:bodyPr spcFirstLastPara="1" wrap="square" lIns="91425" tIns="91425" rIns="91425" bIns="91425" anchor="t" anchorCtr="0">
            <a:normAutofit/>
          </a:bodyPr>
          <a:lstStyle>
            <a:lvl1pPr lvl="0" rtl="0">
              <a:lnSpc>
                <a:spcPct val="100000"/>
              </a:lnSpc>
              <a:spcBef>
                <a:spcPts val="0"/>
              </a:spcBef>
              <a:spcAft>
                <a:spcPts val="0"/>
              </a:spcAft>
              <a:buClr>
                <a:schemeClr val="accent1"/>
              </a:buClr>
              <a:buSzPts val="2800"/>
              <a:buNone/>
              <a:defRPr sz="1400">
                <a:solidFill>
                  <a:schemeClr val="dk1"/>
                </a:solidFill>
              </a:defRPr>
            </a:lvl1pPr>
            <a:lvl2pPr lvl="1" algn="ctr" rtl="0">
              <a:lnSpc>
                <a:spcPct val="100000"/>
              </a:lnSpc>
              <a:spcBef>
                <a:spcPts val="0"/>
              </a:spcBef>
              <a:spcAft>
                <a:spcPts val="0"/>
              </a:spcAft>
              <a:buClr>
                <a:schemeClr val="accent1"/>
              </a:buClr>
              <a:buSzPts val="2800"/>
              <a:buNone/>
              <a:defRPr sz="2800">
                <a:solidFill>
                  <a:schemeClr val="accent1"/>
                </a:solidFill>
              </a:defRPr>
            </a:lvl2pPr>
            <a:lvl3pPr lvl="2" algn="ctr" rtl="0">
              <a:lnSpc>
                <a:spcPct val="100000"/>
              </a:lnSpc>
              <a:spcBef>
                <a:spcPts val="0"/>
              </a:spcBef>
              <a:spcAft>
                <a:spcPts val="0"/>
              </a:spcAft>
              <a:buClr>
                <a:schemeClr val="accent1"/>
              </a:buClr>
              <a:buSzPts val="2800"/>
              <a:buNone/>
              <a:defRPr sz="2800">
                <a:solidFill>
                  <a:schemeClr val="accent1"/>
                </a:solidFill>
              </a:defRPr>
            </a:lvl3pPr>
            <a:lvl4pPr lvl="3" algn="ctr" rtl="0">
              <a:lnSpc>
                <a:spcPct val="100000"/>
              </a:lnSpc>
              <a:spcBef>
                <a:spcPts val="0"/>
              </a:spcBef>
              <a:spcAft>
                <a:spcPts val="0"/>
              </a:spcAft>
              <a:buClr>
                <a:schemeClr val="accent1"/>
              </a:buClr>
              <a:buSzPts val="2800"/>
              <a:buNone/>
              <a:defRPr sz="2800">
                <a:solidFill>
                  <a:schemeClr val="accent1"/>
                </a:solidFill>
              </a:defRPr>
            </a:lvl4pPr>
            <a:lvl5pPr lvl="4" algn="ctr" rtl="0">
              <a:lnSpc>
                <a:spcPct val="100000"/>
              </a:lnSpc>
              <a:spcBef>
                <a:spcPts val="0"/>
              </a:spcBef>
              <a:spcAft>
                <a:spcPts val="0"/>
              </a:spcAft>
              <a:buClr>
                <a:schemeClr val="accent1"/>
              </a:buClr>
              <a:buSzPts val="2800"/>
              <a:buNone/>
              <a:defRPr sz="2800">
                <a:solidFill>
                  <a:schemeClr val="accent1"/>
                </a:solidFill>
              </a:defRPr>
            </a:lvl5pPr>
            <a:lvl6pPr lvl="5" algn="ctr" rtl="0">
              <a:lnSpc>
                <a:spcPct val="100000"/>
              </a:lnSpc>
              <a:spcBef>
                <a:spcPts val="0"/>
              </a:spcBef>
              <a:spcAft>
                <a:spcPts val="0"/>
              </a:spcAft>
              <a:buClr>
                <a:schemeClr val="accent1"/>
              </a:buClr>
              <a:buSzPts val="2800"/>
              <a:buNone/>
              <a:defRPr sz="2800">
                <a:solidFill>
                  <a:schemeClr val="accent1"/>
                </a:solidFill>
              </a:defRPr>
            </a:lvl6pPr>
            <a:lvl7pPr lvl="6" algn="ctr" rtl="0">
              <a:lnSpc>
                <a:spcPct val="100000"/>
              </a:lnSpc>
              <a:spcBef>
                <a:spcPts val="0"/>
              </a:spcBef>
              <a:spcAft>
                <a:spcPts val="0"/>
              </a:spcAft>
              <a:buClr>
                <a:schemeClr val="accent1"/>
              </a:buClr>
              <a:buSzPts val="2800"/>
              <a:buNone/>
              <a:defRPr sz="2800">
                <a:solidFill>
                  <a:schemeClr val="accent1"/>
                </a:solidFill>
              </a:defRPr>
            </a:lvl7pPr>
            <a:lvl8pPr lvl="7" algn="ctr" rtl="0">
              <a:lnSpc>
                <a:spcPct val="100000"/>
              </a:lnSpc>
              <a:spcBef>
                <a:spcPts val="0"/>
              </a:spcBef>
              <a:spcAft>
                <a:spcPts val="0"/>
              </a:spcAft>
              <a:buClr>
                <a:schemeClr val="accent1"/>
              </a:buClr>
              <a:buSzPts val="2800"/>
              <a:buNone/>
              <a:defRPr sz="2800">
                <a:solidFill>
                  <a:schemeClr val="accent1"/>
                </a:solidFill>
              </a:defRPr>
            </a:lvl8pPr>
            <a:lvl9pPr lvl="8" algn="ctr" rtl="0">
              <a:lnSpc>
                <a:spcPct val="100000"/>
              </a:lnSpc>
              <a:spcBef>
                <a:spcPts val="0"/>
              </a:spcBef>
              <a:spcAft>
                <a:spcPts val="0"/>
              </a:spcAft>
              <a:buClr>
                <a:schemeClr val="accent1"/>
              </a:buClr>
              <a:buSzPts val="2800"/>
              <a:buNone/>
              <a:defRPr sz="2800">
                <a:solidFill>
                  <a:schemeClr val="accent1"/>
                </a:solidFill>
              </a:defRPr>
            </a:lvl9pPr>
          </a:lstStyle>
          <a:p>
            <a:endParaRPr/>
          </a:p>
        </p:txBody>
      </p:sp>
      <p:sp>
        <p:nvSpPr>
          <p:cNvPr id="11" name="Google Shape;11;p2"/>
          <p:cNvSpPr/>
          <p:nvPr/>
        </p:nvSpPr>
        <p:spPr>
          <a:xfrm rot="309939" flipH="1">
            <a:off x="-1805760" y="4342106"/>
            <a:ext cx="6400774" cy="1145927"/>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026100" y="2470825"/>
            <a:ext cx="6478194" cy="3671050"/>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rgbClr val="FFFFFF"/>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102900" y="4241575"/>
            <a:ext cx="1148250" cy="1089950"/>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565234" flipH="1">
            <a:off x="-299369" y="-492568"/>
            <a:ext cx="6308006" cy="2144978"/>
          </a:xfrm>
          <a:custGeom>
            <a:avLst/>
            <a:gdLst/>
            <a:ahLst/>
            <a:cxnLst/>
            <a:rect l="l" t="t" r="r" b="b"/>
            <a:pathLst>
              <a:path w="158982" h="88796" extrusionOk="0">
                <a:moveTo>
                  <a:pt x="6425" y="0"/>
                </a:moveTo>
                <a:lnTo>
                  <a:pt x="6082" y="115"/>
                </a:lnTo>
                <a:lnTo>
                  <a:pt x="5053" y="823"/>
                </a:lnTo>
                <a:lnTo>
                  <a:pt x="4710" y="938"/>
                </a:lnTo>
                <a:lnTo>
                  <a:pt x="4641" y="2469"/>
                </a:lnTo>
                <a:lnTo>
                  <a:pt x="4641" y="5510"/>
                </a:lnTo>
                <a:lnTo>
                  <a:pt x="4733" y="7042"/>
                </a:lnTo>
                <a:lnTo>
                  <a:pt x="1029" y="80862"/>
                </a:lnTo>
                <a:lnTo>
                  <a:pt x="526" y="80794"/>
                </a:lnTo>
                <a:lnTo>
                  <a:pt x="0" y="80839"/>
                </a:lnTo>
                <a:lnTo>
                  <a:pt x="158593" y="88795"/>
                </a:lnTo>
                <a:lnTo>
                  <a:pt x="158410" y="88384"/>
                </a:lnTo>
                <a:lnTo>
                  <a:pt x="158159" y="87378"/>
                </a:lnTo>
                <a:lnTo>
                  <a:pt x="158021" y="85663"/>
                </a:lnTo>
                <a:lnTo>
                  <a:pt x="158204" y="83148"/>
                </a:lnTo>
                <a:lnTo>
                  <a:pt x="158684" y="80862"/>
                </a:lnTo>
                <a:lnTo>
                  <a:pt x="158982" y="79948"/>
                </a:lnTo>
                <a:lnTo>
                  <a:pt x="157038" y="79994"/>
                </a:lnTo>
                <a:lnTo>
                  <a:pt x="153129" y="79971"/>
                </a:lnTo>
                <a:lnTo>
                  <a:pt x="149220" y="79834"/>
                </a:lnTo>
                <a:lnTo>
                  <a:pt x="145310" y="79582"/>
                </a:lnTo>
                <a:lnTo>
                  <a:pt x="141424" y="79216"/>
                </a:lnTo>
                <a:lnTo>
                  <a:pt x="137537" y="78713"/>
                </a:lnTo>
                <a:lnTo>
                  <a:pt x="133674" y="78119"/>
                </a:lnTo>
                <a:lnTo>
                  <a:pt x="129833" y="77387"/>
                </a:lnTo>
                <a:lnTo>
                  <a:pt x="127912" y="76976"/>
                </a:lnTo>
                <a:lnTo>
                  <a:pt x="125055" y="76336"/>
                </a:lnTo>
                <a:lnTo>
                  <a:pt x="120780" y="75147"/>
                </a:lnTo>
                <a:lnTo>
                  <a:pt x="117990" y="74232"/>
                </a:lnTo>
                <a:lnTo>
                  <a:pt x="115224" y="73226"/>
                </a:lnTo>
                <a:lnTo>
                  <a:pt x="112526" y="72061"/>
                </a:lnTo>
                <a:lnTo>
                  <a:pt x="109920" y="70757"/>
                </a:lnTo>
                <a:lnTo>
                  <a:pt x="107360" y="69294"/>
                </a:lnTo>
                <a:lnTo>
                  <a:pt x="106148" y="68494"/>
                </a:lnTo>
                <a:lnTo>
                  <a:pt x="104708" y="67511"/>
                </a:lnTo>
                <a:lnTo>
                  <a:pt x="101987" y="65362"/>
                </a:lnTo>
                <a:lnTo>
                  <a:pt x="99427" y="63053"/>
                </a:lnTo>
                <a:lnTo>
                  <a:pt x="97003" y="60584"/>
                </a:lnTo>
                <a:lnTo>
                  <a:pt x="94694" y="57978"/>
                </a:lnTo>
                <a:lnTo>
                  <a:pt x="92477" y="55280"/>
                </a:lnTo>
                <a:lnTo>
                  <a:pt x="89253" y="51119"/>
                </a:lnTo>
                <a:lnTo>
                  <a:pt x="85046" y="45472"/>
                </a:lnTo>
                <a:lnTo>
                  <a:pt x="80748" y="39871"/>
                </a:lnTo>
                <a:lnTo>
                  <a:pt x="77365" y="35893"/>
                </a:lnTo>
                <a:lnTo>
                  <a:pt x="74987" y="33356"/>
                </a:lnTo>
                <a:lnTo>
                  <a:pt x="72495" y="30955"/>
                </a:lnTo>
                <a:lnTo>
                  <a:pt x="69820" y="28715"/>
                </a:lnTo>
                <a:lnTo>
                  <a:pt x="68426" y="27663"/>
                </a:lnTo>
                <a:lnTo>
                  <a:pt x="67100" y="26726"/>
                </a:lnTo>
                <a:lnTo>
                  <a:pt x="64357" y="25034"/>
                </a:lnTo>
                <a:lnTo>
                  <a:pt x="61499" y="23502"/>
                </a:lnTo>
                <a:lnTo>
                  <a:pt x="58572" y="22131"/>
                </a:lnTo>
                <a:lnTo>
                  <a:pt x="57064" y="21513"/>
                </a:lnTo>
                <a:lnTo>
                  <a:pt x="54823" y="20644"/>
                </a:lnTo>
                <a:lnTo>
                  <a:pt x="50228" y="19158"/>
                </a:lnTo>
                <a:lnTo>
                  <a:pt x="45541" y="18015"/>
                </a:lnTo>
                <a:lnTo>
                  <a:pt x="40809" y="17215"/>
                </a:lnTo>
                <a:lnTo>
                  <a:pt x="38408" y="16964"/>
                </a:lnTo>
                <a:lnTo>
                  <a:pt x="33767" y="16621"/>
                </a:lnTo>
                <a:lnTo>
                  <a:pt x="27983" y="16186"/>
                </a:lnTo>
                <a:lnTo>
                  <a:pt x="25720" y="15889"/>
                </a:lnTo>
                <a:lnTo>
                  <a:pt x="23457" y="15432"/>
                </a:lnTo>
                <a:lnTo>
                  <a:pt x="21239" y="14838"/>
                </a:lnTo>
                <a:lnTo>
                  <a:pt x="20165" y="14449"/>
                </a:lnTo>
                <a:lnTo>
                  <a:pt x="18953" y="13969"/>
                </a:lnTo>
                <a:lnTo>
                  <a:pt x="16667" y="12780"/>
                </a:lnTo>
                <a:lnTo>
                  <a:pt x="14541" y="11340"/>
                </a:lnTo>
                <a:lnTo>
                  <a:pt x="12574" y="9694"/>
                </a:lnTo>
                <a:lnTo>
                  <a:pt x="10791" y="7819"/>
                </a:lnTo>
                <a:lnTo>
                  <a:pt x="9237" y="5761"/>
                </a:lnTo>
                <a:lnTo>
                  <a:pt x="7911" y="3567"/>
                </a:lnTo>
                <a:lnTo>
                  <a:pt x="6836" y="1212"/>
                </a:lnTo>
                <a:lnTo>
                  <a:pt x="64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81275" y="-1456325"/>
            <a:ext cx="5221213" cy="2387802"/>
          </a:xfrm>
          <a:custGeom>
            <a:avLst/>
            <a:gdLst/>
            <a:ahLst/>
            <a:cxnLst/>
            <a:rect l="l" t="t" r="r" b="b"/>
            <a:pathLst>
              <a:path w="152100" h="108229" fill="none" extrusionOk="0">
                <a:moveTo>
                  <a:pt x="0" y="81297"/>
                </a:moveTo>
                <a:lnTo>
                  <a:pt x="1258" y="80383"/>
                </a:lnTo>
                <a:lnTo>
                  <a:pt x="3864" y="78691"/>
                </a:lnTo>
                <a:lnTo>
                  <a:pt x="6539" y="77205"/>
                </a:lnTo>
                <a:lnTo>
                  <a:pt x="9282" y="75879"/>
                </a:lnTo>
                <a:lnTo>
                  <a:pt x="12071" y="74736"/>
                </a:lnTo>
                <a:lnTo>
                  <a:pt x="14906" y="73776"/>
                </a:lnTo>
                <a:lnTo>
                  <a:pt x="17787" y="72976"/>
                </a:lnTo>
                <a:lnTo>
                  <a:pt x="20736" y="72358"/>
                </a:lnTo>
                <a:lnTo>
                  <a:pt x="23685" y="71901"/>
                </a:lnTo>
                <a:lnTo>
                  <a:pt x="26680" y="71604"/>
                </a:lnTo>
                <a:lnTo>
                  <a:pt x="29698" y="71444"/>
                </a:lnTo>
                <a:lnTo>
                  <a:pt x="32716" y="71467"/>
                </a:lnTo>
                <a:lnTo>
                  <a:pt x="35733" y="71627"/>
                </a:lnTo>
                <a:lnTo>
                  <a:pt x="38774" y="71924"/>
                </a:lnTo>
                <a:lnTo>
                  <a:pt x="41792" y="72358"/>
                </a:lnTo>
                <a:lnTo>
                  <a:pt x="44809" y="72953"/>
                </a:lnTo>
                <a:lnTo>
                  <a:pt x="46318" y="73296"/>
                </a:lnTo>
                <a:lnTo>
                  <a:pt x="49176" y="74004"/>
                </a:lnTo>
                <a:lnTo>
                  <a:pt x="55052" y="75719"/>
                </a:lnTo>
                <a:lnTo>
                  <a:pt x="59441" y="77296"/>
                </a:lnTo>
                <a:lnTo>
                  <a:pt x="62299" y="78485"/>
                </a:lnTo>
                <a:lnTo>
                  <a:pt x="65042" y="79811"/>
                </a:lnTo>
                <a:lnTo>
                  <a:pt x="67626" y="81274"/>
                </a:lnTo>
                <a:lnTo>
                  <a:pt x="68860" y="82052"/>
                </a:lnTo>
                <a:lnTo>
                  <a:pt x="73318" y="85047"/>
                </a:lnTo>
                <a:lnTo>
                  <a:pt x="82189" y="91288"/>
                </a:lnTo>
                <a:lnTo>
                  <a:pt x="88978" y="95837"/>
                </a:lnTo>
                <a:lnTo>
                  <a:pt x="93619" y="98695"/>
                </a:lnTo>
                <a:lnTo>
                  <a:pt x="98352" y="101347"/>
                </a:lnTo>
                <a:lnTo>
                  <a:pt x="103221" y="103702"/>
                </a:lnTo>
                <a:lnTo>
                  <a:pt x="105736" y="104731"/>
                </a:lnTo>
                <a:lnTo>
                  <a:pt x="106971" y="105211"/>
                </a:lnTo>
                <a:lnTo>
                  <a:pt x="109531" y="106079"/>
                </a:lnTo>
                <a:lnTo>
                  <a:pt x="112160" y="106811"/>
                </a:lnTo>
                <a:lnTo>
                  <a:pt x="114858" y="107405"/>
                </a:lnTo>
                <a:lnTo>
                  <a:pt x="117601" y="107840"/>
                </a:lnTo>
                <a:lnTo>
                  <a:pt x="120391" y="108114"/>
                </a:lnTo>
                <a:lnTo>
                  <a:pt x="123157" y="108228"/>
                </a:lnTo>
                <a:lnTo>
                  <a:pt x="125923" y="108160"/>
                </a:lnTo>
                <a:lnTo>
                  <a:pt x="128667" y="107885"/>
                </a:lnTo>
                <a:lnTo>
                  <a:pt x="131341" y="107405"/>
                </a:lnTo>
                <a:lnTo>
                  <a:pt x="133971" y="106697"/>
                </a:lnTo>
                <a:lnTo>
                  <a:pt x="136508" y="105782"/>
                </a:lnTo>
                <a:lnTo>
                  <a:pt x="138932" y="104616"/>
                </a:lnTo>
                <a:lnTo>
                  <a:pt x="141241" y="103222"/>
                </a:lnTo>
                <a:lnTo>
                  <a:pt x="143413" y="101553"/>
                </a:lnTo>
                <a:lnTo>
                  <a:pt x="145401" y="99609"/>
                </a:lnTo>
                <a:lnTo>
                  <a:pt x="146339" y="98512"/>
                </a:lnTo>
                <a:lnTo>
                  <a:pt x="146910" y="97803"/>
                </a:lnTo>
                <a:lnTo>
                  <a:pt x="147939" y="96340"/>
                </a:lnTo>
                <a:lnTo>
                  <a:pt x="148854" y="94786"/>
                </a:lnTo>
                <a:lnTo>
                  <a:pt x="149654" y="93185"/>
                </a:lnTo>
                <a:lnTo>
                  <a:pt x="150317" y="91516"/>
                </a:lnTo>
                <a:lnTo>
                  <a:pt x="150888" y="89825"/>
                </a:lnTo>
                <a:lnTo>
                  <a:pt x="151346" y="88064"/>
                </a:lnTo>
                <a:lnTo>
                  <a:pt x="151688" y="86281"/>
                </a:lnTo>
                <a:lnTo>
                  <a:pt x="152031" y="83583"/>
                </a:lnTo>
                <a:lnTo>
                  <a:pt x="152100" y="79926"/>
                </a:lnTo>
                <a:lnTo>
                  <a:pt x="151780" y="76268"/>
                </a:lnTo>
                <a:lnTo>
                  <a:pt x="151094" y="72678"/>
                </a:lnTo>
                <a:lnTo>
                  <a:pt x="150591" y="70918"/>
                </a:lnTo>
                <a:lnTo>
                  <a:pt x="150180" y="69661"/>
                </a:lnTo>
                <a:lnTo>
                  <a:pt x="149242" y="67214"/>
                </a:lnTo>
                <a:lnTo>
                  <a:pt x="148122" y="64883"/>
                </a:lnTo>
                <a:lnTo>
                  <a:pt x="146888" y="62642"/>
                </a:lnTo>
                <a:lnTo>
                  <a:pt x="144853" y="59373"/>
                </a:lnTo>
                <a:lnTo>
                  <a:pt x="141926" y="55189"/>
                </a:lnTo>
                <a:lnTo>
                  <a:pt x="139000" y="51028"/>
                </a:lnTo>
                <a:lnTo>
                  <a:pt x="136920" y="47851"/>
                </a:lnTo>
                <a:lnTo>
                  <a:pt x="135617" y="45679"/>
                </a:lnTo>
                <a:lnTo>
                  <a:pt x="134451" y="43461"/>
                </a:lnTo>
                <a:lnTo>
                  <a:pt x="133445" y="41129"/>
                </a:lnTo>
                <a:lnTo>
                  <a:pt x="132599" y="38729"/>
                </a:lnTo>
                <a:lnTo>
                  <a:pt x="131936" y="36214"/>
                </a:lnTo>
                <a:lnTo>
                  <a:pt x="131707" y="34888"/>
                </a:lnTo>
                <a:lnTo>
                  <a:pt x="131547" y="33722"/>
                </a:lnTo>
                <a:lnTo>
                  <a:pt x="131319" y="31344"/>
                </a:lnTo>
                <a:lnTo>
                  <a:pt x="131227" y="28967"/>
                </a:lnTo>
                <a:lnTo>
                  <a:pt x="131273" y="26566"/>
                </a:lnTo>
                <a:lnTo>
                  <a:pt x="131456" y="24189"/>
                </a:lnTo>
                <a:lnTo>
                  <a:pt x="131799" y="21811"/>
                </a:lnTo>
                <a:lnTo>
                  <a:pt x="132256" y="19479"/>
                </a:lnTo>
                <a:lnTo>
                  <a:pt x="132850" y="17170"/>
                </a:lnTo>
                <a:lnTo>
                  <a:pt x="133582" y="14884"/>
                </a:lnTo>
                <a:lnTo>
                  <a:pt x="134451" y="12666"/>
                </a:lnTo>
                <a:lnTo>
                  <a:pt x="135434" y="10494"/>
                </a:lnTo>
                <a:lnTo>
                  <a:pt x="136554" y="8391"/>
                </a:lnTo>
                <a:lnTo>
                  <a:pt x="137811" y="6379"/>
                </a:lnTo>
                <a:lnTo>
                  <a:pt x="139183" y="4436"/>
                </a:lnTo>
                <a:lnTo>
                  <a:pt x="140692" y="2584"/>
                </a:lnTo>
                <a:lnTo>
                  <a:pt x="142338" y="824"/>
                </a:lnTo>
                <a:lnTo>
                  <a:pt x="143184" y="1"/>
                </a:lnTo>
              </a:path>
            </a:pathLst>
          </a:custGeom>
          <a:noFill/>
          <a:ln w="28575" cap="flat" cmpd="sng">
            <a:solidFill>
              <a:srgbClr val="FFFFFF"/>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78050" y="3348713"/>
            <a:ext cx="2590275" cy="2511375"/>
          </a:xfrm>
          <a:custGeom>
            <a:avLst/>
            <a:gdLst/>
            <a:ahLst/>
            <a:cxnLst/>
            <a:rect l="l" t="t" r="r" b="b"/>
            <a:pathLst>
              <a:path w="103611" h="100455" fill="none" extrusionOk="0">
                <a:moveTo>
                  <a:pt x="17376" y="100455"/>
                </a:moveTo>
                <a:lnTo>
                  <a:pt x="17467" y="99815"/>
                </a:lnTo>
                <a:lnTo>
                  <a:pt x="17467" y="98580"/>
                </a:lnTo>
                <a:lnTo>
                  <a:pt x="17307" y="97346"/>
                </a:lnTo>
                <a:lnTo>
                  <a:pt x="16987" y="96134"/>
                </a:lnTo>
                <a:lnTo>
                  <a:pt x="16347" y="94328"/>
                </a:lnTo>
                <a:lnTo>
                  <a:pt x="15181" y="92019"/>
                </a:lnTo>
                <a:lnTo>
                  <a:pt x="14541" y="90921"/>
                </a:lnTo>
                <a:lnTo>
                  <a:pt x="11638" y="86075"/>
                </a:lnTo>
                <a:lnTo>
                  <a:pt x="7271" y="78850"/>
                </a:lnTo>
                <a:lnTo>
                  <a:pt x="5259" y="75124"/>
                </a:lnTo>
                <a:lnTo>
                  <a:pt x="4025" y="72609"/>
                </a:lnTo>
                <a:lnTo>
                  <a:pt x="3453" y="71329"/>
                </a:lnTo>
                <a:lnTo>
                  <a:pt x="2904" y="70026"/>
                </a:lnTo>
                <a:lnTo>
                  <a:pt x="1921" y="67351"/>
                </a:lnTo>
                <a:lnTo>
                  <a:pt x="1121" y="64630"/>
                </a:lnTo>
                <a:lnTo>
                  <a:pt x="504" y="61864"/>
                </a:lnTo>
                <a:lnTo>
                  <a:pt x="115" y="59075"/>
                </a:lnTo>
                <a:lnTo>
                  <a:pt x="1" y="56263"/>
                </a:lnTo>
                <a:lnTo>
                  <a:pt x="138" y="53474"/>
                </a:lnTo>
                <a:lnTo>
                  <a:pt x="573" y="50731"/>
                </a:lnTo>
                <a:lnTo>
                  <a:pt x="915" y="49359"/>
                </a:lnTo>
                <a:lnTo>
                  <a:pt x="1373" y="47896"/>
                </a:lnTo>
                <a:lnTo>
                  <a:pt x="2584" y="45107"/>
                </a:lnTo>
                <a:lnTo>
                  <a:pt x="4116" y="42477"/>
                </a:lnTo>
                <a:lnTo>
                  <a:pt x="5945" y="40031"/>
                </a:lnTo>
                <a:lnTo>
                  <a:pt x="8048" y="37791"/>
                </a:lnTo>
                <a:lnTo>
                  <a:pt x="10380" y="35779"/>
                </a:lnTo>
                <a:lnTo>
                  <a:pt x="12872" y="33973"/>
                </a:lnTo>
                <a:lnTo>
                  <a:pt x="15547" y="32418"/>
                </a:lnTo>
                <a:lnTo>
                  <a:pt x="16919" y="31755"/>
                </a:lnTo>
                <a:lnTo>
                  <a:pt x="18336" y="31115"/>
                </a:lnTo>
                <a:lnTo>
                  <a:pt x="21194" y="30041"/>
                </a:lnTo>
                <a:lnTo>
                  <a:pt x="24120" y="29195"/>
                </a:lnTo>
                <a:lnTo>
                  <a:pt x="27115" y="28555"/>
                </a:lnTo>
                <a:lnTo>
                  <a:pt x="30156" y="28075"/>
                </a:lnTo>
                <a:lnTo>
                  <a:pt x="33219" y="27777"/>
                </a:lnTo>
                <a:lnTo>
                  <a:pt x="36283" y="27640"/>
                </a:lnTo>
                <a:lnTo>
                  <a:pt x="39369" y="27617"/>
                </a:lnTo>
                <a:lnTo>
                  <a:pt x="40901" y="27663"/>
                </a:lnTo>
                <a:lnTo>
                  <a:pt x="43804" y="27777"/>
                </a:lnTo>
                <a:lnTo>
                  <a:pt x="49611" y="28280"/>
                </a:lnTo>
                <a:lnTo>
                  <a:pt x="55395" y="28852"/>
                </a:lnTo>
                <a:lnTo>
                  <a:pt x="61202" y="29355"/>
                </a:lnTo>
                <a:lnTo>
                  <a:pt x="64106" y="29515"/>
                </a:lnTo>
                <a:lnTo>
                  <a:pt x="65569" y="29561"/>
                </a:lnTo>
                <a:lnTo>
                  <a:pt x="68495" y="29561"/>
                </a:lnTo>
                <a:lnTo>
                  <a:pt x="71421" y="29446"/>
                </a:lnTo>
                <a:lnTo>
                  <a:pt x="74325" y="29195"/>
                </a:lnTo>
                <a:lnTo>
                  <a:pt x="77205" y="28760"/>
                </a:lnTo>
                <a:lnTo>
                  <a:pt x="80040" y="28143"/>
                </a:lnTo>
                <a:lnTo>
                  <a:pt x="82807" y="27297"/>
                </a:lnTo>
                <a:lnTo>
                  <a:pt x="85504" y="26246"/>
                </a:lnTo>
                <a:lnTo>
                  <a:pt x="86807" y="25628"/>
                </a:lnTo>
                <a:lnTo>
                  <a:pt x="87699" y="25148"/>
                </a:lnTo>
                <a:lnTo>
                  <a:pt x="89414" y="24142"/>
                </a:lnTo>
                <a:lnTo>
                  <a:pt x="91060" y="22999"/>
                </a:lnTo>
                <a:lnTo>
                  <a:pt x="92637" y="21765"/>
                </a:lnTo>
                <a:lnTo>
                  <a:pt x="94123" y="20416"/>
                </a:lnTo>
                <a:lnTo>
                  <a:pt x="95518" y="18976"/>
                </a:lnTo>
                <a:lnTo>
                  <a:pt x="96821" y="17444"/>
                </a:lnTo>
                <a:lnTo>
                  <a:pt x="98010" y="15843"/>
                </a:lnTo>
                <a:lnTo>
                  <a:pt x="99107" y="14175"/>
                </a:lnTo>
                <a:lnTo>
                  <a:pt x="100113" y="12437"/>
                </a:lnTo>
                <a:lnTo>
                  <a:pt x="100982" y="10631"/>
                </a:lnTo>
                <a:lnTo>
                  <a:pt x="101759" y="8779"/>
                </a:lnTo>
                <a:lnTo>
                  <a:pt x="102399" y="6882"/>
                </a:lnTo>
                <a:lnTo>
                  <a:pt x="102902" y="4938"/>
                </a:lnTo>
                <a:lnTo>
                  <a:pt x="103291" y="2995"/>
                </a:lnTo>
                <a:lnTo>
                  <a:pt x="103542" y="1006"/>
                </a:lnTo>
                <a:lnTo>
                  <a:pt x="103611" y="0"/>
                </a:lnTo>
              </a:path>
            </a:pathLst>
          </a:custGeom>
          <a:noFill/>
          <a:ln w="28575" cap="flat" cmpd="sng">
            <a:solidFill>
              <a:srgbClr val="FDFFFF"/>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77"/>
        <p:cNvGrpSpPr/>
        <p:nvPr/>
      </p:nvGrpSpPr>
      <p:grpSpPr>
        <a:xfrm>
          <a:off x="0" y="0"/>
          <a:ext cx="0" cy="0"/>
          <a:chOff x="0" y="0"/>
          <a:chExt cx="0" cy="0"/>
        </a:xfrm>
      </p:grpSpPr>
      <p:sp>
        <p:nvSpPr>
          <p:cNvPr id="78" name="Google Shape;78;p11"/>
          <p:cNvSpPr/>
          <p:nvPr/>
        </p:nvSpPr>
        <p:spPr>
          <a:xfrm rot="-310453">
            <a:off x="5296480" y="4171704"/>
            <a:ext cx="6390206" cy="1145907"/>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rot="10566647">
            <a:off x="2191218" y="-588102"/>
            <a:ext cx="7740775" cy="2616772"/>
          </a:xfrm>
          <a:custGeom>
            <a:avLst/>
            <a:gdLst/>
            <a:ahLst/>
            <a:cxnLst/>
            <a:rect l="l" t="t" r="r" b="b"/>
            <a:pathLst>
              <a:path w="158982" h="88796" extrusionOk="0">
                <a:moveTo>
                  <a:pt x="6425" y="0"/>
                </a:moveTo>
                <a:lnTo>
                  <a:pt x="6082" y="115"/>
                </a:lnTo>
                <a:lnTo>
                  <a:pt x="5053" y="823"/>
                </a:lnTo>
                <a:lnTo>
                  <a:pt x="4710" y="938"/>
                </a:lnTo>
                <a:lnTo>
                  <a:pt x="4641" y="2469"/>
                </a:lnTo>
                <a:lnTo>
                  <a:pt x="4641" y="5510"/>
                </a:lnTo>
                <a:lnTo>
                  <a:pt x="4733" y="7042"/>
                </a:lnTo>
                <a:lnTo>
                  <a:pt x="1029" y="80862"/>
                </a:lnTo>
                <a:lnTo>
                  <a:pt x="526" y="80794"/>
                </a:lnTo>
                <a:lnTo>
                  <a:pt x="0" y="80839"/>
                </a:lnTo>
                <a:lnTo>
                  <a:pt x="158593" y="88795"/>
                </a:lnTo>
                <a:lnTo>
                  <a:pt x="158410" y="88384"/>
                </a:lnTo>
                <a:lnTo>
                  <a:pt x="158159" y="87378"/>
                </a:lnTo>
                <a:lnTo>
                  <a:pt x="158021" y="85663"/>
                </a:lnTo>
                <a:lnTo>
                  <a:pt x="158204" y="83148"/>
                </a:lnTo>
                <a:lnTo>
                  <a:pt x="158684" y="80862"/>
                </a:lnTo>
                <a:lnTo>
                  <a:pt x="158982" y="79948"/>
                </a:lnTo>
                <a:lnTo>
                  <a:pt x="157038" y="79994"/>
                </a:lnTo>
                <a:lnTo>
                  <a:pt x="153129" y="79971"/>
                </a:lnTo>
                <a:lnTo>
                  <a:pt x="149220" y="79834"/>
                </a:lnTo>
                <a:lnTo>
                  <a:pt x="145310" y="79582"/>
                </a:lnTo>
                <a:lnTo>
                  <a:pt x="141424" y="79216"/>
                </a:lnTo>
                <a:lnTo>
                  <a:pt x="137537" y="78713"/>
                </a:lnTo>
                <a:lnTo>
                  <a:pt x="133674" y="78119"/>
                </a:lnTo>
                <a:lnTo>
                  <a:pt x="129833" y="77387"/>
                </a:lnTo>
                <a:lnTo>
                  <a:pt x="127912" y="76976"/>
                </a:lnTo>
                <a:lnTo>
                  <a:pt x="125055" y="76336"/>
                </a:lnTo>
                <a:lnTo>
                  <a:pt x="120780" y="75147"/>
                </a:lnTo>
                <a:lnTo>
                  <a:pt x="117990" y="74232"/>
                </a:lnTo>
                <a:lnTo>
                  <a:pt x="115224" y="73226"/>
                </a:lnTo>
                <a:lnTo>
                  <a:pt x="112526" y="72061"/>
                </a:lnTo>
                <a:lnTo>
                  <a:pt x="109920" y="70757"/>
                </a:lnTo>
                <a:lnTo>
                  <a:pt x="107360" y="69294"/>
                </a:lnTo>
                <a:lnTo>
                  <a:pt x="106148" y="68494"/>
                </a:lnTo>
                <a:lnTo>
                  <a:pt x="104708" y="67511"/>
                </a:lnTo>
                <a:lnTo>
                  <a:pt x="101987" y="65362"/>
                </a:lnTo>
                <a:lnTo>
                  <a:pt x="99427" y="63053"/>
                </a:lnTo>
                <a:lnTo>
                  <a:pt x="97003" y="60584"/>
                </a:lnTo>
                <a:lnTo>
                  <a:pt x="94694" y="57978"/>
                </a:lnTo>
                <a:lnTo>
                  <a:pt x="92477" y="55280"/>
                </a:lnTo>
                <a:lnTo>
                  <a:pt x="89253" y="51119"/>
                </a:lnTo>
                <a:lnTo>
                  <a:pt x="85046" y="45472"/>
                </a:lnTo>
                <a:lnTo>
                  <a:pt x="80748" y="39871"/>
                </a:lnTo>
                <a:lnTo>
                  <a:pt x="77365" y="35893"/>
                </a:lnTo>
                <a:lnTo>
                  <a:pt x="74987" y="33356"/>
                </a:lnTo>
                <a:lnTo>
                  <a:pt x="72495" y="30955"/>
                </a:lnTo>
                <a:lnTo>
                  <a:pt x="69820" y="28715"/>
                </a:lnTo>
                <a:lnTo>
                  <a:pt x="68426" y="27663"/>
                </a:lnTo>
                <a:lnTo>
                  <a:pt x="67100" y="26726"/>
                </a:lnTo>
                <a:lnTo>
                  <a:pt x="64357" y="25034"/>
                </a:lnTo>
                <a:lnTo>
                  <a:pt x="61499" y="23502"/>
                </a:lnTo>
                <a:lnTo>
                  <a:pt x="58572" y="22131"/>
                </a:lnTo>
                <a:lnTo>
                  <a:pt x="57064" y="21513"/>
                </a:lnTo>
                <a:lnTo>
                  <a:pt x="54823" y="20644"/>
                </a:lnTo>
                <a:lnTo>
                  <a:pt x="50228" y="19158"/>
                </a:lnTo>
                <a:lnTo>
                  <a:pt x="45541" y="18015"/>
                </a:lnTo>
                <a:lnTo>
                  <a:pt x="40809" y="17215"/>
                </a:lnTo>
                <a:lnTo>
                  <a:pt x="38408" y="16964"/>
                </a:lnTo>
                <a:lnTo>
                  <a:pt x="33767" y="16621"/>
                </a:lnTo>
                <a:lnTo>
                  <a:pt x="27983" y="16186"/>
                </a:lnTo>
                <a:lnTo>
                  <a:pt x="25720" y="15889"/>
                </a:lnTo>
                <a:lnTo>
                  <a:pt x="23457" y="15432"/>
                </a:lnTo>
                <a:lnTo>
                  <a:pt x="21239" y="14838"/>
                </a:lnTo>
                <a:lnTo>
                  <a:pt x="20165" y="14449"/>
                </a:lnTo>
                <a:lnTo>
                  <a:pt x="18953" y="13969"/>
                </a:lnTo>
                <a:lnTo>
                  <a:pt x="16667" y="12780"/>
                </a:lnTo>
                <a:lnTo>
                  <a:pt x="14541" y="11340"/>
                </a:lnTo>
                <a:lnTo>
                  <a:pt x="12574" y="9694"/>
                </a:lnTo>
                <a:lnTo>
                  <a:pt x="10791" y="7819"/>
                </a:lnTo>
                <a:lnTo>
                  <a:pt x="9237" y="5761"/>
                </a:lnTo>
                <a:lnTo>
                  <a:pt x="7911" y="3567"/>
                </a:lnTo>
                <a:lnTo>
                  <a:pt x="6836" y="1212"/>
                </a:lnTo>
                <a:lnTo>
                  <a:pt x="64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rot="-5216854">
            <a:off x="6285888" y="-2228227"/>
            <a:ext cx="1751179" cy="5617441"/>
          </a:xfrm>
          <a:custGeom>
            <a:avLst/>
            <a:gdLst/>
            <a:ahLst/>
            <a:cxnLst/>
            <a:rect l="l" t="t" r="r" b="b"/>
            <a:pathLst>
              <a:path w="103611" h="100455" fill="none" extrusionOk="0">
                <a:moveTo>
                  <a:pt x="17376" y="100455"/>
                </a:moveTo>
                <a:lnTo>
                  <a:pt x="17467" y="99815"/>
                </a:lnTo>
                <a:lnTo>
                  <a:pt x="17467" y="98580"/>
                </a:lnTo>
                <a:lnTo>
                  <a:pt x="17307" y="97346"/>
                </a:lnTo>
                <a:lnTo>
                  <a:pt x="16987" y="96134"/>
                </a:lnTo>
                <a:lnTo>
                  <a:pt x="16347" y="94328"/>
                </a:lnTo>
                <a:lnTo>
                  <a:pt x="15181" y="92019"/>
                </a:lnTo>
                <a:lnTo>
                  <a:pt x="14541" y="90921"/>
                </a:lnTo>
                <a:lnTo>
                  <a:pt x="11638" y="86075"/>
                </a:lnTo>
                <a:lnTo>
                  <a:pt x="7271" y="78850"/>
                </a:lnTo>
                <a:lnTo>
                  <a:pt x="5259" y="75124"/>
                </a:lnTo>
                <a:lnTo>
                  <a:pt x="4025" y="72609"/>
                </a:lnTo>
                <a:lnTo>
                  <a:pt x="3453" y="71329"/>
                </a:lnTo>
                <a:lnTo>
                  <a:pt x="2904" y="70026"/>
                </a:lnTo>
                <a:lnTo>
                  <a:pt x="1921" y="67351"/>
                </a:lnTo>
                <a:lnTo>
                  <a:pt x="1121" y="64630"/>
                </a:lnTo>
                <a:lnTo>
                  <a:pt x="504" y="61864"/>
                </a:lnTo>
                <a:lnTo>
                  <a:pt x="115" y="59075"/>
                </a:lnTo>
                <a:lnTo>
                  <a:pt x="1" y="56263"/>
                </a:lnTo>
                <a:lnTo>
                  <a:pt x="138" y="53474"/>
                </a:lnTo>
                <a:lnTo>
                  <a:pt x="573" y="50731"/>
                </a:lnTo>
                <a:lnTo>
                  <a:pt x="915" y="49359"/>
                </a:lnTo>
                <a:lnTo>
                  <a:pt x="1373" y="47896"/>
                </a:lnTo>
                <a:lnTo>
                  <a:pt x="2584" y="45107"/>
                </a:lnTo>
                <a:lnTo>
                  <a:pt x="4116" y="42477"/>
                </a:lnTo>
                <a:lnTo>
                  <a:pt x="5945" y="40031"/>
                </a:lnTo>
                <a:lnTo>
                  <a:pt x="8048" y="37791"/>
                </a:lnTo>
                <a:lnTo>
                  <a:pt x="10380" y="35779"/>
                </a:lnTo>
                <a:lnTo>
                  <a:pt x="12872" y="33973"/>
                </a:lnTo>
                <a:lnTo>
                  <a:pt x="15547" y="32418"/>
                </a:lnTo>
                <a:lnTo>
                  <a:pt x="16919" y="31755"/>
                </a:lnTo>
                <a:lnTo>
                  <a:pt x="18336" y="31115"/>
                </a:lnTo>
                <a:lnTo>
                  <a:pt x="21194" y="30041"/>
                </a:lnTo>
                <a:lnTo>
                  <a:pt x="24120" y="29195"/>
                </a:lnTo>
                <a:lnTo>
                  <a:pt x="27115" y="28555"/>
                </a:lnTo>
                <a:lnTo>
                  <a:pt x="30156" y="28075"/>
                </a:lnTo>
                <a:lnTo>
                  <a:pt x="33219" y="27777"/>
                </a:lnTo>
                <a:lnTo>
                  <a:pt x="36283" y="27640"/>
                </a:lnTo>
                <a:lnTo>
                  <a:pt x="39369" y="27617"/>
                </a:lnTo>
                <a:lnTo>
                  <a:pt x="40901" y="27663"/>
                </a:lnTo>
                <a:lnTo>
                  <a:pt x="43804" y="27777"/>
                </a:lnTo>
                <a:lnTo>
                  <a:pt x="49611" y="28280"/>
                </a:lnTo>
                <a:lnTo>
                  <a:pt x="55395" y="28852"/>
                </a:lnTo>
                <a:lnTo>
                  <a:pt x="61202" y="29355"/>
                </a:lnTo>
                <a:lnTo>
                  <a:pt x="64106" y="29515"/>
                </a:lnTo>
                <a:lnTo>
                  <a:pt x="65569" y="29561"/>
                </a:lnTo>
                <a:lnTo>
                  <a:pt x="68495" y="29561"/>
                </a:lnTo>
                <a:lnTo>
                  <a:pt x="71421" y="29446"/>
                </a:lnTo>
                <a:lnTo>
                  <a:pt x="74325" y="29195"/>
                </a:lnTo>
                <a:lnTo>
                  <a:pt x="77205" y="28760"/>
                </a:lnTo>
                <a:lnTo>
                  <a:pt x="80040" y="28143"/>
                </a:lnTo>
                <a:lnTo>
                  <a:pt x="82807" y="27297"/>
                </a:lnTo>
                <a:lnTo>
                  <a:pt x="85504" y="26246"/>
                </a:lnTo>
                <a:lnTo>
                  <a:pt x="86807" y="25628"/>
                </a:lnTo>
                <a:lnTo>
                  <a:pt x="87699" y="25148"/>
                </a:lnTo>
                <a:lnTo>
                  <a:pt x="89414" y="24142"/>
                </a:lnTo>
                <a:lnTo>
                  <a:pt x="91060" y="22999"/>
                </a:lnTo>
                <a:lnTo>
                  <a:pt x="92637" y="21765"/>
                </a:lnTo>
                <a:lnTo>
                  <a:pt x="94123" y="20416"/>
                </a:lnTo>
                <a:lnTo>
                  <a:pt x="95518" y="18976"/>
                </a:lnTo>
                <a:lnTo>
                  <a:pt x="96821" y="17444"/>
                </a:lnTo>
                <a:lnTo>
                  <a:pt x="98010" y="15843"/>
                </a:lnTo>
                <a:lnTo>
                  <a:pt x="99107" y="14175"/>
                </a:lnTo>
                <a:lnTo>
                  <a:pt x="100113" y="12437"/>
                </a:lnTo>
                <a:lnTo>
                  <a:pt x="100982" y="10631"/>
                </a:lnTo>
                <a:lnTo>
                  <a:pt x="101759" y="8779"/>
                </a:lnTo>
                <a:lnTo>
                  <a:pt x="102399" y="6882"/>
                </a:lnTo>
                <a:lnTo>
                  <a:pt x="102902" y="4938"/>
                </a:lnTo>
                <a:lnTo>
                  <a:pt x="103291" y="2995"/>
                </a:lnTo>
                <a:lnTo>
                  <a:pt x="103542" y="1006"/>
                </a:lnTo>
                <a:lnTo>
                  <a:pt x="103611" y="0"/>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rot="230243" flipH="1">
            <a:off x="-5635123" y="3850524"/>
            <a:ext cx="9678350" cy="1434205"/>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rot="-10270324">
            <a:off x="-749907" y="4096142"/>
            <a:ext cx="7616516" cy="2758300"/>
          </a:xfrm>
          <a:custGeom>
            <a:avLst/>
            <a:gdLst/>
            <a:ahLst/>
            <a:cxnLst/>
            <a:rect l="l" t="t" r="r" b="b"/>
            <a:pathLst>
              <a:path w="152100" h="108229" fill="none" extrusionOk="0">
                <a:moveTo>
                  <a:pt x="0" y="81297"/>
                </a:moveTo>
                <a:lnTo>
                  <a:pt x="1258" y="80383"/>
                </a:lnTo>
                <a:lnTo>
                  <a:pt x="3864" y="78691"/>
                </a:lnTo>
                <a:lnTo>
                  <a:pt x="6539" y="77205"/>
                </a:lnTo>
                <a:lnTo>
                  <a:pt x="9282" y="75879"/>
                </a:lnTo>
                <a:lnTo>
                  <a:pt x="12071" y="74736"/>
                </a:lnTo>
                <a:lnTo>
                  <a:pt x="14906" y="73776"/>
                </a:lnTo>
                <a:lnTo>
                  <a:pt x="17787" y="72976"/>
                </a:lnTo>
                <a:lnTo>
                  <a:pt x="20736" y="72358"/>
                </a:lnTo>
                <a:lnTo>
                  <a:pt x="23685" y="71901"/>
                </a:lnTo>
                <a:lnTo>
                  <a:pt x="26680" y="71604"/>
                </a:lnTo>
                <a:lnTo>
                  <a:pt x="29698" y="71444"/>
                </a:lnTo>
                <a:lnTo>
                  <a:pt x="32716" y="71467"/>
                </a:lnTo>
                <a:lnTo>
                  <a:pt x="35733" y="71627"/>
                </a:lnTo>
                <a:lnTo>
                  <a:pt x="38774" y="71924"/>
                </a:lnTo>
                <a:lnTo>
                  <a:pt x="41792" y="72358"/>
                </a:lnTo>
                <a:lnTo>
                  <a:pt x="44809" y="72953"/>
                </a:lnTo>
                <a:lnTo>
                  <a:pt x="46318" y="73296"/>
                </a:lnTo>
                <a:lnTo>
                  <a:pt x="49176" y="74004"/>
                </a:lnTo>
                <a:lnTo>
                  <a:pt x="55052" y="75719"/>
                </a:lnTo>
                <a:lnTo>
                  <a:pt x="59441" y="77296"/>
                </a:lnTo>
                <a:lnTo>
                  <a:pt x="62299" y="78485"/>
                </a:lnTo>
                <a:lnTo>
                  <a:pt x="65042" y="79811"/>
                </a:lnTo>
                <a:lnTo>
                  <a:pt x="67626" y="81274"/>
                </a:lnTo>
                <a:lnTo>
                  <a:pt x="68860" y="82052"/>
                </a:lnTo>
                <a:lnTo>
                  <a:pt x="73318" y="85047"/>
                </a:lnTo>
                <a:lnTo>
                  <a:pt x="82189" y="91288"/>
                </a:lnTo>
                <a:lnTo>
                  <a:pt x="88978" y="95837"/>
                </a:lnTo>
                <a:lnTo>
                  <a:pt x="93619" y="98695"/>
                </a:lnTo>
                <a:lnTo>
                  <a:pt x="98352" y="101347"/>
                </a:lnTo>
                <a:lnTo>
                  <a:pt x="103221" y="103702"/>
                </a:lnTo>
                <a:lnTo>
                  <a:pt x="105736" y="104731"/>
                </a:lnTo>
                <a:lnTo>
                  <a:pt x="106971" y="105211"/>
                </a:lnTo>
                <a:lnTo>
                  <a:pt x="109531" y="106079"/>
                </a:lnTo>
                <a:lnTo>
                  <a:pt x="112160" y="106811"/>
                </a:lnTo>
                <a:lnTo>
                  <a:pt x="114858" y="107405"/>
                </a:lnTo>
                <a:lnTo>
                  <a:pt x="117601" y="107840"/>
                </a:lnTo>
                <a:lnTo>
                  <a:pt x="120391" y="108114"/>
                </a:lnTo>
                <a:lnTo>
                  <a:pt x="123157" y="108228"/>
                </a:lnTo>
                <a:lnTo>
                  <a:pt x="125923" y="108160"/>
                </a:lnTo>
                <a:lnTo>
                  <a:pt x="128667" y="107885"/>
                </a:lnTo>
                <a:lnTo>
                  <a:pt x="131341" y="107405"/>
                </a:lnTo>
                <a:lnTo>
                  <a:pt x="133971" y="106697"/>
                </a:lnTo>
                <a:lnTo>
                  <a:pt x="136508" y="105782"/>
                </a:lnTo>
                <a:lnTo>
                  <a:pt x="138932" y="104616"/>
                </a:lnTo>
                <a:lnTo>
                  <a:pt x="141241" y="103222"/>
                </a:lnTo>
                <a:lnTo>
                  <a:pt x="143413" y="101553"/>
                </a:lnTo>
                <a:lnTo>
                  <a:pt x="145401" y="99609"/>
                </a:lnTo>
                <a:lnTo>
                  <a:pt x="146339" y="98512"/>
                </a:lnTo>
                <a:lnTo>
                  <a:pt x="146910" y="97803"/>
                </a:lnTo>
                <a:lnTo>
                  <a:pt x="147939" y="96340"/>
                </a:lnTo>
                <a:lnTo>
                  <a:pt x="148854" y="94786"/>
                </a:lnTo>
                <a:lnTo>
                  <a:pt x="149654" y="93185"/>
                </a:lnTo>
                <a:lnTo>
                  <a:pt x="150317" y="91516"/>
                </a:lnTo>
                <a:lnTo>
                  <a:pt x="150888" y="89825"/>
                </a:lnTo>
                <a:lnTo>
                  <a:pt x="151346" y="88064"/>
                </a:lnTo>
                <a:lnTo>
                  <a:pt x="151688" y="86281"/>
                </a:lnTo>
                <a:lnTo>
                  <a:pt x="152031" y="83583"/>
                </a:lnTo>
                <a:lnTo>
                  <a:pt x="152100" y="79926"/>
                </a:lnTo>
                <a:lnTo>
                  <a:pt x="151780" y="76268"/>
                </a:lnTo>
                <a:lnTo>
                  <a:pt x="151094" y="72678"/>
                </a:lnTo>
                <a:lnTo>
                  <a:pt x="150591" y="70918"/>
                </a:lnTo>
                <a:lnTo>
                  <a:pt x="150180" y="69661"/>
                </a:lnTo>
                <a:lnTo>
                  <a:pt x="149242" y="67214"/>
                </a:lnTo>
                <a:lnTo>
                  <a:pt x="148122" y="64883"/>
                </a:lnTo>
                <a:lnTo>
                  <a:pt x="146888" y="62642"/>
                </a:lnTo>
                <a:lnTo>
                  <a:pt x="144853" y="59373"/>
                </a:lnTo>
                <a:lnTo>
                  <a:pt x="141926" y="55189"/>
                </a:lnTo>
                <a:lnTo>
                  <a:pt x="139000" y="51028"/>
                </a:lnTo>
                <a:lnTo>
                  <a:pt x="136920" y="47851"/>
                </a:lnTo>
                <a:lnTo>
                  <a:pt x="135617" y="45679"/>
                </a:lnTo>
                <a:lnTo>
                  <a:pt x="134451" y="43461"/>
                </a:lnTo>
                <a:lnTo>
                  <a:pt x="133445" y="41129"/>
                </a:lnTo>
                <a:lnTo>
                  <a:pt x="132599" y="38729"/>
                </a:lnTo>
                <a:lnTo>
                  <a:pt x="131936" y="36214"/>
                </a:lnTo>
                <a:lnTo>
                  <a:pt x="131707" y="34888"/>
                </a:lnTo>
                <a:lnTo>
                  <a:pt x="131547" y="33722"/>
                </a:lnTo>
                <a:lnTo>
                  <a:pt x="131319" y="31344"/>
                </a:lnTo>
                <a:lnTo>
                  <a:pt x="131227" y="28967"/>
                </a:lnTo>
                <a:lnTo>
                  <a:pt x="131273" y="26566"/>
                </a:lnTo>
                <a:lnTo>
                  <a:pt x="131456" y="24189"/>
                </a:lnTo>
                <a:lnTo>
                  <a:pt x="131799" y="21811"/>
                </a:lnTo>
                <a:lnTo>
                  <a:pt x="132256" y="19479"/>
                </a:lnTo>
                <a:lnTo>
                  <a:pt x="132850" y="17170"/>
                </a:lnTo>
                <a:lnTo>
                  <a:pt x="133582" y="14884"/>
                </a:lnTo>
                <a:lnTo>
                  <a:pt x="134451" y="12666"/>
                </a:lnTo>
                <a:lnTo>
                  <a:pt x="135434" y="10494"/>
                </a:lnTo>
                <a:lnTo>
                  <a:pt x="136554" y="8391"/>
                </a:lnTo>
                <a:lnTo>
                  <a:pt x="137811" y="6379"/>
                </a:lnTo>
                <a:lnTo>
                  <a:pt x="139183" y="4436"/>
                </a:lnTo>
                <a:lnTo>
                  <a:pt x="140692" y="2584"/>
                </a:lnTo>
                <a:lnTo>
                  <a:pt x="142338" y="824"/>
                </a:lnTo>
                <a:lnTo>
                  <a:pt x="143184" y="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p:nvPr/>
        </p:nvSpPr>
        <p:spPr>
          <a:xfrm flipH="1">
            <a:off x="5834571" y="1969875"/>
            <a:ext cx="6467118" cy="3671050"/>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rgbClr val="FFFFFF"/>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1"/>
          <p:cNvSpPr/>
          <p:nvPr/>
        </p:nvSpPr>
        <p:spPr>
          <a:xfrm rot="-6299818">
            <a:off x="-314952" y="34843"/>
            <a:ext cx="1506489" cy="1370883"/>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1"/>
          <p:cNvSpPr/>
          <p:nvPr/>
        </p:nvSpPr>
        <p:spPr>
          <a:xfrm rot="-2430215">
            <a:off x="-3260641" y="-2203524"/>
            <a:ext cx="10722637" cy="3577623"/>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1"/>
          <p:cNvSpPr txBox="1">
            <a:spLocks noGrp="1"/>
          </p:cNvSpPr>
          <p:nvPr>
            <p:ph type="title" hasCustomPrompt="1"/>
          </p:nvPr>
        </p:nvSpPr>
        <p:spPr>
          <a:xfrm>
            <a:off x="1942475" y="1647138"/>
            <a:ext cx="5259000" cy="1319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12000"/>
              <a:buNone/>
              <a:defRPr sz="9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87" name="Google Shape;87;p11"/>
          <p:cNvSpPr txBox="1">
            <a:spLocks noGrp="1"/>
          </p:cNvSpPr>
          <p:nvPr>
            <p:ph type="subTitle" idx="1"/>
          </p:nvPr>
        </p:nvSpPr>
        <p:spPr>
          <a:xfrm>
            <a:off x="1942475" y="2966538"/>
            <a:ext cx="5259000" cy="529800"/>
          </a:xfrm>
          <a:prstGeom prst="rect">
            <a:avLst/>
          </a:prstGeom>
        </p:spPr>
        <p:txBody>
          <a:bodyPr spcFirstLastPara="1" wrap="square" lIns="91425" tIns="91425" rIns="91425" bIns="91425" anchor="t" anchorCtr="0">
            <a:normAutofit/>
          </a:bodyPr>
          <a:lstStyle>
            <a:lvl1pPr lvl="0" algn="ctr">
              <a:spcBef>
                <a:spcPts val="0"/>
              </a:spcBef>
              <a:spcAft>
                <a:spcPts val="0"/>
              </a:spcAft>
              <a:buSzPts val="1800"/>
              <a:buNone/>
              <a:defRPr sz="1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9"/>
        <p:cNvGrpSpPr/>
        <p:nvPr/>
      </p:nvGrpSpPr>
      <p:grpSpPr>
        <a:xfrm>
          <a:off x="0" y="0"/>
          <a:ext cx="0" cy="0"/>
          <a:chOff x="0" y="0"/>
          <a:chExt cx="0" cy="0"/>
        </a:xfrm>
      </p:grpSpPr>
      <p:sp>
        <p:nvSpPr>
          <p:cNvPr id="90" name="Google Shape;90;p13"/>
          <p:cNvSpPr txBox="1">
            <a:spLocks noGrp="1"/>
          </p:cNvSpPr>
          <p:nvPr>
            <p:ph type="title" hasCustomPrompt="1"/>
          </p:nvPr>
        </p:nvSpPr>
        <p:spPr>
          <a:xfrm>
            <a:off x="1236750" y="1388600"/>
            <a:ext cx="409200" cy="3474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2400"/>
              <a:buNone/>
              <a:defRPr sz="2400">
                <a:solidFill>
                  <a:schemeClr val="dk2"/>
                </a:solidFill>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91" name="Google Shape;91;p13"/>
          <p:cNvSpPr txBox="1">
            <a:spLocks noGrp="1"/>
          </p:cNvSpPr>
          <p:nvPr>
            <p:ph type="subTitle" idx="1"/>
          </p:nvPr>
        </p:nvSpPr>
        <p:spPr>
          <a:xfrm>
            <a:off x="1645950" y="1388600"/>
            <a:ext cx="23796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Font typeface="Luckiest Guy"/>
              <a:buNone/>
              <a:defRPr sz="2020" b="1">
                <a:solidFill>
                  <a:schemeClr val="lt2"/>
                </a:solidFill>
                <a:latin typeface="Signika"/>
                <a:ea typeface="Signika"/>
                <a:cs typeface="Signika"/>
                <a:sym typeface="Signika"/>
              </a:defRPr>
            </a:lvl1pPr>
            <a:lvl2pPr lvl="1" rtl="0">
              <a:lnSpc>
                <a:spcPct val="100000"/>
              </a:lnSpc>
              <a:spcBef>
                <a:spcPts val="0"/>
              </a:spcBef>
              <a:spcAft>
                <a:spcPts val="0"/>
              </a:spcAft>
              <a:buSzPts val="1400"/>
              <a:buFont typeface="Luckiest Guy"/>
              <a:buNone/>
              <a:defRPr>
                <a:latin typeface="Luckiest Guy"/>
                <a:ea typeface="Luckiest Guy"/>
                <a:cs typeface="Luckiest Guy"/>
                <a:sym typeface="Luckiest Guy"/>
              </a:defRPr>
            </a:lvl2pPr>
            <a:lvl3pPr lvl="2" rtl="0">
              <a:lnSpc>
                <a:spcPct val="100000"/>
              </a:lnSpc>
              <a:spcBef>
                <a:spcPts val="0"/>
              </a:spcBef>
              <a:spcAft>
                <a:spcPts val="0"/>
              </a:spcAft>
              <a:buSzPts val="1400"/>
              <a:buFont typeface="Luckiest Guy"/>
              <a:buNone/>
              <a:defRPr>
                <a:latin typeface="Luckiest Guy"/>
                <a:ea typeface="Luckiest Guy"/>
                <a:cs typeface="Luckiest Guy"/>
                <a:sym typeface="Luckiest Guy"/>
              </a:defRPr>
            </a:lvl3pPr>
            <a:lvl4pPr lvl="3" rtl="0">
              <a:lnSpc>
                <a:spcPct val="100000"/>
              </a:lnSpc>
              <a:spcBef>
                <a:spcPts val="0"/>
              </a:spcBef>
              <a:spcAft>
                <a:spcPts val="0"/>
              </a:spcAft>
              <a:buSzPts val="1400"/>
              <a:buFont typeface="Luckiest Guy"/>
              <a:buNone/>
              <a:defRPr>
                <a:latin typeface="Luckiest Guy"/>
                <a:ea typeface="Luckiest Guy"/>
                <a:cs typeface="Luckiest Guy"/>
                <a:sym typeface="Luckiest Guy"/>
              </a:defRPr>
            </a:lvl4pPr>
            <a:lvl5pPr lvl="4" rtl="0">
              <a:lnSpc>
                <a:spcPct val="100000"/>
              </a:lnSpc>
              <a:spcBef>
                <a:spcPts val="0"/>
              </a:spcBef>
              <a:spcAft>
                <a:spcPts val="0"/>
              </a:spcAft>
              <a:buSzPts val="1400"/>
              <a:buFont typeface="Luckiest Guy"/>
              <a:buNone/>
              <a:defRPr>
                <a:latin typeface="Luckiest Guy"/>
                <a:ea typeface="Luckiest Guy"/>
                <a:cs typeface="Luckiest Guy"/>
                <a:sym typeface="Luckiest Guy"/>
              </a:defRPr>
            </a:lvl5pPr>
            <a:lvl6pPr lvl="5" rtl="0">
              <a:lnSpc>
                <a:spcPct val="100000"/>
              </a:lnSpc>
              <a:spcBef>
                <a:spcPts val="0"/>
              </a:spcBef>
              <a:spcAft>
                <a:spcPts val="0"/>
              </a:spcAft>
              <a:buSzPts val="1400"/>
              <a:buFont typeface="Luckiest Guy"/>
              <a:buNone/>
              <a:defRPr>
                <a:latin typeface="Luckiest Guy"/>
                <a:ea typeface="Luckiest Guy"/>
                <a:cs typeface="Luckiest Guy"/>
                <a:sym typeface="Luckiest Guy"/>
              </a:defRPr>
            </a:lvl6pPr>
            <a:lvl7pPr lvl="6" rtl="0">
              <a:lnSpc>
                <a:spcPct val="100000"/>
              </a:lnSpc>
              <a:spcBef>
                <a:spcPts val="0"/>
              </a:spcBef>
              <a:spcAft>
                <a:spcPts val="0"/>
              </a:spcAft>
              <a:buSzPts val="1400"/>
              <a:buFont typeface="Luckiest Guy"/>
              <a:buNone/>
              <a:defRPr>
                <a:latin typeface="Luckiest Guy"/>
                <a:ea typeface="Luckiest Guy"/>
                <a:cs typeface="Luckiest Guy"/>
                <a:sym typeface="Luckiest Guy"/>
              </a:defRPr>
            </a:lvl7pPr>
            <a:lvl8pPr lvl="7" rtl="0">
              <a:lnSpc>
                <a:spcPct val="100000"/>
              </a:lnSpc>
              <a:spcBef>
                <a:spcPts val="0"/>
              </a:spcBef>
              <a:spcAft>
                <a:spcPts val="0"/>
              </a:spcAft>
              <a:buSzPts val="1400"/>
              <a:buFont typeface="Luckiest Guy"/>
              <a:buNone/>
              <a:defRPr>
                <a:latin typeface="Luckiest Guy"/>
                <a:ea typeface="Luckiest Guy"/>
                <a:cs typeface="Luckiest Guy"/>
                <a:sym typeface="Luckiest Guy"/>
              </a:defRPr>
            </a:lvl8pPr>
            <a:lvl9pPr lvl="8" rtl="0">
              <a:lnSpc>
                <a:spcPct val="100000"/>
              </a:lnSpc>
              <a:spcBef>
                <a:spcPts val="0"/>
              </a:spcBef>
              <a:spcAft>
                <a:spcPts val="0"/>
              </a:spcAft>
              <a:buSzPts val="1400"/>
              <a:buFont typeface="Luckiest Guy"/>
              <a:buNone/>
              <a:defRPr>
                <a:latin typeface="Luckiest Guy"/>
                <a:ea typeface="Luckiest Guy"/>
                <a:cs typeface="Luckiest Guy"/>
                <a:sym typeface="Luckiest Guy"/>
              </a:defRPr>
            </a:lvl9pPr>
          </a:lstStyle>
          <a:p>
            <a:endParaRPr/>
          </a:p>
        </p:txBody>
      </p:sp>
      <p:sp>
        <p:nvSpPr>
          <p:cNvPr id="92" name="Google Shape;92;p13"/>
          <p:cNvSpPr txBox="1">
            <a:spLocks noGrp="1"/>
          </p:cNvSpPr>
          <p:nvPr>
            <p:ph type="subTitle" idx="2"/>
          </p:nvPr>
        </p:nvSpPr>
        <p:spPr>
          <a:xfrm>
            <a:off x="1236750" y="1736000"/>
            <a:ext cx="2788800" cy="5109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3"/>
          <p:cNvSpPr txBox="1">
            <a:spLocks noGrp="1"/>
          </p:cNvSpPr>
          <p:nvPr>
            <p:ph type="title" idx="3"/>
          </p:nvPr>
        </p:nvSpPr>
        <p:spPr>
          <a:xfrm>
            <a:off x="720000" y="540000"/>
            <a:ext cx="7704000" cy="479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dk2"/>
              </a:buClr>
              <a:buSzPts val="2800"/>
              <a:buNone/>
              <a:defRPr sz="2540">
                <a:solidFill>
                  <a:schemeClr val="dk2"/>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4" name="Google Shape;94;p13"/>
          <p:cNvSpPr txBox="1">
            <a:spLocks noGrp="1"/>
          </p:cNvSpPr>
          <p:nvPr>
            <p:ph type="title" idx="4" hasCustomPrompt="1"/>
          </p:nvPr>
        </p:nvSpPr>
        <p:spPr>
          <a:xfrm>
            <a:off x="1236750" y="2529250"/>
            <a:ext cx="409200" cy="3474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2400"/>
              <a:buNone/>
              <a:defRPr sz="2400">
                <a:solidFill>
                  <a:schemeClr val="dk2"/>
                </a:solidFill>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95" name="Google Shape;95;p13"/>
          <p:cNvSpPr txBox="1">
            <a:spLocks noGrp="1"/>
          </p:cNvSpPr>
          <p:nvPr>
            <p:ph type="subTitle" idx="5"/>
          </p:nvPr>
        </p:nvSpPr>
        <p:spPr>
          <a:xfrm>
            <a:off x="1645950" y="2529250"/>
            <a:ext cx="23796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Font typeface="Luckiest Guy"/>
              <a:buNone/>
              <a:defRPr sz="2000" b="1">
                <a:solidFill>
                  <a:schemeClr val="lt2"/>
                </a:solidFill>
                <a:latin typeface="Signika"/>
                <a:ea typeface="Signika"/>
                <a:cs typeface="Signika"/>
                <a:sym typeface="Signika"/>
              </a:defRPr>
            </a:lvl1pPr>
            <a:lvl2pPr lvl="1" rtl="0">
              <a:lnSpc>
                <a:spcPct val="100000"/>
              </a:lnSpc>
              <a:spcBef>
                <a:spcPts val="0"/>
              </a:spcBef>
              <a:spcAft>
                <a:spcPts val="0"/>
              </a:spcAft>
              <a:buSzPts val="1400"/>
              <a:buFont typeface="Luckiest Guy"/>
              <a:buNone/>
              <a:defRPr>
                <a:latin typeface="Luckiest Guy"/>
                <a:ea typeface="Luckiest Guy"/>
                <a:cs typeface="Luckiest Guy"/>
                <a:sym typeface="Luckiest Guy"/>
              </a:defRPr>
            </a:lvl2pPr>
            <a:lvl3pPr lvl="2" rtl="0">
              <a:lnSpc>
                <a:spcPct val="100000"/>
              </a:lnSpc>
              <a:spcBef>
                <a:spcPts val="0"/>
              </a:spcBef>
              <a:spcAft>
                <a:spcPts val="0"/>
              </a:spcAft>
              <a:buSzPts val="1400"/>
              <a:buFont typeface="Luckiest Guy"/>
              <a:buNone/>
              <a:defRPr>
                <a:latin typeface="Luckiest Guy"/>
                <a:ea typeface="Luckiest Guy"/>
                <a:cs typeface="Luckiest Guy"/>
                <a:sym typeface="Luckiest Guy"/>
              </a:defRPr>
            </a:lvl3pPr>
            <a:lvl4pPr lvl="3" rtl="0">
              <a:lnSpc>
                <a:spcPct val="100000"/>
              </a:lnSpc>
              <a:spcBef>
                <a:spcPts val="0"/>
              </a:spcBef>
              <a:spcAft>
                <a:spcPts val="0"/>
              </a:spcAft>
              <a:buSzPts val="1400"/>
              <a:buFont typeface="Luckiest Guy"/>
              <a:buNone/>
              <a:defRPr>
                <a:latin typeface="Luckiest Guy"/>
                <a:ea typeface="Luckiest Guy"/>
                <a:cs typeface="Luckiest Guy"/>
                <a:sym typeface="Luckiest Guy"/>
              </a:defRPr>
            </a:lvl4pPr>
            <a:lvl5pPr lvl="4" rtl="0">
              <a:lnSpc>
                <a:spcPct val="100000"/>
              </a:lnSpc>
              <a:spcBef>
                <a:spcPts val="0"/>
              </a:spcBef>
              <a:spcAft>
                <a:spcPts val="0"/>
              </a:spcAft>
              <a:buSzPts val="1400"/>
              <a:buFont typeface="Luckiest Guy"/>
              <a:buNone/>
              <a:defRPr>
                <a:latin typeface="Luckiest Guy"/>
                <a:ea typeface="Luckiest Guy"/>
                <a:cs typeface="Luckiest Guy"/>
                <a:sym typeface="Luckiest Guy"/>
              </a:defRPr>
            </a:lvl5pPr>
            <a:lvl6pPr lvl="5" rtl="0">
              <a:lnSpc>
                <a:spcPct val="100000"/>
              </a:lnSpc>
              <a:spcBef>
                <a:spcPts val="0"/>
              </a:spcBef>
              <a:spcAft>
                <a:spcPts val="0"/>
              </a:spcAft>
              <a:buSzPts val="1400"/>
              <a:buFont typeface="Luckiest Guy"/>
              <a:buNone/>
              <a:defRPr>
                <a:latin typeface="Luckiest Guy"/>
                <a:ea typeface="Luckiest Guy"/>
                <a:cs typeface="Luckiest Guy"/>
                <a:sym typeface="Luckiest Guy"/>
              </a:defRPr>
            </a:lvl6pPr>
            <a:lvl7pPr lvl="6" rtl="0">
              <a:lnSpc>
                <a:spcPct val="100000"/>
              </a:lnSpc>
              <a:spcBef>
                <a:spcPts val="0"/>
              </a:spcBef>
              <a:spcAft>
                <a:spcPts val="0"/>
              </a:spcAft>
              <a:buSzPts val="1400"/>
              <a:buFont typeface="Luckiest Guy"/>
              <a:buNone/>
              <a:defRPr>
                <a:latin typeface="Luckiest Guy"/>
                <a:ea typeface="Luckiest Guy"/>
                <a:cs typeface="Luckiest Guy"/>
                <a:sym typeface="Luckiest Guy"/>
              </a:defRPr>
            </a:lvl7pPr>
            <a:lvl8pPr lvl="7" rtl="0">
              <a:lnSpc>
                <a:spcPct val="100000"/>
              </a:lnSpc>
              <a:spcBef>
                <a:spcPts val="0"/>
              </a:spcBef>
              <a:spcAft>
                <a:spcPts val="0"/>
              </a:spcAft>
              <a:buSzPts val="1400"/>
              <a:buFont typeface="Luckiest Guy"/>
              <a:buNone/>
              <a:defRPr>
                <a:latin typeface="Luckiest Guy"/>
                <a:ea typeface="Luckiest Guy"/>
                <a:cs typeface="Luckiest Guy"/>
                <a:sym typeface="Luckiest Guy"/>
              </a:defRPr>
            </a:lvl8pPr>
            <a:lvl9pPr lvl="8" rtl="0">
              <a:lnSpc>
                <a:spcPct val="100000"/>
              </a:lnSpc>
              <a:spcBef>
                <a:spcPts val="0"/>
              </a:spcBef>
              <a:spcAft>
                <a:spcPts val="0"/>
              </a:spcAft>
              <a:buSzPts val="1400"/>
              <a:buFont typeface="Luckiest Guy"/>
              <a:buNone/>
              <a:defRPr>
                <a:latin typeface="Luckiest Guy"/>
                <a:ea typeface="Luckiest Guy"/>
                <a:cs typeface="Luckiest Guy"/>
                <a:sym typeface="Luckiest Guy"/>
              </a:defRPr>
            </a:lvl9pPr>
          </a:lstStyle>
          <a:p>
            <a:endParaRPr/>
          </a:p>
        </p:txBody>
      </p:sp>
      <p:sp>
        <p:nvSpPr>
          <p:cNvPr id="96" name="Google Shape;96;p13"/>
          <p:cNvSpPr txBox="1">
            <a:spLocks noGrp="1"/>
          </p:cNvSpPr>
          <p:nvPr>
            <p:ph type="subTitle" idx="6"/>
          </p:nvPr>
        </p:nvSpPr>
        <p:spPr>
          <a:xfrm>
            <a:off x="1236750" y="2876650"/>
            <a:ext cx="2788800" cy="5109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7" name="Google Shape;97;p13"/>
          <p:cNvSpPr txBox="1">
            <a:spLocks noGrp="1"/>
          </p:cNvSpPr>
          <p:nvPr>
            <p:ph type="title" idx="7" hasCustomPrompt="1"/>
          </p:nvPr>
        </p:nvSpPr>
        <p:spPr>
          <a:xfrm>
            <a:off x="1236750" y="3669900"/>
            <a:ext cx="409200" cy="3474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2400"/>
              <a:buNone/>
              <a:defRPr sz="2400">
                <a:solidFill>
                  <a:schemeClr val="dk2"/>
                </a:solidFill>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98" name="Google Shape;98;p13"/>
          <p:cNvSpPr txBox="1">
            <a:spLocks noGrp="1"/>
          </p:cNvSpPr>
          <p:nvPr>
            <p:ph type="subTitle" idx="8"/>
          </p:nvPr>
        </p:nvSpPr>
        <p:spPr>
          <a:xfrm>
            <a:off x="1645950" y="3669900"/>
            <a:ext cx="23796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Font typeface="Luckiest Guy"/>
              <a:buNone/>
              <a:defRPr sz="2000" b="1">
                <a:solidFill>
                  <a:schemeClr val="lt2"/>
                </a:solidFill>
                <a:latin typeface="Signika"/>
                <a:ea typeface="Signika"/>
                <a:cs typeface="Signika"/>
                <a:sym typeface="Signika"/>
              </a:defRPr>
            </a:lvl1pPr>
            <a:lvl2pPr lvl="1" rtl="0">
              <a:lnSpc>
                <a:spcPct val="100000"/>
              </a:lnSpc>
              <a:spcBef>
                <a:spcPts val="0"/>
              </a:spcBef>
              <a:spcAft>
                <a:spcPts val="0"/>
              </a:spcAft>
              <a:buSzPts val="1400"/>
              <a:buFont typeface="Luckiest Guy"/>
              <a:buNone/>
              <a:defRPr>
                <a:latin typeface="Luckiest Guy"/>
                <a:ea typeface="Luckiest Guy"/>
                <a:cs typeface="Luckiest Guy"/>
                <a:sym typeface="Luckiest Guy"/>
              </a:defRPr>
            </a:lvl2pPr>
            <a:lvl3pPr lvl="2" rtl="0">
              <a:lnSpc>
                <a:spcPct val="100000"/>
              </a:lnSpc>
              <a:spcBef>
                <a:spcPts val="0"/>
              </a:spcBef>
              <a:spcAft>
                <a:spcPts val="0"/>
              </a:spcAft>
              <a:buSzPts val="1400"/>
              <a:buFont typeface="Luckiest Guy"/>
              <a:buNone/>
              <a:defRPr>
                <a:latin typeface="Luckiest Guy"/>
                <a:ea typeface="Luckiest Guy"/>
                <a:cs typeface="Luckiest Guy"/>
                <a:sym typeface="Luckiest Guy"/>
              </a:defRPr>
            </a:lvl3pPr>
            <a:lvl4pPr lvl="3" rtl="0">
              <a:lnSpc>
                <a:spcPct val="100000"/>
              </a:lnSpc>
              <a:spcBef>
                <a:spcPts val="0"/>
              </a:spcBef>
              <a:spcAft>
                <a:spcPts val="0"/>
              </a:spcAft>
              <a:buSzPts val="1400"/>
              <a:buFont typeface="Luckiest Guy"/>
              <a:buNone/>
              <a:defRPr>
                <a:latin typeface="Luckiest Guy"/>
                <a:ea typeface="Luckiest Guy"/>
                <a:cs typeface="Luckiest Guy"/>
                <a:sym typeface="Luckiest Guy"/>
              </a:defRPr>
            </a:lvl4pPr>
            <a:lvl5pPr lvl="4" rtl="0">
              <a:lnSpc>
                <a:spcPct val="100000"/>
              </a:lnSpc>
              <a:spcBef>
                <a:spcPts val="0"/>
              </a:spcBef>
              <a:spcAft>
                <a:spcPts val="0"/>
              </a:spcAft>
              <a:buSzPts val="1400"/>
              <a:buFont typeface="Luckiest Guy"/>
              <a:buNone/>
              <a:defRPr>
                <a:latin typeface="Luckiest Guy"/>
                <a:ea typeface="Luckiest Guy"/>
                <a:cs typeface="Luckiest Guy"/>
                <a:sym typeface="Luckiest Guy"/>
              </a:defRPr>
            </a:lvl5pPr>
            <a:lvl6pPr lvl="5" rtl="0">
              <a:lnSpc>
                <a:spcPct val="100000"/>
              </a:lnSpc>
              <a:spcBef>
                <a:spcPts val="0"/>
              </a:spcBef>
              <a:spcAft>
                <a:spcPts val="0"/>
              </a:spcAft>
              <a:buSzPts val="1400"/>
              <a:buFont typeface="Luckiest Guy"/>
              <a:buNone/>
              <a:defRPr>
                <a:latin typeface="Luckiest Guy"/>
                <a:ea typeface="Luckiest Guy"/>
                <a:cs typeface="Luckiest Guy"/>
                <a:sym typeface="Luckiest Guy"/>
              </a:defRPr>
            </a:lvl6pPr>
            <a:lvl7pPr lvl="6" rtl="0">
              <a:lnSpc>
                <a:spcPct val="100000"/>
              </a:lnSpc>
              <a:spcBef>
                <a:spcPts val="0"/>
              </a:spcBef>
              <a:spcAft>
                <a:spcPts val="0"/>
              </a:spcAft>
              <a:buSzPts val="1400"/>
              <a:buFont typeface="Luckiest Guy"/>
              <a:buNone/>
              <a:defRPr>
                <a:latin typeface="Luckiest Guy"/>
                <a:ea typeface="Luckiest Guy"/>
                <a:cs typeface="Luckiest Guy"/>
                <a:sym typeface="Luckiest Guy"/>
              </a:defRPr>
            </a:lvl7pPr>
            <a:lvl8pPr lvl="7" rtl="0">
              <a:lnSpc>
                <a:spcPct val="100000"/>
              </a:lnSpc>
              <a:spcBef>
                <a:spcPts val="0"/>
              </a:spcBef>
              <a:spcAft>
                <a:spcPts val="0"/>
              </a:spcAft>
              <a:buSzPts val="1400"/>
              <a:buFont typeface="Luckiest Guy"/>
              <a:buNone/>
              <a:defRPr>
                <a:latin typeface="Luckiest Guy"/>
                <a:ea typeface="Luckiest Guy"/>
                <a:cs typeface="Luckiest Guy"/>
                <a:sym typeface="Luckiest Guy"/>
              </a:defRPr>
            </a:lvl8pPr>
            <a:lvl9pPr lvl="8" rtl="0">
              <a:lnSpc>
                <a:spcPct val="100000"/>
              </a:lnSpc>
              <a:spcBef>
                <a:spcPts val="0"/>
              </a:spcBef>
              <a:spcAft>
                <a:spcPts val="0"/>
              </a:spcAft>
              <a:buSzPts val="1400"/>
              <a:buFont typeface="Luckiest Guy"/>
              <a:buNone/>
              <a:defRPr>
                <a:latin typeface="Luckiest Guy"/>
                <a:ea typeface="Luckiest Guy"/>
                <a:cs typeface="Luckiest Guy"/>
                <a:sym typeface="Luckiest Guy"/>
              </a:defRPr>
            </a:lvl9pPr>
          </a:lstStyle>
          <a:p>
            <a:endParaRPr/>
          </a:p>
        </p:txBody>
      </p:sp>
      <p:sp>
        <p:nvSpPr>
          <p:cNvPr id="99" name="Google Shape;99;p13"/>
          <p:cNvSpPr txBox="1">
            <a:spLocks noGrp="1"/>
          </p:cNvSpPr>
          <p:nvPr>
            <p:ph type="subTitle" idx="9"/>
          </p:nvPr>
        </p:nvSpPr>
        <p:spPr>
          <a:xfrm>
            <a:off x="1236750" y="4017300"/>
            <a:ext cx="2788800" cy="5109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0" name="Google Shape;100;p13"/>
          <p:cNvSpPr txBox="1">
            <a:spLocks noGrp="1"/>
          </p:cNvSpPr>
          <p:nvPr>
            <p:ph type="title" idx="13" hasCustomPrompt="1"/>
          </p:nvPr>
        </p:nvSpPr>
        <p:spPr>
          <a:xfrm>
            <a:off x="5137725" y="1388600"/>
            <a:ext cx="409200" cy="3474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2400"/>
              <a:buNone/>
              <a:defRPr sz="2400">
                <a:solidFill>
                  <a:schemeClr val="dk2"/>
                </a:solidFill>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01" name="Google Shape;101;p13"/>
          <p:cNvSpPr txBox="1">
            <a:spLocks noGrp="1"/>
          </p:cNvSpPr>
          <p:nvPr>
            <p:ph type="subTitle" idx="14"/>
          </p:nvPr>
        </p:nvSpPr>
        <p:spPr>
          <a:xfrm>
            <a:off x="5546925" y="1388600"/>
            <a:ext cx="23796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Font typeface="Luckiest Guy"/>
              <a:buNone/>
              <a:defRPr sz="2020" b="1">
                <a:solidFill>
                  <a:schemeClr val="lt2"/>
                </a:solidFill>
                <a:latin typeface="Signika"/>
                <a:ea typeface="Signika"/>
                <a:cs typeface="Signika"/>
                <a:sym typeface="Signika"/>
              </a:defRPr>
            </a:lvl1pPr>
            <a:lvl2pPr lvl="1" rtl="0">
              <a:lnSpc>
                <a:spcPct val="100000"/>
              </a:lnSpc>
              <a:spcBef>
                <a:spcPts val="0"/>
              </a:spcBef>
              <a:spcAft>
                <a:spcPts val="0"/>
              </a:spcAft>
              <a:buSzPts val="1400"/>
              <a:buFont typeface="Luckiest Guy"/>
              <a:buNone/>
              <a:defRPr>
                <a:latin typeface="Luckiest Guy"/>
                <a:ea typeface="Luckiest Guy"/>
                <a:cs typeface="Luckiest Guy"/>
                <a:sym typeface="Luckiest Guy"/>
              </a:defRPr>
            </a:lvl2pPr>
            <a:lvl3pPr lvl="2" rtl="0">
              <a:lnSpc>
                <a:spcPct val="100000"/>
              </a:lnSpc>
              <a:spcBef>
                <a:spcPts val="0"/>
              </a:spcBef>
              <a:spcAft>
                <a:spcPts val="0"/>
              </a:spcAft>
              <a:buSzPts val="1400"/>
              <a:buFont typeface="Luckiest Guy"/>
              <a:buNone/>
              <a:defRPr>
                <a:latin typeface="Luckiest Guy"/>
                <a:ea typeface="Luckiest Guy"/>
                <a:cs typeface="Luckiest Guy"/>
                <a:sym typeface="Luckiest Guy"/>
              </a:defRPr>
            </a:lvl3pPr>
            <a:lvl4pPr lvl="3" rtl="0">
              <a:lnSpc>
                <a:spcPct val="100000"/>
              </a:lnSpc>
              <a:spcBef>
                <a:spcPts val="0"/>
              </a:spcBef>
              <a:spcAft>
                <a:spcPts val="0"/>
              </a:spcAft>
              <a:buSzPts val="1400"/>
              <a:buFont typeface="Luckiest Guy"/>
              <a:buNone/>
              <a:defRPr>
                <a:latin typeface="Luckiest Guy"/>
                <a:ea typeface="Luckiest Guy"/>
                <a:cs typeface="Luckiest Guy"/>
                <a:sym typeface="Luckiest Guy"/>
              </a:defRPr>
            </a:lvl4pPr>
            <a:lvl5pPr lvl="4" rtl="0">
              <a:lnSpc>
                <a:spcPct val="100000"/>
              </a:lnSpc>
              <a:spcBef>
                <a:spcPts val="0"/>
              </a:spcBef>
              <a:spcAft>
                <a:spcPts val="0"/>
              </a:spcAft>
              <a:buSzPts val="1400"/>
              <a:buFont typeface="Luckiest Guy"/>
              <a:buNone/>
              <a:defRPr>
                <a:latin typeface="Luckiest Guy"/>
                <a:ea typeface="Luckiest Guy"/>
                <a:cs typeface="Luckiest Guy"/>
                <a:sym typeface="Luckiest Guy"/>
              </a:defRPr>
            </a:lvl5pPr>
            <a:lvl6pPr lvl="5" rtl="0">
              <a:lnSpc>
                <a:spcPct val="100000"/>
              </a:lnSpc>
              <a:spcBef>
                <a:spcPts val="0"/>
              </a:spcBef>
              <a:spcAft>
                <a:spcPts val="0"/>
              </a:spcAft>
              <a:buSzPts val="1400"/>
              <a:buFont typeface="Luckiest Guy"/>
              <a:buNone/>
              <a:defRPr>
                <a:latin typeface="Luckiest Guy"/>
                <a:ea typeface="Luckiest Guy"/>
                <a:cs typeface="Luckiest Guy"/>
                <a:sym typeface="Luckiest Guy"/>
              </a:defRPr>
            </a:lvl6pPr>
            <a:lvl7pPr lvl="6" rtl="0">
              <a:lnSpc>
                <a:spcPct val="100000"/>
              </a:lnSpc>
              <a:spcBef>
                <a:spcPts val="0"/>
              </a:spcBef>
              <a:spcAft>
                <a:spcPts val="0"/>
              </a:spcAft>
              <a:buSzPts val="1400"/>
              <a:buFont typeface="Luckiest Guy"/>
              <a:buNone/>
              <a:defRPr>
                <a:latin typeface="Luckiest Guy"/>
                <a:ea typeface="Luckiest Guy"/>
                <a:cs typeface="Luckiest Guy"/>
                <a:sym typeface="Luckiest Guy"/>
              </a:defRPr>
            </a:lvl7pPr>
            <a:lvl8pPr lvl="7" rtl="0">
              <a:lnSpc>
                <a:spcPct val="100000"/>
              </a:lnSpc>
              <a:spcBef>
                <a:spcPts val="0"/>
              </a:spcBef>
              <a:spcAft>
                <a:spcPts val="0"/>
              </a:spcAft>
              <a:buSzPts val="1400"/>
              <a:buFont typeface="Luckiest Guy"/>
              <a:buNone/>
              <a:defRPr>
                <a:latin typeface="Luckiest Guy"/>
                <a:ea typeface="Luckiest Guy"/>
                <a:cs typeface="Luckiest Guy"/>
                <a:sym typeface="Luckiest Guy"/>
              </a:defRPr>
            </a:lvl8pPr>
            <a:lvl9pPr lvl="8" rtl="0">
              <a:lnSpc>
                <a:spcPct val="100000"/>
              </a:lnSpc>
              <a:spcBef>
                <a:spcPts val="0"/>
              </a:spcBef>
              <a:spcAft>
                <a:spcPts val="0"/>
              </a:spcAft>
              <a:buSzPts val="1400"/>
              <a:buFont typeface="Luckiest Guy"/>
              <a:buNone/>
              <a:defRPr>
                <a:latin typeface="Luckiest Guy"/>
                <a:ea typeface="Luckiest Guy"/>
                <a:cs typeface="Luckiest Guy"/>
                <a:sym typeface="Luckiest Guy"/>
              </a:defRPr>
            </a:lvl9pPr>
          </a:lstStyle>
          <a:p>
            <a:endParaRPr/>
          </a:p>
        </p:txBody>
      </p:sp>
      <p:sp>
        <p:nvSpPr>
          <p:cNvPr id="102" name="Google Shape;102;p13"/>
          <p:cNvSpPr txBox="1">
            <a:spLocks noGrp="1"/>
          </p:cNvSpPr>
          <p:nvPr>
            <p:ph type="subTitle" idx="15"/>
          </p:nvPr>
        </p:nvSpPr>
        <p:spPr>
          <a:xfrm>
            <a:off x="5137725" y="1736000"/>
            <a:ext cx="2788800" cy="5109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3" name="Google Shape;103;p13"/>
          <p:cNvSpPr txBox="1">
            <a:spLocks noGrp="1"/>
          </p:cNvSpPr>
          <p:nvPr>
            <p:ph type="title" idx="16" hasCustomPrompt="1"/>
          </p:nvPr>
        </p:nvSpPr>
        <p:spPr>
          <a:xfrm>
            <a:off x="5137725" y="2529250"/>
            <a:ext cx="409200" cy="3474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2400"/>
              <a:buNone/>
              <a:defRPr sz="2400">
                <a:solidFill>
                  <a:schemeClr val="dk2"/>
                </a:solidFill>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04" name="Google Shape;104;p13"/>
          <p:cNvSpPr txBox="1">
            <a:spLocks noGrp="1"/>
          </p:cNvSpPr>
          <p:nvPr>
            <p:ph type="subTitle" idx="17"/>
          </p:nvPr>
        </p:nvSpPr>
        <p:spPr>
          <a:xfrm>
            <a:off x="5546925" y="2529250"/>
            <a:ext cx="23796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Font typeface="Luckiest Guy"/>
              <a:buNone/>
              <a:defRPr sz="2000" b="1">
                <a:solidFill>
                  <a:schemeClr val="lt2"/>
                </a:solidFill>
                <a:latin typeface="Signika"/>
                <a:ea typeface="Signika"/>
                <a:cs typeface="Signika"/>
                <a:sym typeface="Signika"/>
              </a:defRPr>
            </a:lvl1pPr>
            <a:lvl2pPr lvl="1" rtl="0">
              <a:lnSpc>
                <a:spcPct val="100000"/>
              </a:lnSpc>
              <a:spcBef>
                <a:spcPts val="0"/>
              </a:spcBef>
              <a:spcAft>
                <a:spcPts val="0"/>
              </a:spcAft>
              <a:buSzPts val="1400"/>
              <a:buFont typeface="Luckiest Guy"/>
              <a:buNone/>
              <a:defRPr>
                <a:latin typeface="Luckiest Guy"/>
                <a:ea typeface="Luckiest Guy"/>
                <a:cs typeface="Luckiest Guy"/>
                <a:sym typeface="Luckiest Guy"/>
              </a:defRPr>
            </a:lvl2pPr>
            <a:lvl3pPr lvl="2" rtl="0">
              <a:lnSpc>
                <a:spcPct val="100000"/>
              </a:lnSpc>
              <a:spcBef>
                <a:spcPts val="0"/>
              </a:spcBef>
              <a:spcAft>
                <a:spcPts val="0"/>
              </a:spcAft>
              <a:buSzPts val="1400"/>
              <a:buFont typeface="Luckiest Guy"/>
              <a:buNone/>
              <a:defRPr>
                <a:latin typeface="Luckiest Guy"/>
                <a:ea typeface="Luckiest Guy"/>
                <a:cs typeface="Luckiest Guy"/>
                <a:sym typeface="Luckiest Guy"/>
              </a:defRPr>
            </a:lvl3pPr>
            <a:lvl4pPr lvl="3" rtl="0">
              <a:lnSpc>
                <a:spcPct val="100000"/>
              </a:lnSpc>
              <a:spcBef>
                <a:spcPts val="0"/>
              </a:spcBef>
              <a:spcAft>
                <a:spcPts val="0"/>
              </a:spcAft>
              <a:buSzPts val="1400"/>
              <a:buFont typeface="Luckiest Guy"/>
              <a:buNone/>
              <a:defRPr>
                <a:latin typeface="Luckiest Guy"/>
                <a:ea typeface="Luckiest Guy"/>
                <a:cs typeface="Luckiest Guy"/>
                <a:sym typeface="Luckiest Guy"/>
              </a:defRPr>
            </a:lvl4pPr>
            <a:lvl5pPr lvl="4" rtl="0">
              <a:lnSpc>
                <a:spcPct val="100000"/>
              </a:lnSpc>
              <a:spcBef>
                <a:spcPts val="0"/>
              </a:spcBef>
              <a:spcAft>
                <a:spcPts val="0"/>
              </a:spcAft>
              <a:buSzPts val="1400"/>
              <a:buFont typeface="Luckiest Guy"/>
              <a:buNone/>
              <a:defRPr>
                <a:latin typeface="Luckiest Guy"/>
                <a:ea typeface="Luckiest Guy"/>
                <a:cs typeface="Luckiest Guy"/>
                <a:sym typeface="Luckiest Guy"/>
              </a:defRPr>
            </a:lvl5pPr>
            <a:lvl6pPr lvl="5" rtl="0">
              <a:lnSpc>
                <a:spcPct val="100000"/>
              </a:lnSpc>
              <a:spcBef>
                <a:spcPts val="0"/>
              </a:spcBef>
              <a:spcAft>
                <a:spcPts val="0"/>
              </a:spcAft>
              <a:buSzPts val="1400"/>
              <a:buFont typeface="Luckiest Guy"/>
              <a:buNone/>
              <a:defRPr>
                <a:latin typeface="Luckiest Guy"/>
                <a:ea typeface="Luckiest Guy"/>
                <a:cs typeface="Luckiest Guy"/>
                <a:sym typeface="Luckiest Guy"/>
              </a:defRPr>
            </a:lvl6pPr>
            <a:lvl7pPr lvl="6" rtl="0">
              <a:lnSpc>
                <a:spcPct val="100000"/>
              </a:lnSpc>
              <a:spcBef>
                <a:spcPts val="0"/>
              </a:spcBef>
              <a:spcAft>
                <a:spcPts val="0"/>
              </a:spcAft>
              <a:buSzPts val="1400"/>
              <a:buFont typeface="Luckiest Guy"/>
              <a:buNone/>
              <a:defRPr>
                <a:latin typeface="Luckiest Guy"/>
                <a:ea typeface="Luckiest Guy"/>
                <a:cs typeface="Luckiest Guy"/>
                <a:sym typeface="Luckiest Guy"/>
              </a:defRPr>
            </a:lvl7pPr>
            <a:lvl8pPr lvl="7" rtl="0">
              <a:lnSpc>
                <a:spcPct val="100000"/>
              </a:lnSpc>
              <a:spcBef>
                <a:spcPts val="0"/>
              </a:spcBef>
              <a:spcAft>
                <a:spcPts val="0"/>
              </a:spcAft>
              <a:buSzPts val="1400"/>
              <a:buFont typeface="Luckiest Guy"/>
              <a:buNone/>
              <a:defRPr>
                <a:latin typeface="Luckiest Guy"/>
                <a:ea typeface="Luckiest Guy"/>
                <a:cs typeface="Luckiest Guy"/>
                <a:sym typeface="Luckiest Guy"/>
              </a:defRPr>
            </a:lvl8pPr>
            <a:lvl9pPr lvl="8" rtl="0">
              <a:lnSpc>
                <a:spcPct val="100000"/>
              </a:lnSpc>
              <a:spcBef>
                <a:spcPts val="0"/>
              </a:spcBef>
              <a:spcAft>
                <a:spcPts val="0"/>
              </a:spcAft>
              <a:buSzPts val="1400"/>
              <a:buFont typeface="Luckiest Guy"/>
              <a:buNone/>
              <a:defRPr>
                <a:latin typeface="Luckiest Guy"/>
                <a:ea typeface="Luckiest Guy"/>
                <a:cs typeface="Luckiest Guy"/>
                <a:sym typeface="Luckiest Guy"/>
              </a:defRPr>
            </a:lvl9pPr>
          </a:lstStyle>
          <a:p>
            <a:endParaRPr/>
          </a:p>
        </p:txBody>
      </p:sp>
      <p:sp>
        <p:nvSpPr>
          <p:cNvPr id="105" name="Google Shape;105;p13"/>
          <p:cNvSpPr txBox="1">
            <a:spLocks noGrp="1"/>
          </p:cNvSpPr>
          <p:nvPr>
            <p:ph type="subTitle" idx="18"/>
          </p:nvPr>
        </p:nvSpPr>
        <p:spPr>
          <a:xfrm>
            <a:off x="5137725" y="2876650"/>
            <a:ext cx="2788800" cy="5109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6" name="Google Shape;106;p13"/>
          <p:cNvSpPr txBox="1">
            <a:spLocks noGrp="1"/>
          </p:cNvSpPr>
          <p:nvPr>
            <p:ph type="title" idx="19" hasCustomPrompt="1"/>
          </p:nvPr>
        </p:nvSpPr>
        <p:spPr>
          <a:xfrm>
            <a:off x="5137725" y="3669900"/>
            <a:ext cx="409200" cy="3474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2400"/>
              <a:buNone/>
              <a:defRPr sz="2400">
                <a:solidFill>
                  <a:schemeClr val="dk2"/>
                </a:solidFill>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r>
              <a:t>xx%</a:t>
            </a:r>
          </a:p>
        </p:txBody>
      </p:sp>
      <p:sp>
        <p:nvSpPr>
          <p:cNvPr id="107" name="Google Shape;107;p13"/>
          <p:cNvSpPr txBox="1">
            <a:spLocks noGrp="1"/>
          </p:cNvSpPr>
          <p:nvPr>
            <p:ph type="subTitle" idx="20"/>
          </p:nvPr>
        </p:nvSpPr>
        <p:spPr>
          <a:xfrm>
            <a:off x="5546925" y="3669900"/>
            <a:ext cx="2379600" cy="3474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Font typeface="Luckiest Guy"/>
              <a:buNone/>
              <a:defRPr sz="2000" b="1">
                <a:solidFill>
                  <a:schemeClr val="lt2"/>
                </a:solidFill>
                <a:latin typeface="Signika"/>
                <a:ea typeface="Signika"/>
                <a:cs typeface="Signika"/>
                <a:sym typeface="Signika"/>
              </a:defRPr>
            </a:lvl1pPr>
            <a:lvl2pPr lvl="1" rtl="0">
              <a:lnSpc>
                <a:spcPct val="100000"/>
              </a:lnSpc>
              <a:spcBef>
                <a:spcPts val="0"/>
              </a:spcBef>
              <a:spcAft>
                <a:spcPts val="0"/>
              </a:spcAft>
              <a:buSzPts val="1400"/>
              <a:buFont typeface="Luckiest Guy"/>
              <a:buNone/>
              <a:defRPr>
                <a:latin typeface="Luckiest Guy"/>
                <a:ea typeface="Luckiest Guy"/>
                <a:cs typeface="Luckiest Guy"/>
                <a:sym typeface="Luckiest Guy"/>
              </a:defRPr>
            </a:lvl2pPr>
            <a:lvl3pPr lvl="2" rtl="0">
              <a:lnSpc>
                <a:spcPct val="100000"/>
              </a:lnSpc>
              <a:spcBef>
                <a:spcPts val="0"/>
              </a:spcBef>
              <a:spcAft>
                <a:spcPts val="0"/>
              </a:spcAft>
              <a:buSzPts val="1400"/>
              <a:buFont typeface="Luckiest Guy"/>
              <a:buNone/>
              <a:defRPr>
                <a:latin typeface="Luckiest Guy"/>
                <a:ea typeface="Luckiest Guy"/>
                <a:cs typeface="Luckiest Guy"/>
                <a:sym typeface="Luckiest Guy"/>
              </a:defRPr>
            </a:lvl3pPr>
            <a:lvl4pPr lvl="3" rtl="0">
              <a:lnSpc>
                <a:spcPct val="100000"/>
              </a:lnSpc>
              <a:spcBef>
                <a:spcPts val="0"/>
              </a:spcBef>
              <a:spcAft>
                <a:spcPts val="0"/>
              </a:spcAft>
              <a:buSzPts val="1400"/>
              <a:buFont typeface="Luckiest Guy"/>
              <a:buNone/>
              <a:defRPr>
                <a:latin typeface="Luckiest Guy"/>
                <a:ea typeface="Luckiest Guy"/>
                <a:cs typeface="Luckiest Guy"/>
                <a:sym typeface="Luckiest Guy"/>
              </a:defRPr>
            </a:lvl4pPr>
            <a:lvl5pPr lvl="4" rtl="0">
              <a:lnSpc>
                <a:spcPct val="100000"/>
              </a:lnSpc>
              <a:spcBef>
                <a:spcPts val="0"/>
              </a:spcBef>
              <a:spcAft>
                <a:spcPts val="0"/>
              </a:spcAft>
              <a:buSzPts val="1400"/>
              <a:buFont typeface="Luckiest Guy"/>
              <a:buNone/>
              <a:defRPr>
                <a:latin typeface="Luckiest Guy"/>
                <a:ea typeface="Luckiest Guy"/>
                <a:cs typeface="Luckiest Guy"/>
                <a:sym typeface="Luckiest Guy"/>
              </a:defRPr>
            </a:lvl5pPr>
            <a:lvl6pPr lvl="5" rtl="0">
              <a:lnSpc>
                <a:spcPct val="100000"/>
              </a:lnSpc>
              <a:spcBef>
                <a:spcPts val="0"/>
              </a:spcBef>
              <a:spcAft>
                <a:spcPts val="0"/>
              </a:spcAft>
              <a:buSzPts val="1400"/>
              <a:buFont typeface="Luckiest Guy"/>
              <a:buNone/>
              <a:defRPr>
                <a:latin typeface="Luckiest Guy"/>
                <a:ea typeface="Luckiest Guy"/>
                <a:cs typeface="Luckiest Guy"/>
                <a:sym typeface="Luckiest Guy"/>
              </a:defRPr>
            </a:lvl6pPr>
            <a:lvl7pPr lvl="6" rtl="0">
              <a:lnSpc>
                <a:spcPct val="100000"/>
              </a:lnSpc>
              <a:spcBef>
                <a:spcPts val="0"/>
              </a:spcBef>
              <a:spcAft>
                <a:spcPts val="0"/>
              </a:spcAft>
              <a:buSzPts val="1400"/>
              <a:buFont typeface="Luckiest Guy"/>
              <a:buNone/>
              <a:defRPr>
                <a:latin typeface="Luckiest Guy"/>
                <a:ea typeface="Luckiest Guy"/>
                <a:cs typeface="Luckiest Guy"/>
                <a:sym typeface="Luckiest Guy"/>
              </a:defRPr>
            </a:lvl7pPr>
            <a:lvl8pPr lvl="7" rtl="0">
              <a:lnSpc>
                <a:spcPct val="100000"/>
              </a:lnSpc>
              <a:spcBef>
                <a:spcPts val="0"/>
              </a:spcBef>
              <a:spcAft>
                <a:spcPts val="0"/>
              </a:spcAft>
              <a:buSzPts val="1400"/>
              <a:buFont typeface="Luckiest Guy"/>
              <a:buNone/>
              <a:defRPr>
                <a:latin typeface="Luckiest Guy"/>
                <a:ea typeface="Luckiest Guy"/>
                <a:cs typeface="Luckiest Guy"/>
                <a:sym typeface="Luckiest Guy"/>
              </a:defRPr>
            </a:lvl8pPr>
            <a:lvl9pPr lvl="8" rtl="0">
              <a:lnSpc>
                <a:spcPct val="100000"/>
              </a:lnSpc>
              <a:spcBef>
                <a:spcPts val="0"/>
              </a:spcBef>
              <a:spcAft>
                <a:spcPts val="0"/>
              </a:spcAft>
              <a:buSzPts val="1400"/>
              <a:buFont typeface="Luckiest Guy"/>
              <a:buNone/>
              <a:defRPr>
                <a:latin typeface="Luckiest Guy"/>
                <a:ea typeface="Luckiest Guy"/>
                <a:cs typeface="Luckiest Guy"/>
                <a:sym typeface="Luckiest Guy"/>
              </a:defRPr>
            </a:lvl9pPr>
          </a:lstStyle>
          <a:p>
            <a:endParaRPr/>
          </a:p>
        </p:txBody>
      </p:sp>
      <p:sp>
        <p:nvSpPr>
          <p:cNvPr id="108" name="Google Shape;108;p13"/>
          <p:cNvSpPr txBox="1">
            <a:spLocks noGrp="1"/>
          </p:cNvSpPr>
          <p:nvPr>
            <p:ph type="subTitle" idx="21"/>
          </p:nvPr>
        </p:nvSpPr>
        <p:spPr>
          <a:xfrm>
            <a:off x="5137725" y="4017300"/>
            <a:ext cx="2788800" cy="5109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9" name="Google Shape;109;p13"/>
          <p:cNvSpPr/>
          <p:nvPr/>
        </p:nvSpPr>
        <p:spPr>
          <a:xfrm rot="344">
            <a:off x="494442" y="4810946"/>
            <a:ext cx="8155095" cy="1241664"/>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rot="10499964" flipH="1">
            <a:off x="-1133341" y="-479783"/>
            <a:ext cx="6400773" cy="1241583"/>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4066625" y="-1349400"/>
            <a:ext cx="6584409" cy="2387802"/>
          </a:xfrm>
          <a:custGeom>
            <a:avLst/>
            <a:gdLst/>
            <a:ahLst/>
            <a:cxnLst/>
            <a:rect l="l" t="t" r="r" b="b"/>
            <a:pathLst>
              <a:path w="152100" h="108229" fill="none" extrusionOk="0">
                <a:moveTo>
                  <a:pt x="0" y="81297"/>
                </a:moveTo>
                <a:lnTo>
                  <a:pt x="1258" y="80383"/>
                </a:lnTo>
                <a:lnTo>
                  <a:pt x="3864" y="78691"/>
                </a:lnTo>
                <a:lnTo>
                  <a:pt x="6539" y="77205"/>
                </a:lnTo>
                <a:lnTo>
                  <a:pt x="9282" y="75879"/>
                </a:lnTo>
                <a:lnTo>
                  <a:pt x="12071" y="74736"/>
                </a:lnTo>
                <a:lnTo>
                  <a:pt x="14906" y="73776"/>
                </a:lnTo>
                <a:lnTo>
                  <a:pt x="17787" y="72976"/>
                </a:lnTo>
                <a:lnTo>
                  <a:pt x="20736" y="72358"/>
                </a:lnTo>
                <a:lnTo>
                  <a:pt x="23685" y="71901"/>
                </a:lnTo>
                <a:lnTo>
                  <a:pt x="26680" y="71604"/>
                </a:lnTo>
                <a:lnTo>
                  <a:pt x="29698" y="71444"/>
                </a:lnTo>
                <a:lnTo>
                  <a:pt x="32716" y="71467"/>
                </a:lnTo>
                <a:lnTo>
                  <a:pt x="35733" y="71627"/>
                </a:lnTo>
                <a:lnTo>
                  <a:pt x="38774" y="71924"/>
                </a:lnTo>
                <a:lnTo>
                  <a:pt x="41792" y="72358"/>
                </a:lnTo>
                <a:lnTo>
                  <a:pt x="44809" y="72953"/>
                </a:lnTo>
                <a:lnTo>
                  <a:pt x="46318" y="73296"/>
                </a:lnTo>
                <a:lnTo>
                  <a:pt x="49176" y="74004"/>
                </a:lnTo>
                <a:lnTo>
                  <a:pt x="55052" y="75719"/>
                </a:lnTo>
                <a:lnTo>
                  <a:pt x="59441" y="77296"/>
                </a:lnTo>
                <a:lnTo>
                  <a:pt x="62299" y="78485"/>
                </a:lnTo>
                <a:lnTo>
                  <a:pt x="65042" y="79811"/>
                </a:lnTo>
                <a:lnTo>
                  <a:pt x="67626" y="81274"/>
                </a:lnTo>
                <a:lnTo>
                  <a:pt x="68860" y="82052"/>
                </a:lnTo>
                <a:lnTo>
                  <a:pt x="73318" y="85047"/>
                </a:lnTo>
                <a:lnTo>
                  <a:pt x="82189" y="91288"/>
                </a:lnTo>
                <a:lnTo>
                  <a:pt x="88978" y="95837"/>
                </a:lnTo>
                <a:lnTo>
                  <a:pt x="93619" y="98695"/>
                </a:lnTo>
                <a:lnTo>
                  <a:pt x="98352" y="101347"/>
                </a:lnTo>
                <a:lnTo>
                  <a:pt x="103221" y="103702"/>
                </a:lnTo>
                <a:lnTo>
                  <a:pt x="105736" y="104731"/>
                </a:lnTo>
                <a:lnTo>
                  <a:pt x="106971" y="105211"/>
                </a:lnTo>
                <a:lnTo>
                  <a:pt x="109531" y="106079"/>
                </a:lnTo>
                <a:lnTo>
                  <a:pt x="112160" y="106811"/>
                </a:lnTo>
                <a:lnTo>
                  <a:pt x="114858" y="107405"/>
                </a:lnTo>
                <a:lnTo>
                  <a:pt x="117601" y="107840"/>
                </a:lnTo>
                <a:lnTo>
                  <a:pt x="120391" y="108114"/>
                </a:lnTo>
                <a:lnTo>
                  <a:pt x="123157" y="108228"/>
                </a:lnTo>
                <a:lnTo>
                  <a:pt x="125923" y="108160"/>
                </a:lnTo>
                <a:lnTo>
                  <a:pt x="128667" y="107885"/>
                </a:lnTo>
                <a:lnTo>
                  <a:pt x="131341" y="107405"/>
                </a:lnTo>
                <a:lnTo>
                  <a:pt x="133971" y="106697"/>
                </a:lnTo>
                <a:lnTo>
                  <a:pt x="136508" y="105782"/>
                </a:lnTo>
                <a:lnTo>
                  <a:pt x="138932" y="104616"/>
                </a:lnTo>
                <a:lnTo>
                  <a:pt x="141241" y="103222"/>
                </a:lnTo>
                <a:lnTo>
                  <a:pt x="143413" y="101553"/>
                </a:lnTo>
                <a:lnTo>
                  <a:pt x="145401" y="99609"/>
                </a:lnTo>
                <a:lnTo>
                  <a:pt x="146339" y="98512"/>
                </a:lnTo>
                <a:lnTo>
                  <a:pt x="146910" y="97803"/>
                </a:lnTo>
                <a:lnTo>
                  <a:pt x="147939" y="96340"/>
                </a:lnTo>
                <a:lnTo>
                  <a:pt x="148854" y="94786"/>
                </a:lnTo>
                <a:lnTo>
                  <a:pt x="149654" y="93185"/>
                </a:lnTo>
                <a:lnTo>
                  <a:pt x="150317" y="91516"/>
                </a:lnTo>
                <a:lnTo>
                  <a:pt x="150888" y="89825"/>
                </a:lnTo>
                <a:lnTo>
                  <a:pt x="151346" y="88064"/>
                </a:lnTo>
                <a:lnTo>
                  <a:pt x="151688" y="86281"/>
                </a:lnTo>
                <a:lnTo>
                  <a:pt x="152031" y="83583"/>
                </a:lnTo>
                <a:lnTo>
                  <a:pt x="152100" y="79926"/>
                </a:lnTo>
                <a:lnTo>
                  <a:pt x="151780" y="76268"/>
                </a:lnTo>
                <a:lnTo>
                  <a:pt x="151094" y="72678"/>
                </a:lnTo>
                <a:lnTo>
                  <a:pt x="150591" y="70918"/>
                </a:lnTo>
                <a:lnTo>
                  <a:pt x="150180" y="69661"/>
                </a:lnTo>
                <a:lnTo>
                  <a:pt x="149242" y="67214"/>
                </a:lnTo>
                <a:lnTo>
                  <a:pt x="148122" y="64883"/>
                </a:lnTo>
                <a:lnTo>
                  <a:pt x="146888" y="62642"/>
                </a:lnTo>
                <a:lnTo>
                  <a:pt x="144853" y="59373"/>
                </a:lnTo>
                <a:lnTo>
                  <a:pt x="141926" y="55189"/>
                </a:lnTo>
                <a:lnTo>
                  <a:pt x="139000" y="51028"/>
                </a:lnTo>
                <a:lnTo>
                  <a:pt x="136920" y="47851"/>
                </a:lnTo>
                <a:lnTo>
                  <a:pt x="135617" y="45679"/>
                </a:lnTo>
                <a:lnTo>
                  <a:pt x="134451" y="43461"/>
                </a:lnTo>
                <a:lnTo>
                  <a:pt x="133445" y="41129"/>
                </a:lnTo>
                <a:lnTo>
                  <a:pt x="132599" y="38729"/>
                </a:lnTo>
                <a:lnTo>
                  <a:pt x="131936" y="36214"/>
                </a:lnTo>
                <a:lnTo>
                  <a:pt x="131707" y="34888"/>
                </a:lnTo>
                <a:lnTo>
                  <a:pt x="131547" y="33722"/>
                </a:lnTo>
                <a:lnTo>
                  <a:pt x="131319" y="31344"/>
                </a:lnTo>
                <a:lnTo>
                  <a:pt x="131227" y="28967"/>
                </a:lnTo>
                <a:lnTo>
                  <a:pt x="131273" y="26566"/>
                </a:lnTo>
                <a:lnTo>
                  <a:pt x="131456" y="24189"/>
                </a:lnTo>
                <a:lnTo>
                  <a:pt x="131799" y="21811"/>
                </a:lnTo>
                <a:lnTo>
                  <a:pt x="132256" y="19479"/>
                </a:lnTo>
                <a:lnTo>
                  <a:pt x="132850" y="17170"/>
                </a:lnTo>
                <a:lnTo>
                  <a:pt x="133582" y="14884"/>
                </a:lnTo>
                <a:lnTo>
                  <a:pt x="134451" y="12666"/>
                </a:lnTo>
                <a:lnTo>
                  <a:pt x="135434" y="10494"/>
                </a:lnTo>
                <a:lnTo>
                  <a:pt x="136554" y="8391"/>
                </a:lnTo>
                <a:lnTo>
                  <a:pt x="137811" y="6379"/>
                </a:lnTo>
                <a:lnTo>
                  <a:pt x="139183" y="4436"/>
                </a:lnTo>
                <a:lnTo>
                  <a:pt x="140692" y="2584"/>
                </a:lnTo>
                <a:lnTo>
                  <a:pt x="142338" y="824"/>
                </a:lnTo>
                <a:lnTo>
                  <a:pt x="143184" y="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rot="-5399656">
            <a:off x="4765442" y="2984646"/>
            <a:ext cx="8155095" cy="1241664"/>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rot="5972366" flipH="1">
            <a:off x="5172357" y="2312789"/>
            <a:ext cx="7366451" cy="2562596"/>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rot="1255446" flipH="1">
            <a:off x="2195647" y="4140025"/>
            <a:ext cx="7365744" cy="2562526"/>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CUSTOM_1_1_1">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4572000" y="1980000"/>
            <a:ext cx="38520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sz="2500">
                <a:solidFill>
                  <a:schemeClr val="l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4"/>
          <p:cNvSpPr txBox="1">
            <a:spLocks noGrp="1"/>
          </p:cNvSpPr>
          <p:nvPr>
            <p:ph type="subTitle" idx="1"/>
          </p:nvPr>
        </p:nvSpPr>
        <p:spPr>
          <a:xfrm>
            <a:off x="4572000" y="2552700"/>
            <a:ext cx="3852000" cy="13743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8" name="Google Shape;118;p14"/>
          <p:cNvSpPr/>
          <p:nvPr/>
        </p:nvSpPr>
        <p:spPr>
          <a:xfrm rot="10800000">
            <a:off x="-2556898" y="-223568"/>
            <a:ext cx="8469773" cy="926521"/>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rot="3857578">
            <a:off x="7968227" y="-617821"/>
            <a:ext cx="1958091" cy="1858673"/>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4"/>
          <p:cNvSpPr/>
          <p:nvPr/>
        </p:nvSpPr>
        <p:spPr>
          <a:xfrm rot="-137095" flipH="1">
            <a:off x="2084070" y="4517976"/>
            <a:ext cx="7544799" cy="1241505"/>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4"/>
          <p:cNvSpPr/>
          <p:nvPr/>
        </p:nvSpPr>
        <p:spPr>
          <a:xfrm rot="-286589">
            <a:off x="-1444668" y="-1862776"/>
            <a:ext cx="10722443" cy="3577428"/>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4"/>
          <p:cNvSpPr/>
          <p:nvPr/>
        </p:nvSpPr>
        <p:spPr>
          <a:xfrm rot="-820164">
            <a:off x="-1973662" y="3032776"/>
            <a:ext cx="10722477" cy="3577626"/>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1_1_1_1">
    <p:spTree>
      <p:nvGrpSpPr>
        <p:cNvPr id="1" name="Shape 123"/>
        <p:cNvGrpSpPr/>
        <p:nvPr/>
      </p:nvGrpSpPr>
      <p:grpSpPr>
        <a:xfrm>
          <a:off x="0" y="0"/>
          <a:ext cx="0" cy="0"/>
          <a:chOff x="0" y="0"/>
          <a:chExt cx="0" cy="0"/>
        </a:xfrm>
      </p:grpSpPr>
      <p:sp>
        <p:nvSpPr>
          <p:cNvPr id="124" name="Google Shape;124;p15"/>
          <p:cNvSpPr txBox="1">
            <a:spLocks noGrp="1"/>
          </p:cNvSpPr>
          <p:nvPr>
            <p:ph type="title"/>
          </p:nvPr>
        </p:nvSpPr>
        <p:spPr>
          <a:xfrm>
            <a:off x="720000" y="1980000"/>
            <a:ext cx="3852000" cy="5727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2800"/>
              <a:buNone/>
              <a:defRPr sz="2500">
                <a:solidFill>
                  <a:schemeClr val="lt2"/>
                </a:solidFill>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125" name="Google Shape;125;p15"/>
          <p:cNvSpPr txBox="1">
            <a:spLocks noGrp="1"/>
          </p:cNvSpPr>
          <p:nvPr>
            <p:ph type="subTitle" idx="1"/>
          </p:nvPr>
        </p:nvSpPr>
        <p:spPr>
          <a:xfrm>
            <a:off x="720000" y="2552700"/>
            <a:ext cx="3852000" cy="13743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1800"/>
              <a:buNone/>
              <a:defRPr sz="14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26" name="Google Shape;126;p15"/>
          <p:cNvSpPr/>
          <p:nvPr/>
        </p:nvSpPr>
        <p:spPr>
          <a:xfrm rot="7587651">
            <a:off x="7835307" y="-586872"/>
            <a:ext cx="1647000" cy="1563377"/>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960034" y="4630597"/>
            <a:ext cx="8469773" cy="926521"/>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rot="10560097" flipH="1">
            <a:off x="-1230641" y="-469819"/>
            <a:ext cx="7544920" cy="1241474"/>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rot="10513411">
            <a:off x="-879566" y="3618898"/>
            <a:ext cx="10722443" cy="3577428"/>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rot="9979836">
            <a:off x="-350606" y="-1276852"/>
            <a:ext cx="10722477" cy="3577626"/>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1">
  <p:cSld name="CUSTOM_2">
    <p:spTree>
      <p:nvGrpSpPr>
        <p:cNvPr id="1" name="Shape 131"/>
        <p:cNvGrpSpPr/>
        <p:nvPr/>
      </p:nvGrpSpPr>
      <p:grpSpPr>
        <a:xfrm>
          <a:off x="0" y="0"/>
          <a:ext cx="0" cy="0"/>
          <a:chOff x="0" y="0"/>
          <a:chExt cx="0" cy="0"/>
        </a:xfrm>
      </p:grpSpPr>
      <p:sp>
        <p:nvSpPr>
          <p:cNvPr id="132" name="Google Shape;132;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33" name="Google Shape;133;p16"/>
          <p:cNvSpPr txBox="1">
            <a:spLocks noGrp="1"/>
          </p:cNvSpPr>
          <p:nvPr>
            <p:ph type="title" idx="2"/>
          </p:nvPr>
        </p:nvSpPr>
        <p:spPr>
          <a:xfrm>
            <a:off x="835600" y="280035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34" name="Google Shape;134;p16"/>
          <p:cNvSpPr txBox="1">
            <a:spLocks noGrp="1"/>
          </p:cNvSpPr>
          <p:nvPr>
            <p:ph type="subTitle" idx="1"/>
          </p:nvPr>
        </p:nvSpPr>
        <p:spPr>
          <a:xfrm>
            <a:off x="835600" y="3197250"/>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5" name="Google Shape;135;p16"/>
          <p:cNvSpPr txBox="1">
            <a:spLocks noGrp="1"/>
          </p:cNvSpPr>
          <p:nvPr>
            <p:ph type="title" idx="3"/>
          </p:nvPr>
        </p:nvSpPr>
        <p:spPr>
          <a:xfrm>
            <a:off x="3498750" y="280035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36" name="Google Shape;136;p16"/>
          <p:cNvSpPr txBox="1">
            <a:spLocks noGrp="1"/>
          </p:cNvSpPr>
          <p:nvPr>
            <p:ph type="subTitle" idx="4"/>
          </p:nvPr>
        </p:nvSpPr>
        <p:spPr>
          <a:xfrm>
            <a:off x="3498750" y="3197250"/>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7" name="Google Shape;137;p16"/>
          <p:cNvSpPr txBox="1">
            <a:spLocks noGrp="1"/>
          </p:cNvSpPr>
          <p:nvPr>
            <p:ph type="title" idx="5"/>
          </p:nvPr>
        </p:nvSpPr>
        <p:spPr>
          <a:xfrm>
            <a:off x="6161900" y="280035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38" name="Google Shape;138;p16"/>
          <p:cNvSpPr txBox="1">
            <a:spLocks noGrp="1"/>
          </p:cNvSpPr>
          <p:nvPr>
            <p:ph type="subTitle" idx="6"/>
          </p:nvPr>
        </p:nvSpPr>
        <p:spPr>
          <a:xfrm>
            <a:off x="6161900" y="3197250"/>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9" name="Google Shape;139;p16"/>
          <p:cNvSpPr/>
          <p:nvPr/>
        </p:nvSpPr>
        <p:spPr>
          <a:xfrm rot="-138344" flipH="1">
            <a:off x="-1025254" y="4566974"/>
            <a:ext cx="8156393" cy="1049146"/>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rot="10513411">
            <a:off x="-1316068" y="3488049"/>
            <a:ext cx="10722443" cy="3577428"/>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6"/>
          <p:cNvSpPr/>
          <p:nvPr/>
        </p:nvSpPr>
        <p:spPr>
          <a:xfrm rot="10499964" flipH="1">
            <a:off x="-797491" y="-666658"/>
            <a:ext cx="6400773" cy="1241583"/>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3959475" y="-1536275"/>
            <a:ext cx="6584409" cy="2387802"/>
          </a:xfrm>
          <a:custGeom>
            <a:avLst/>
            <a:gdLst/>
            <a:ahLst/>
            <a:cxnLst/>
            <a:rect l="l" t="t" r="r" b="b"/>
            <a:pathLst>
              <a:path w="152100" h="108229" fill="none" extrusionOk="0">
                <a:moveTo>
                  <a:pt x="0" y="81297"/>
                </a:moveTo>
                <a:lnTo>
                  <a:pt x="1258" y="80383"/>
                </a:lnTo>
                <a:lnTo>
                  <a:pt x="3864" y="78691"/>
                </a:lnTo>
                <a:lnTo>
                  <a:pt x="6539" y="77205"/>
                </a:lnTo>
                <a:lnTo>
                  <a:pt x="9282" y="75879"/>
                </a:lnTo>
                <a:lnTo>
                  <a:pt x="12071" y="74736"/>
                </a:lnTo>
                <a:lnTo>
                  <a:pt x="14906" y="73776"/>
                </a:lnTo>
                <a:lnTo>
                  <a:pt x="17787" y="72976"/>
                </a:lnTo>
                <a:lnTo>
                  <a:pt x="20736" y="72358"/>
                </a:lnTo>
                <a:lnTo>
                  <a:pt x="23685" y="71901"/>
                </a:lnTo>
                <a:lnTo>
                  <a:pt x="26680" y="71604"/>
                </a:lnTo>
                <a:lnTo>
                  <a:pt x="29698" y="71444"/>
                </a:lnTo>
                <a:lnTo>
                  <a:pt x="32716" y="71467"/>
                </a:lnTo>
                <a:lnTo>
                  <a:pt x="35733" y="71627"/>
                </a:lnTo>
                <a:lnTo>
                  <a:pt x="38774" y="71924"/>
                </a:lnTo>
                <a:lnTo>
                  <a:pt x="41792" y="72358"/>
                </a:lnTo>
                <a:lnTo>
                  <a:pt x="44809" y="72953"/>
                </a:lnTo>
                <a:lnTo>
                  <a:pt x="46318" y="73296"/>
                </a:lnTo>
                <a:lnTo>
                  <a:pt x="49176" y="74004"/>
                </a:lnTo>
                <a:lnTo>
                  <a:pt x="55052" y="75719"/>
                </a:lnTo>
                <a:lnTo>
                  <a:pt x="59441" y="77296"/>
                </a:lnTo>
                <a:lnTo>
                  <a:pt x="62299" y="78485"/>
                </a:lnTo>
                <a:lnTo>
                  <a:pt x="65042" y="79811"/>
                </a:lnTo>
                <a:lnTo>
                  <a:pt x="67626" y="81274"/>
                </a:lnTo>
                <a:lnTo>
                  <a:pt x="68860" y="82052"/>
                </a:lnTo>
                <a:lnTo>
                  <a:pt x="73318" y="85047"/>
                </a:lnTo>
                <a:lnTo>
                  <a:pt x="82189" y="91288"/>
                </a:lnTo>
                <a:lnTo>
                  <a:pt x="88978" y="95837"/>
                </a:lnTo>
                <a:lnTo>
                  <a:pt x="93619" y="98695"/>
                </a:lnTo>
                <a:lnTo>
                  <a:pt x="98352" y="101347"/>
                </a:lnTo>
                <a:lnTo>
                  <a:pt x="103221" y="103702"/>
                </a:lnTo>
                <a:lnTo>
                  <a:pt x="105736" y="104731"/>
                </a:lnTo>
                <a:lnTo>
                  <a:pt x="106971" y="105211"/>
                </a:lnTo>
                <a:lnTo>
                  <a:pt x="109531" y="106079"/>
                </a:lnTo>
                <a:lnTo>
                  <a:pt x="112160" y="106811"/>
                </a:lnTo>
                <a:lnTo>
                  <a:pt x="114858" y="107405"/>
                </a:lnTo>
                <a:lnTo>
                  <a:pt x="117601" y="107840"/>
                </a:lnTo>
                <a:lnTo>
                  <a:pt x="120391" y="108114"/>
                </a:lnTo>
                <a:lnTo>
                  <a:pt x="123157" y="108228"/>
                </a:lnTo>
                <a:lnTo>
                  <a:pt x="125923" y="108160"/>
                </a:lnTo>
                <a:lnTo>
                  <a:pt x="128667" y="107885"/>
                </a:lnTo>
                <a:lnTo>
                  <a:pt x="131341" y="107405"/>
                </a:lnTo>
                <a:lnTo>
                  <a:pt x="133971" y="106697"/>
                </a:lnTo>
                <a:lnTo>
                  <a:pt x="136508" y="105782"/>
                </a:lnTo>
                <a:lnTo>
                  <a:pt x="138932" y="104616"/>
                </a:lnTo>
                <a:lnTo>
                  <a:pt x="141241" y="103222"/>
                </a:lnTo>
                <a:lnTo>
                  <a:pt x="143413" y="101553"/>
                </a:lnTo>
                <a:lnTo>
                  <a:pt x="145401" y="99609"/>
                </a:lnTo>
                <a:lnTo>
                  <a:pt x="146339" y="98512"/>
                </a:lnTo>
                <a:lnTo>
                  <a:pt x="146910" y="97803"/>
                </a:lnTo>
                <a:lnTo>
                  <a:pt x="147939" y="96340"/>
                </a:lnTo>
                <a:lnTo>
                  <a:pt x="148854" y="94786"/>
                </a:lnTo>
                <a:lnTo>
                  <a:pt x="149654" y="93185"/>
                </a:lnTo>
                <a:lnTo>
                  <a:pt x="150317" y="91516"/>
                </a:lnTo>
                <a:lnTo>
                  <a:pt x="150888" y="89825"/>
                </a:lnTo>
                <a:lnTo>
                  <a:pt x="151346" y="88064"/>
                </a:lnTo>
                <a:lnTo>
                  <a:pt x="151688" y="86281"/>
                </a:lnTo>
                <a:lnTo>
                  <a:pt x="152031" y="83583"/>
                </a:lnTo>
                <a:lnTo>
                  <a:pt x="152100" y="79926"/>
                </a:lnTo>
                <a:lnTo>
                  <a:pt x="151780" y="76268"/>
                </a:lnTo>
                <a:lnTo>
                  <a:pt x="151094" y="72678"/>
                </a:lnTo>
                <a:lnTo>
                  <a:pt x="150591" y="70918"/>
                </a:lnTo>
                <a:lnTo>
                  <a:pt x="150180" y="69661"/>
                </a:lnTo>
                <a:lnTo>
                  <a:pt x="149242" y="67214"/>
                </a:lnTo>
                <a:lnTo>
                  <a:pt x="148122" y="64883"/>
                </a:lnTo>
                <a:lnTo>
                  <a:pt x="146888" y="62642"/>
                </a:lnTo>
                <a:lnTo>
                  <a:pt x="144853" y="59373"/>
                </a:lnTo>
                <a:lnTo>
                  <a:pt x="141926" y="55189"/>
                </a:lnTo>
                <a:lnTo>
                  <a:pt x="139000" y="51028"/>
                </a:lnTo>
                <a:lnTo>
                  <a:pt x="136920" y="47851"/>
                </a:lnTo>
                <a:lnTo>
                  <a:pt x="135617" y="45679"/>
                </a:lnTo>
                <a:lnTo>
                  <a:pt x="134451" y="43461"/>
                </a:lnTo>
                <a:lnTo>
                  <a:pt x="133445" y="41129"/>
                </a:lnTo>
                <a:lnTo>
                  <a:pt x="132599" y="38729"/>
                </a:lnTo>
                <a:lnTo>
                  <a:pt x="131936" y="36214"/>
                </a:lnTo>
                <a:lnTo>
                  <a:pt x="131707" y="34888"/>
                </a:lnTo>
                <a:lnTo>
                  <a:pt x="131547" y="33722"/>
                </a:lnTo>
                <a:lnTo>
                  <a:pt x="131319" y="31344"/>
                </a:lnTo>
                <a:lnTo>
                  <a:pt x="131227" y="28967"/>
                </a:lnTo>
                <a:lnTo>
                  <a:pt x="131273" y="26566"/>
                </a:lnTo>
                <a:lnTo>
                  <a:pt x="131456" y="24189"/>
                </a:lnTo>
                <a:lnTo>
                  <a:pt x="131799" y="21811"/>
                </a:lnTo>
                <a:lnTo>
                  <a:pt x="132256" y="19479"/>
                </a:lnTo>
                <a:lnTo>
                  <a:pt x="132850" y="17170"/>
                </a:lnTo>
                <a:lnTo>
                  <a:pt x="133582" y="14884"/>
                </a:lnTo>
                <a:lnTo>
                  <a:pt x="134451" y="12666"/>
                </a:lnTo>
                <a:lnTo>
                  <a:pt x="135434" y="10494"/>
                </a:lnTo>
                <a:lnTo>
                  <a:pt x="136554" y="8391"/>
                </a:lnTo>
                <a:lnTo>
                  <a:pt x="137811" y="6379"/>
                </a:lnTo>
                <a:lnTo>
                  <a:pt x="139183" y="4436"/>
                </a:lnTo>
                <a:lnTo>
                  <a:pt x="140692" y="2584"/>
                </a:lnTo>
                <a:lnTo>
                  <a:pt x="142338" y="824"/>
                </a:lnTo>
                <a:lnTo>
                  <a:pt x="143184" y="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1">
  <p:cSld name="CUSTOM_2_1">
    <p:spTree>
      <p:nvGrpSpPr>
        <p:cNvPr id="1" name="Shape 143"/>
        <p:cNvGrpSpPr/>
        <p:nvPr/>
      </p:nvGrpSpPr>
      <p:grpSpPr>
        <a:xfrm>
          <a:off x="0" y="0"/>
          <a:ext cx="0" cy="0"/>
          <a:chOff x="0" y="0"/>
          <a:chExt cx="0" cy="0"/>
        </a:xfrm>
      </p:grpSpPr>
      <p:sp>
        <p:nvSpPr>
          <p:cNvPr id="144" name="Google Shape;144;p17"/>
          <p:cNvSpPr/>
          <p:nvPr/>
        </p:nvSpPr>
        <p:spPr>
          <a:xfrm rot="1529064">
            <a:off x="7726677" y="4487541"/>
            <a:ext cx="1974038" cy="1796584"/>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7"/>
          <p:cNvSpPr/>
          <p:nvPr/>
        </p:nvSpPr>
        <p:spPr>
          <a:xfrm rot="-3724802">
            <a:off x="-1118294" y="-207033"/>
            <a:ext cx="1974085" cy="1796577"/>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rot="4809646">
            <a:off x="-1569969" y="-1638747"/>
            <a:ext cx="4490270" cy="2544785"/>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7"/>
          <p:cNvSpPr/>
          <p:nvPr/>
        </p:nvSpPr>
        <p:spPr>
          <a:xfrm rot="7863312">
            <a:off x="5748519" y="4184382"/>
            <a:ext cx="4490470" cy="2544774"/>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49" name="Google Shape;149;p17"/>
          <p:cNvSpPr txBox="1">
            <a:spLocks noGrp="1"/>
          </p:cNvSpPr>
          <p:nvPr>
            <p:ph type="title" idx="2"/>
          </p:nvPr>
        </p:nvSpPr>
        <p:spPr>
          <a:xfrm>
            <a:off x="683200" y="3281100"/>
            <a:ext cx="2146500" cy="476100"/>
          </a:xfrm>
          <a:prstGeom prst="rect">
            <a:avLst/>
          </a:prstGeom>
          <a:noFill/>
        </p:spPr>
        <p:txBody>
          <a:bodyPr spcFirstLastPara="1" wrap="square" lIns="91425" tIns="91425" rIns="91425" bIns="91425" anchor="b" anchorCtr="0">
            <a:normAutofit/>
          </a:bodyPr>
          <a:lstStyle>
            <a:lvl1pPr lvl="0" algn="ctr" rtl="0">
              <a:spcBef>
                <a:spcPts val="0"/>
              </a:spcBef>
              <a:spcAft>
                <a:spcPts val="0"/>
              </a:spcAft>
              <a:buClr>
                <a:schemeClr val="lt2"/>
              </a:buClr>
              <a:buSzPts val="1800"/>
              <a:buNone/>
              <a:defRPr sz="1800"/>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150" name="Google Shape;150;p17"/>
          <p:cNvSpPr txBox="1">
            <a:spLocks noGrp="1"/>
          </p:cNvSpPr>
          <p:nvPr>
            <p:ph type="subTitle" idx="1"/>
          </p:nvPr>
        </p:nvSpPr>
        <p:spPr>
          <a:xfrm>
            <a:off x="793500" y="3678000"/>
            <a:ext cx="19260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17"/>
          <p:cNvSpPr txBox="1">
            <a:spLocks noGrp="1"/>
          </p:cNvSpPr>
          <p:nvPr>
            <p:ph type="title" idx="3"/>
          </p:nvPr>
        </p:nvSpPr>
        <p:spPr>
          <a:xfrm>
            <a:off x="3041550" y="328110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1800"/>
              <a:buNone/>
              <a:defRPr sz="1800"/>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152" name="Google Shape;152;p17"/>
          <p:cNvSpPr txBox="1">
            <a:spLocks noGrp="1"/>
          </p:cNvSpPr>
          <p:nvPr>
            <p:ph type="subTitle" idx="4"/>
          </p:nvPr>
        </p:nvSpPr>
        <p:spPr>
          <a:xfrm>
            <a:off x="3151800" y="3678000"/>
            <a:ext cx="19260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3" name="Google Shape;153;p17"/>
          <p:cNvSpPr txBox="1">
            <a:spLocks noGrp="1"/>
          </p:cNvSpPr>
          <p:nvPr>
            <p:ph type="title" idx="5"/>
          </p:nvPr>
        </p:nvSpPr>
        <p:spPr>
          <a:xfrm>
            <a:off x="5399900" y="328110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1800"/>
              <a:buNone/>
              <a:defRPr sz="1800"/>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154" name="Google Shape;154;p17"/>
          <p:cNvSpPr txBox="1">
            <a:spLocks noGrp="1"/>
          </p:cNvSpPr>
          <p:nvPr>
            <p:ph type="subTitle" idx="6"/>
          </p:nvPr>
        </p:nvSpPr>
        <p:spPr>
          <a:xfrm>
            <a:off x="5510150" y="3678000"/>
            <a:ext cx="19260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5" name="Google Shape;155;p17"/>
          <p:cNvSpPr txBox="1">
            <a:spLocks noGrp="1"/>
          </p:cNvSpPr>
          <p:nvPr>
            <p:ph type="title" idx="7"/>
          </p:nvPr>
        </p:nvSpPr>
        <p:spPr>
          <a:xfrm>
            <a:off x="1597600" y="164195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1800"/>
              <a:buNone/>
              <a:defRPr sz="1800"/>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156" name="Google Shape;156;p17"/>
          <p:cNvSpPr txBox="1">
            <a:spLocks noGrp="1"/>
          </p:cNvSpPr>
          <p:nvPr>
            <p:ph type="subTitle" idx="8"/>
          </p:nvPr>
        </p:nvSpPr>
        <p:spPr>
          <a:xfrm>
            <a:off x="1707900" y="2038850"/>
            <a:ext cx="19260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7" name="Google Shape;157;p17"/>
          <p:cNvSpPr txBox="1">
            <a:spLocks noGrp="1"/>
          </p:cNvSpPr>
          <p:nvPr>
            <p:ph type="title" idx="9"/>
          </p:nvPr>
        </p:nvSpPr>
        <p:spPr>
          <a:xfrm>
            <a:off x="3955950" y="164195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1800"/>
              <a:buNone/>
              <a:defRPr sz="1800"/>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158" name="Google Shape;158;p17"/>
          <p:cNvSpPr txBox="1">
            <a:spLocks noGrp="1"/>
          </p:cNvSpPr>
          <p:nvPr>
            <p:ph type="subTitle" idx="13"/>
          </p:nvPr>
        </p:nvSpPr>
        <p:spPr>
          <a:xfrm>
            <a:off x="4066200" y="2038850"/>
            <a:ext cx="19260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9" name="Google Shape;159;p17"/>
          <p:cNvSpPr txBox="1">
            <a:spLocks noGrp="1"/>
          </p:cNvSpPr>
          <p:nvPr>
            <p:ph type="title" idx="14"/>
          </p:nvPr>
        </p:nvSpPr>
        <p:spPr>
          <a:xfrm>
            <a:off x="6314300" y="164195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1800"/>
              <a:buNone/>
              <a:defRPr sz="1800"/>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160" name="Google Shape;160;p17"/>
          <p:cNvSpPr txBox="1">
            <a:spLocks noGrp="1"/>
          </p:cNvSpPr>
          <p:nvPr>
            <p:ph type="subTitle" idx="15"/>
          </p:nvPr>
        </p:nvSpPr>
        <p:spPr>
          <a:xfrm>
            <a:off x="6424550" y="2038850"/>
            <a:ext cx="19260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ive Columns 1">
  <p:cSld name="CUSTOM_2_1_2">
    <p:spTree>
      <p:nvGrpSpPr>
        <p:cNvPr id="1" name="Shape 161"/>
        <p:cNvGrpSpPr/>
        <p:nvPr/>
      </p:nvGrpSpPr>
      <p:grpSpPr>
        <a:xfrm>
          <a:off x="0" y="0"/>
          <a:ext cx="0" cy="0"/>
          <a:chOff x="0" y="0"/>
          <a:chExt cx="0" cy="0"/>
        </a:xfrm>
      </p:grpSpPr>
      <p:sp>
        <p:nvSpPr>
          <p:cNvPr id="162" name="Google Shape;162;p18"/>
          <p:cNvSpPr txBox="1">
            <a:spLocks noGrp="1"/>
          </p:cNvSpPr>
          <p:nvPr>
            <p:ph type="title"/>
          </p:nvPr>
        </p:nvSpPr>
        <p:spPr>
          <a:xfrm>
            <a:off x="720000" y="3454925"/>
            <a:ext cx="2146500" cy="476100"/>
          </a:xfrm>
          <a:prstGeom prst="rect">
            <a:avLst/>
          </a:prstGeom>
          <a:noFill/>
        </p:spPr>
        <p:txBody>
          <a:bodyPr spcFirstLastPara="1" wrap="square" lIns="91425" tIns="91425" rIns="91425" bIns="91425" anchor="b" anchorCtr="0">
            <a:normAutofit/>
          </a:bodyPr>
          <a:lstStyle>
            <a:lvl1pPr lvl="0" algn="ctr"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163" name="Google Shape;163;p18"/>
          <p:cNvSpPr txBox="1">
            <a:spLocks noGrp="1"/>
          </p:cNvSpPr>
          <p:nvPr>
            <p:ph type="subTitle" idx="1"/>
          </p:nvPr>
        </p:nvSpPr>
        <p:spPr>
          <a:xfrm>
            <a:off x="720000" y="3851825"/>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8"/>
          <p:cNvSpPr txBox="1">
            <a:spLocks noGrp="1"/>
          </p:cNvSpPr>
          <p:nvPr>
            <p:ph type="title" idx="2"/>
          </p:nvPr>
        </p:nvSpPr>
        <p:spPr>
          <a:xfrm>
            <a:off x="3498750" y="3454925"/>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165" name="Google Shape;165;p18"/>
          <p:cNvSpPr txBox="1">
            <a:spLocks noGrp="1"/>
          </p:cNvSpPr>
          <p:nvPr>
            <p:ph type="subTitle" idx="3"/>
          </p:nvPr>
        </p:nvSpPr>
        <p:spPr>
          <a:xfrm>
            <a:off x="3498750" y="3851825"/>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6" name="Google Shape;166;p18"/>
          <p:cNvSpPr txBox="1">
            <a:spLocks noGrp="1"/>
          </p:cNvSpPr>
          <p:nvPr>
            <p:ph type="title" idx="4"/>
          </p:nvPr>
        </p:nvSpPr>
        <p:spPr>
          <a:xfrm>
            <a:off x="6277125" y="3454925"/>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167" name="Google Shape;167;p18"/>
          <p:cNvSpPr txBox="1">
            <a:spLocks noGrp="1"/>
          </p:cNvSpPr>
          <p:nvPr>
            <p:ph type="subTitle" idx="5"/>
          </p:nvPr>
        </p:nvSpPr>
        <p:spPr>
          <a:xfrm>
            <a:off x="6277125" y="3851825"/>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8" name="Google Shape;168;p18"/>
          <p:cNvSpPr txBox="1">
            <a:spLocks noGrp="1"/>
          </p:cNvSpPr>
          <p:nvPr>
            <p:ph type="title" idx="6"/>
          </p:nvPr>
        </p:nvSpPr>
        <p:spPr>
          <a:xfrm>
            <a:off x="720000" y="1815775"/>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169" name="Google Shape;169;p18"/>
          <p:cNvSpPr txBox="1">
            <a:spLocks noGrp="1"/>
          </p:cNvSpPr>
          <p:nvPr>
            <p:ph type="subTitle" idx="7"/>
          </p:nvPr>
        </p:nvSpPr>
        <p:spPr>
          <a:xfrm>
            <a:off x="720000" y="2212675"/>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0" name="Google Shape;170;p18"/>
          <p:cNvSpPr txBox="1">
            <a:spLocks noGrp="1"/>
          </p:cNvSpPr>
          <p:nvPr>
            <p:ph type="title" idx="8"/>
          </p:nvPr>
        </p:nvSpPr>
        <p:spPr>
          <a:xfrm>
            <a:off x="6277125" y="1815775"/>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1800"/>
              <a:buNone/>
              <a:defRPr sz="1800">
                <a:solidFill>
                  <a:schemeClr val="lt2"/>
                </a:solidFill>
              </a:defRPr>
            </a:lvl1pPr>
            <a:lvl2pPr lvl="1" rtl="0">
              <a:spcBef>
                <a:spcPts val="0"/>
              </a:spcBef>
              <a:spcAft>
                <a:spcPts val="0"/>
              </a:spcAft>
              <a:buClr>
                <a:schemeClr val="lt2"/>
              </a:buClr>
              <a:buSzPts val="1800"/>
              <a:buNone/>
              <a:defRPr sz="1800">
                <a:solidFill>
                  <a:schemeClr val="lt2"/>
                </a:solidFill>
              </a:defRPr>
            </a:lvl2pPr>
            <a:lvl3pPr lvl="2" rtl="0">
              <a:spcBef>
                <a:spcPts val="0"/>
              </a:spcBef>
              <a:spcAft>
                <a:spcPts val="0"/>
              </a:spcAft>
              <a:buClr>
                <a:schemeClr val="lt2"/>
              </a:buClr>
              <a:buSzPts val="1800"/>
              <a:buNone/>
              <a:defRPr sz="1800">
                <a:solidFill>
                  <a:schemeClr val="lt2"/>
                </a:solidFill>
              </a:defRPr>
            </a:lvl3pPr>
            <a:lvl4pPr lvl="3" rtl="0">
              <a:spcBef>
                <a:spcPts val="0"/>
              </a:spcBef>
              <a:spcAft>
                <a:spcPts val="0"/>
              </a:spcAft>
              <a:buClr>
                <a:schemeClr val="lt2"/>
              </a:buClr>
              <a:buSzPts val="1800"/>
              <a:buNone/>
              <a:defRPr sz="1800">
                <a:solidFill>
                  <a:schemeClr val="lt2"/>
                </a:solidFill>
              </a:defRPr>
            </a:lvl4pPr>
            <a:lvl5pPr lvl="4" rtl="0">
              <a:spcBef>
                <a:spcPts val="0"/>
              </a:spcBef>
              <a:spcAft>
                <a:spcPts val="0"/>
              </a:spcAft>
              <a:buClr>
                <a:schemeClr val="lt2"/>
              </a:buClr>
              <a:buSzPts val="1800"/>
              <a:buNone/>
              <a:defRPr sz="1800">
                <a:solidFill>
                  <a:schemeClr val="lt2"/>
                </a:solidFill>
              </a:defRPr>
            </a:lvl5pPr>
            <a:lvl6pPr lvl="5" rtl="0">
              <a:spcBef>
                <a:spcPts val="0"/>
              </a:spcBef>
              <a:spcAft>
                <a:spcPts val="0"/>
              </a:spcAft>
              <a:buClr>
                <a:schemeClr val="lt2"/>
              </a:buClr>
              <a:buSzPts val="1800"/>
              <a:buNone/>
              <a:defRPr sz="1800">
                <a:solidFill>
                  <a:schemeClr val="lt2"/>
                </a:solidFill>
              </a:defRPr>
            </a:lvl6pPr>
            <a:lvl7pPr lvl="6" rtl="0">
              <a:spcBef>
                <a:spcPts val="0"/>
              </a:spcBef>
              <a:spcAft>
                <a:spcPts val="0"/>
              </a:spcAft>
              <a:buClr>
                <a:schemeClr val="lt2"/>
              </a:buClr>
              <a:buSzPts val="1800"/>
              <a:buNone/>
              <a:defRPr sz="1800">
                <a:solidFill>
                  <a:schemeClr val="lt2"/>
                </a:solidFill>
              </a:defRPr>
            </a:lvl7pPr>
            <a:lvl8pPr lvl="7" rtl="0">
              <a:spcBef>
                <a:spcPts val="0"/>
              </a:spcBef>
              <a:spcAft>
                <a:spcPts val="0"/>
              </a:spcAft>
              <a:buClr>
                <a:schemeClr val="lt2"/>
              </a:buClr>
              <a:buSzPts val="1800"/>
              <a:buNone/>
              <a:defRPr sz="1800">
                <a:solidFill>
                  <a:schemeClr val="lt2"/>
                </a:solidFill>
              </a:defRPr>
            </a:lvl8pPr>
            <a:lvl9pPr lvl="8" rtl="0">
              <a:spcBef>
                <a:spcPts val="0"/>
              </a:spcBef>
              <a:spcAft>
                <a:spcPts val="0"/>
              </a:spcAft>
              <a:buClr>
                <a:schemeClr val="lt2"/>
              </a:buClr>
              <a:buSzPts val="1800"/>
              <a:buNone/>
              <a:defRPr sz="1800">
                <a:solidFill>
                  <a:schemeClr val="lt2"/>
                </a:solidFill>
              </a:defRPr>
            </a:lvl9pPr>
          </a:lstStyle>
          <a:p>
            <a:endParaRPr/>
          </a:p>
        </p:txBody>
      </p:sp>
      <p:sp>
        <p:nvSpPr>
          <p:cNvPr id="171" name="Google Shape;171;p18"/>
          <p:cNvSpPr txBox="1">
            <a:spLocks noGrp="1"/>
          </p:cNvSpPr>
          <p:nvPr>
            <p:ph type="subTitle" idx="9"/>
          </p:nvPr>
        </p:nvSpPr>
        <p:spPr>
          <a:xfrm>
            <a:off x="6277125" y="2212675"/>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2" name="Google Shape;172;p18"/>
          <p:cNvSpPr/>
          <p:nvPr/>
        </p:nvSpPr>
        <p:spPr>
          <a:xfrm rot="2214169">
            <a:off x="7577803" y="-782943"/>
            <a:ext cx="1918405" cy="1574389"/>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p:nvPr/>
        </p:nvSpPr>
        <p:spPr>
          <a:xfrm rot="-10565174" flipH="1">
            <a:off x="-558844" y="-875387"/>
            <a:ext cx="7278875" cy="2144978"/>
          </a:xfrm>
          <a:custGeom>
            <a:avLst/>
            <a:gdLst/>
            <a:ahLst/>
            <a:cxnLst/>
            <a:rect l="l" t="t" r="r" b="b"/>
            <a:pathLst>
              <a:path w="158982" h="88796" extrusionOk="0">
                <a:moveTo>
                  <a:pt x="6425" y="0"/>
                </a:moveTo>
                <a:lnTo>
                  <a:pt x="6082" y="115"/>
                </a:lnTo>
                <a:lnTo>
                  <a:pt x="5053" y="823"/>
                </a:lnTo>
                <a:lnTo>
                  <a:pt x="4710" y="938"/>
                </a:lnTo>
                <a:lnTo>
                  <a:pt x="4641" y="2469"/>
                </a:lnTo>
                <a:lnTo>
                  <a:pt x="4641" y="5510"/>
                </a:lnTo>
                <a:lnTo>
                  <a:pt x="4733" y="7042"/>
                </a:lnTo>
                <a:lnTo>
                  <a:pt x="1029" y="80862"/>
                </a:lnTo>
                <a:lnTo>
                  <a:pt x="526" y="80794"/>
                </a:lnTo>
                <a:lnTo>
                  <a:pt x="0" y="80839"/>
                </a:lnTo>
                <a:lnTo>
                  <a:pt x="158593" y="88795"/>
                </a:lnTo>
                <a:lnTo>
                  <a:pt x="158410" y="88384"/>
                </a:lnTo>
                <a:lnTo>
                  <a:pt x="158159" y="87378"/>
                </a:lnTo>
                <a:lnTo>
                  <a:pt x="158021" y="85663"/>
                </a:lnTo>
                <a:lnTo>
                  <a:pt x="158204" y="83148"/>
                </a:lnTo>
                <a:lnTo>
                  <a:pt x="158684" y="80862"/>
                </a:lnTo>
                <a:lnTo>
                  <a:pt x="158982" y="79948"/>
                </a:lnTo>
                <a:lnTo>
                  <a:pt x="157038" y="79994"/>
                </a:lnTo>
                <a:lnTo>
                  <a:pt x="153129" y="79971"/>
                </a:lnTo>
                <a:lnTo>
                  <a:pt x="149220" y="79834"/>
                </a:lnTo>
                <a:lnTo>
                  <a:pt x="145310" y="79582"/>
                </a:lnTo>
                <a:lnTo>
                  <a:pt x="141424" y="79216"/>
                </a:lnTo>
                <a:lnTo>
                  <a:pt x="137537" y="78713"/>
                </a:lnTo>
                <a:lnTo>
                  <a:pt x="133674" y="78119"/>
                </a:lnTo>
                <a:lnTo>
                  <a:pt x="129833" y="77387"/>
                </a:lnTo>
                <a:lnTo>
                  <a:pt x="127912" y="76976"/>
                </a:lnTo>
                <a:lnTo>
                  <a:pt x="125055" y="76336"/>
                </a:lnTo>
                <a:lnTo>
                  <a:pt x="120780" y="75147"/>
                </a:lnTo>
                <a:lnTo>
                  <a:pt x="117990" y="74232"/>
                </a:lnTo>
                <a:lnTo>
                  <a:pt x="115224" y="73226"/>
                </a:lnTo>
                <a:lnTo>
                  <a:pt x="112526" y="72061"/>
                </a:lnTo>
                <a:lnTo>
                  <a:pt x="109920" y="70757"/>
                </a:lnTo>
                <a:lnTo>
                  <a:pt x="107360" y="69294"/>
                </a:lnTo>
                <a:lnTo>
                  <a:pt x="106148" y="68494"/>
                </a:lnTo>
                <a:lnTo>
                  <a:pt x="104708" y="67511"/>
                </a:lnTo>
                <a:lnTo>
                  <a:pt x="101987" y="65362"/>
                </a:lnTo>
                <a:lnTo>
                  <a:pt x="99427" y="63053"/>
                </a:lnTo>
                <a:lnTo>
                  <a:pt x="97003" y="60584"/>
                </a:lnTo>
                <a:lnTo>
                  <a:pt x="94694" y="57978"/>
                </a:lnTo>
                <a:lnTo>
                  <a:pt x="92477" y="55280"/>
                </a:lnTo>
                <a:lnTo>
                  <a:pt x="89253" y="51119"/>
                </a:lnTo>
                <a:lnTo>
                  <a:pt x="85046" y="45472"/>
                </a:lnTo>
                <a:lnTo>
                  <a:pt x="80748" y="39871"/>
                </a:lnTo>
                <a:lnTo>
                  <a:pt x="77365" y="35893"/>
                </a:lnTo>
                <a:lnTo>
                  <a:pt x="74987" y="33356"/>
                </a:lnTo>
                <a:lnTo>
                  <a:pt x="72495" y="30955"/>
                </a:lnTo>
                <a:lnTo>
                  <a:pt x="69820" y="28715"/>
                </a:lnTo>
                <a:lnTo>
                  <a:pt x="68426" y="27663"/>
                </a:lnTo>
                <a:lnTo>
                  <a:pt x="67100" y="26726"/>
                </a:lnTo>
                <a:lnTo>
                  <a:pt x="64357" y="25034"/>
                </a:lnTo>
                <a:lnTo>
                  <a:pt x="61499" y="23502"/>
                </a:lnTo>
                <a:lnTo>
                  <a:pt x="58572" y="22131"/>
                </a:lnTo>
                <a:lnTo>
                  <a:pt x="57064" y="21513"/>
                </a:lnTo>
                <a:lnTo>
                  <a:pt x="54823" y="20644"/>
                </a:lnTo>
                <a:lnTo>
                  <a:pt x="50228" y="19158"/>
                </a:lnTo>
                <a:lnTo>
                  <a:pt x="45541" y="18015"/>
                </a:lnTo>
                <a:lnTo>
                  <a:pt x="40809" y="17215"/>
                </a:lnTo>
                <a:lnTo>
                  <a:pt x="38408" y="16964"/>
                </a:lnTo>
                <a:lnTo>
                  <a:pt x="33767" y="16621"/>
                </a:lnTo>
                <a:lnTo>
                  <a:pt x="27983" y="16186"/>
                </a:lnTo>
                <a:lnTo>
                  <a:pt x="25720" y="15889"/>
                </a:lnTo>
                <a:lnTo>
                  <a:pt x="23457" y="15432"/>
                </a:lnTo>
                <a:lnTo>
                  <a:pt x="21239" y="14838"/>
                </a:lnTo>
                <a:lnTo>
                  <a:pt x="20165" y="14449"/>
                </a:lnTo>
                <a:lnTo>
                  <a:pt x="18953" y="13969"/>
                </a:lnTo>
                <a:lnTo>
                  <a:pt x="16667" y="12780"/>
                </a:lnTo>
                <a:lnTo>
                  <a:pt x="14541" y="11340"/>
                </a:lnTo>
                <a:lnTo>
                  <a:pt x="12574" y="9694"/>
                </a:lnTo>
                <a:lnTo>
                  <a:pt x="10791" y="7819"/>
                </a:lnTo>
                <a:lnTo>
                  <a:pt x="9237" y="5761"/>
                </a:lnTo>
                <a:lnTo>
                  <a:pt x="7911" y="3567"/>
                </a:lnTo>
                <a:lnTo>
                  <a:pt x="6836" y="1212"/>
                </a:lnTo>
                <a:lnTo>
                  <a:pt x="64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rot="5218157" flipH="1">
            <a:off x="1130872" y="-2327762"/>
            <a:ext cx="1435466" cy="4875128"/>
          </a:xfrm>
          <a:custGeom>
            <a:avLst/>
            <a:gdLst/>
            <a:ahLst/>
            <a:cxnLst/>
            <a:rect l="l" t="t" r="r" b="b"/>
            <a:pathLst>
              <a:path w="103611" h="100455" fill="none" extrusionOk="0">
                <a:moveTo>
                  <a:pt x="17376" y="100455"/>
                </a:moveTo>
                <a:lnTo>
                  <a:pt x="17467" y="99815"/>
                </a:lnTo>
                <a:lnTo>
                  <a:pt x="17467" y="98580"/>
                </a:lnTo>
                <a:lnTo>
                  <a:pt x="17307" y="97346"/>
                </a:lnTo>
                <a:lnTo>
                  <a:pt x="16987" y="96134"/>
                </a:lnTo>
                <a:lnTo>
                  <a:pt x="16347" y="94328"/>
                </a:lnTo>
                <a:lnTo>
                  <a:pt x="15181" y="92019"/>
                </a:lnTo>
                <a:lnTo>
                  <a:pt x="14541" y="90921"/>
                </a:lnTo>
                <a:lnTo>
                  <a:pt x="11638" y="86075"/>
                </a:lnTo>
                <a:lnTo>
                  <a:pt x="7271" y="78850"/>
                </a:lnTo>
                <a:lnTo>
                  <a:pt x="5259" y="75124"/>
                </a:lnTo>
                <a:lnTo>
                  <a:pt x="4025" y="72609"/>
                </a:lnTo>
                <a:lnTo>
                  <a:pt x="3453" y="71329"/>
                </a:lnTo>
                <a:lnTo>
                  <a:pt x="2904" y="70026"/>
                </a:lnTo>
                <a:lnTo>
                  <a:pt x="1921" y="67351"/>
                </a:lnTo>
                <a:lnTo>
                  <a:pt x="1121" y="64630"/>
                </a:lnTo>
                <a:lnTo>
                  <a:pt x="504" y="61864"/>
                </a:lnTo>
                <a:lnTo>
                  <a:pt x="115" y="59075"/>
                </a:lnTo>
                <a:lnTo>
                  <a:pt x="1" y="56263"/>
                </a:lnTo>
                <a:lnTo>
                  <a:pt x="138" y="53474"/>
                </a:lnTo>
                <a:lnTo>
                  <a:pt x="573" y="50731"/>
                </a:lnTo>
                <a:lnTo>
                  <a:pt x="915" y="49359"/>
                </a:lnTo>
                <a:lnTo>
                  <a:pt x="1373" y="47896"/>
                </a:lnTo>
                <a:lnTo>
                  <a:pt x="2584" y="45107"/>
                </a:lnTo>
                <a:lnTo>
                  <a:pt x="4116" y="42477"/>
                </a:lnTo>
                <a:lnTo>
                  <a:pt x="5945" y="40031"/>
                </a:lnTo>
                <a:lnTo>
                  <a:pt x="8048" y="37791"/>
                </a:lnTo>
                <a:lnTo>
                  <a:pt x="10380" y="35779"/>
                </a:lnTo>
                <a:lnTo>
                  <a:pt x="12872" y="33973"/>
                </a:lnTo>
                <a:lnTo>
                  <a:pt x="15547" y="32418"/>
                </a:lnTo>
                <a:lnTo>
                  <a:pt x="16919" y="31755"/>
                </a:lnTo>
                <a:lnTo>
                  <a:pt x="18336" y="31115"/>
                </a:lnTo>
                <a:lnTo>
                  <a:pt x="21194" y="30041"/>
                </a:lnTo>
                <a:lnTo>
                  <a:pt x="24120" y="29195"/>
                </a:lnTo>
                <a:lnTo>
                  <a:pt x="27115" y="28555"/>
                </a:lnTo>
                <a:lnTo>
                  <a:pt x="30156" y="28075"/>
                </a:lnTo>
                <a:lnTo>
                  <a:pt x="33219" y="27777"/>
                </a:lnTo>
                <a:lnTo>
                  <a:pt x="36283" y="27640"/>
                </a:lnTo>
                <a:lnTo>
                  <a:pt x="39369" y="27617"/>
                </a:lnTo>
                <a:lnTo>
                  <a:pt x="40901" y="27663"/>
                </a:lnTo>
                <a:lnTo>
                  <a:pt x="43804" y="27777"/>
                </a:lnTo>
                <a:lnTo>
                  <a:pt x="49611" y="28280"/>
                </a:lnTo>
                <a:lnTo>
                  <a:pt x="55395" y="28852"/>
                </a:lnTo>
                <a:lnTo>
                  <a:pt x="61202" y="29355"/>
                </a:lnTo>
                <a:lnTo>
                  <a:pt x="64106" y="29515"/>
                </a:lnTo>
                <a:lnTo>
                  <a:pt x="65569" y="29561"/>
                </a:lnTo>
                <a:lnTo>
                  <a:pt x="68495" y="29561"/>
                </a:lnTo>
                <a:lnTo>
                  <a:pt x="71421" y="29446"/>
                </a:lnTo>
                <a:lnTo>
                  <a:pt x="74325" y="29195"/>
                </a:lnTo>
                <a:lnTo>
                  <a:pt x="77205" y="28760"/>
                </a:lnTo>
                <a:lnTo>
                  <a:pt x="80040" y="28143"/>
                </a:lnTo>
                <a:lnTo>
                  <a:pt x="82807" y="27297"/>
                </a:lnTo>
                <a:lnTo>
                  <a:pt x="85504" y="26246"/>
                </a:lnTo>
                <a:lnTo>
                  <a:pt x="86807" y="25628"/>
                </a:lnTo>
                <a:lnTo>
                  <a:pt x="87699" y="25148"/>
                </a:lnTo>
                <a:lnTo>
                  <a:pt x="89414" y="24142"/>
                </a:lnTo>
                <a:lnTo>
                  <a:pt x="91060" y="22999"/>
                </a:lnTo>
                <a:lnTo>
                  <a:pt x="92637" y="21765"/>
                </a:lnTo>
                <a:lnTo>
                  <a:pt x="94123" y="20416"/>
                </a:lnTo>
                <a:lnTo>
                  <a:pt x="95518" y="18976"/>
                </a:lnTo>
                <a:lnTo>
                  <a:pt x="96821" y="17444"/>
                </a:lnTo>
                <a:lnTo>
                  <a:pt x="98010" y="15843"/>
                </a:lnTo>
                <a:lnTo>
                  <a:pt x="99107" y="14175"/>
                </a:lnTo>
                <a:lnTo>
                  <a:pt x="100113" y="12437"/>
                </a:lnTo>
                <a:lnTo>
                  <a:pt x="100982" y="10631"/>
                </a:lnTo>
                <a:lnTo>
                  <a:pt x="101759" y="8779"/>
                </a:lnTo>
                <a:lnTo>
                  <a:pt x="102399" y="6882"/>
                </a:lnTo>
                <a:lnTo>
                  <a:pt x="102902" y="4938"/>
                </a:lnTo>
                <a:lnTo>
                  <a:pt x="103291" y="2995"/>
                </a:lnTo>
                <a:lnTo>
                  <a:pt x="103542" y="1006"/>
                </a:lnTo>
                <a:lnTo>
                  <a:pt x="103611" y="0"/>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8"/>
          <p:cNvSpPr/>
          <p:nvPr/>
        </p:nvSpPr>
        <p:spPr>
          <a:xfrm rot="10513411">
            <a:off x="7021182" y="-852239"/>
            <a:ext cx="10722443" cy="3577428"/>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txBox="1">
            <a:spLocks noGrp="1"/>
          </p:cNvSpPr>
          <p:nvPr>
            <p:ph type="title" idx="13"/>
          </p:nvPr>
        </p:nvSpPr>
        <p:spPr>
          <a:xfrm>
            <a:off x="720000" y="540000"/>
            <a:ext cx="7704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7">
    <p:bg>
      <p:bgPr>
        <a:solidFill>
          <a:schemeClr val="lt2"/>
        </a:solidFill>
        <a:effectLst/>
      </p:bgPr>
    </p:bg>
    <p:spTree>
      <p:nvGrpSpPr>
        <p:cNvPr id="1" name="Shape 177"/>
        <p:cNvGrpSpPr/>
        <p:nvPr/>
      </p:nvGrpSpPr>
      <p:grpSpPr>
        <a:xfrm>
          <a:off x="0" y="0"/>
          <a:ext cx="0" cy="0"/>
          <a:chOff x="0" y="0"/>
          <a:chExt cx="0" cy="0"/>
        </a:xfrm>
      </p:grpSpPr>
      <p:sp>
        <p:nvSpPr>
          <p:cNvPr id="178" name="Google Shape;178;p19"/>
          <p:cNvSpPr txBox="1">
            <a:spLocks noGrp="1"/>
          </p:cNvSpPr>
          <p:nvPr>
            <p:ph type="title" hasCustomPrompt="1"/>
          </p:nvPr>
        </p:nvSpPr>
        <p:spPr>
          <a:xfrm>
            <a:off x="901650" y="1501050"/>
            <a:ext cx="3488700" cy="920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4800"/>
              <a:buNone/>
              <a:defRPr sz="50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179" name="Google Shape;179;p19"/>
          <p:cNvSpPr txBox="1">
            <a:spLocks noGrp="1"/>
          </p:cNvSpPr>
          <p:nvPr>
            <p:ph type="subTitle" idx="1"/>
          </p:nvPr>
        </p:nvSpPr>
        <p:spPr>
          <a:xfrm>
            <a:off x="901650" y="2230650"/>
            <a:ext cx="3488700" cy="693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0" name="Google Shape;180;p19"/>
          <p:cNvSpPr txBox="1">
            <a:spLocks noGrp="1"/>
          </p:cNvSpPr>
          <p:nvPr>
            <p:ph type="title" idx="2" hasCustomPrompt="1"/>
          </p:nvPr>
        </p:nvSpPr>
        <p:spPr>
          <a:xfrm>
            <a:off x="4753650" y="1501050"/>
            <a:ext cx="3488700" cy="9204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4800"/>
              <a:buNone/>
              <a:defRPr sz="50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181" name="Google Shape;181;p19"/>
          <p:cNvSpPr txBox="1">
            <a:spLocks noGrp="1"/>
          </p:cNvSpPr>
          <p:nvPr>
            <p:ph type="subTitle" idx="3"/>
          </p:nvPr>
        </p:nvSpPr>
        <p:spPr>
          <a:xfrm>
            <a:off x="4753650" y="2230650"/>
            <a:ext cx="3488700" cy="693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2" name="Google Shape;182;p19"/>
          <p:cNvSpPr txBox="1">
            <a:spLocks noGrp="1"/>
          </p:cNvSpPr>
          <p:nvPr>
            <p:ph type="title" idx="4" hasCustomPrompt="1"/>
          </p:nvPr>
        </p:nvSpPr>
        <p:spPr>
          <a:xfrm>
            <a:off x="2827575" y="3246450"/>
            <a:ext cx="3488700" cy="8097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4800"/>
              <a:buNone/>
              <a:defRPr sz="50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r>
              <a:t>xx%</a:t>
            </a:r>
          </a:p>
        </p:txBody>
      </p:sp>
      <p:sp>
        <p:nvSpPr>
          <p:cNvPr id="183" name="Google Shape;183;p19"/>
          <p:cNvSpPr txBox="1">
            <a:spLocks noGrp="1"/>
          </p:cNvSpPr>
          <p:nvPr>
            <p:ph type="subTitle" idx="5"/>
          </p:nvPr>
        </p:nvSpPr>
        <p:spPr>
          <a:xfrm>
            <a:off x="2827475" y="3920700"/>
            <a:ext cx="3488700" cy="6930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4" name="Google Shape;184;p19"/>
          <p:cNvSpPr/>
          <p:nvPr/>
        </p:nvSpPr>
        <p:spPr>
          <a:xfrm rot="10800000">
            <a:off x="-1811186" y="-71168"/>
            <a:ext cx="8469773" cy="926521"/>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9"/>
          <p:cNvSpPr/>
          <p:nvPr/>
        </p:nvSpPr>
        <p:spPr>
          <a:xfrm rot="-137095" flipH="1">
            <a:off x="-3687930" y="4517976"/>
            <a:ext cx="7544799" cy="1241505"/>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9"/>
          <p:cNvSpPr/>
          <p:nvPr/>
        </p:nvSpPr>
        <p:spPr>
          <a:xfrm rot="-570820">
            <a:off x="-505882" y="-1768541"/>
            <a:ext cx="11965368" cy="3577529"/>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9"/>
          <p:cNvSpPr/>
          <p:nvPr/>
        </p:nvSpPr>
        <p:spPr>
          <a:xfrm rot="-820164">
            <a:off x="-7883937" y="3032776"/>
            <a:ext cx="10722477" cy="3577626"/>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9"/>
          <p:cNvSpPr/>
          <p:nvPr/>
        </p:nvSpPr>
        <p:spPr>
          <a:xfrm rot="-137083">
            <a:off x="6052155" y="4059191"/>
            <a:ext cx="6972127" cy="1241505"/>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9"/>
          <p:cNvSpPr/>
          <p:nvPr/>
        </p:nvSpPr>
        <p:spPr>
          <a:xfrm rot="9979836" flipH="1">
            <a:off x="3364481" y="2961019"/>
            <a:ext cx="10722477" cy="3437836"/>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1">
  <p:cSld name="CUSTOM_2_1_1">
    <p:spTree>
      <p:nvGrpSpPr>
        <p:cNvPr id="1" name="Shape 190"/>
        <p:cNvGrpSpPr/>
        <p:nvPr/>
      </p:nvGrpSpPr>
      <p:grpSpPr>
        <a:xfrm>
          <a:off x="0" y="0"/>
          <a:ext cx="0" cy="0"/>
          <a:chOff x="0" y="0"/>
          <a:chExt cx="0" cy="0"/>
        </a:xfrm>
      </p:grpSpPr>
      <p:sp>
        <p:nvSpPr>
          <p:cNvPr id="191" name="Google Shape;191;p20"/>
          <p:cNvSpPr/>
          <p:nvPr/>
        </p:nvSpPr>
        <p:spPr>
          <a:xfrm rot="-138344" flipH="1">
            <a:off x="-949054" y="4719374"/>
            <a:ext cx="8156393" cy="1049146"/>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rot="10513411">
            <a:off x="-1218443" y="3676599"/>
            <a:ext cx="10722443" cy="3577428"/>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rot="10731167" flipH="1">
            <a:off x="6074382" y="-626759"/>
            <a:ext cx="6400957" cy="1241569"/>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rot="231261">
            <a:off x="2939279" y="-1702030"/>
            <a:ext cx="6584472" cy="2387788"/>
          </a:xfrm>
          <a:custGeom>
            <a:avLst/>
            <a:gdLst/>
            <a:ahLst/>
            <a:cxnLst/>
            <a:rect l="l" t="t" r="r" b="b"/>
            <a:pathLst>
              <a:path w="152100" h="108229" fill="none" extrusionOk="0">
                <a:moveTo>
                  <a:pt x="0" y="81297"/>
                </a:moveTo>
                <a:lnTo>
                  <a:pt x="1258" y="80383"/>
                </a:lnTo>
                <a:lnTo>
                  <a:pt x="3864" y="78691"/>
                </a:lnTo>
                <a:lnTo>
                  <a:pt x="6539" y="77205"/>
                </a:lnTo>
                <a:lnTo>
                  <a:pt x="9282" y="75879"/>
                </a:lnTo>
                <a:lnTo>
                  <a:pt x="12071" y="74736"/>
                </a:lnTo>
                <a:lnTo>
                  <a:pt x="14906" y="73776"/>
                </a:lnTo>
                <a:lnTo>
                  <a:pt x="17787" y="72976"/>
                </a:lnTo>
                <a:lnTo>
                  <a:pt x="20736" y="72358"/>
                </a:lnTo>
                <a:lnTo>
                  <a:pt x="23685" y="71901"/>
                </a:lnTo>
                <a:lnTo>
                  <a:pt x="26680" y="71604"/>
                </a:lnTo>
                <a:lnTo>
                  <a:pt x="29698" y="71444"/>
                </a:lnTo>
                <a:lnTo>
                  <a:pt x="32716" y="71467"/>
                </a:lnTo>
                <a:lnTo>
                  <a:pt x="35733" y="71627"/>
                </a:lnTo>
                <a:lnTo>
                  <a:pt x="38774" y="71924"/>
                </a:lnTo>
                <a:lnTo>
                  <a:pt x="41792" y="72358"/>
                </a:lnTo>
                <a:lnTo>
                  <a:pt x="44809" y="72953"/>
                </a:lnTo>
                <a:lnTo>
                  <a:pt x="46318" y="73296"/>
                </a:lnTo>
                <a:lnTo>
                  <a:pt x="49176" y="74004"/>
                </a:lnTo>
                <a:lnTo>
                  <a:pt x="55052" y="75719"/>
                </a:lnTo>
                <a:lnTo>
                  <a:pt x="59441" y="77296"/>
                </a:lnTo>
                <a:lnTo>
                  <a:pt x="62299" y="78485"/>
                </a:lnTo>
                <a:lnTo>
                  <a:pt x="65042" y="79811"/>
                </a:lnTo>
                <a:lnTo>
                  <a:pt x="67626" y="81274"/>
                </a:lnTo>
                <a:lnTo>
                  <a:pt x="68860" y="82052"/>
                </a:lnTo>
                <a:lnTo>
                  <a:pt x="73318" y="85047"/>
                </a:lnTo>
                <a:lnTo>
                  <a:pt x="82189" y="91288"/>
                </a:lnTo>
                <a:lnTo>
                  <a:pt x="88978" y="95837"/>
                </a:lnTo>
                <a:lnTo>
                  <a:pt x="93619" y="98695"/>
                </a:lnTo>
                <a:lnTo>
                  <a:pt x="98352" y="101347"/>
                </a:lnTo>
                <a:lnTo>
                  <a:pt x="103221" y="103702"/>
                </a:lnTo>
                <a:lnTo>
                  <a:pt x="105736" y="104731"/>
                </a:lnTo>
                <a:lnTo>
                  <a:pt x="106971" y="105211"/>
                </a:lnTo>
                <a:lnTo>
                  <a:pt x="109531" y="106079"/>
                </a:lnTo>
                <a:lnTo>
                  <a:pt x="112160" y="106811"/>
                </a:lnTo>
                <a:lnTo>
                  <a:pt x="114858" y="107405"/>
                </a:lnTo>
                <a:lnTo>
                  <a:pt x="117601" y="107840"/>
                </a:lnTo>
                <a:lnTo>
                  <a:pt x="120391" y="108114"/>
                </a:lnTo>
                <a:lnTo>
                  <a:pt x="123157" y="108228"/>
                </a:lnTo>
                <a:lnTo>
                  <a:pt x="125923" y="108160"/>
                </a:lnTo>
                <a:lnTo>
                  <a:pt x="128667" y="107885"/>
                </a:lnTo>
                <a:lnTo>
                  <a:pt x="131341" y="107405"/>
                </a:lnTo>
                <a:lnTo>
                  <a:pt x="133971" y="106697"/>
                </a:lnTo>
                <a:lnTo>
                  <a:pt x="136508" y="105782"/>
                </a:lnTo>
                <a:lnTo>
                  <a:pt x="138932" y="104616"/>
                </a:lnTo>
                <a:lnTo>
                  <a:pt x="141241" y="103222"/>
                </a:lnTo>
                <a:lnTo>
                  <a:pt x="143413" y="101553"/>
                </a:lnTo>
                <a:lnTo>
                  <a:pt x="145401" y="99609"/>
                </a:lnTo>
                <a:lnTo>
                  <a:pt x="146339" y="98512"/>
                </a:lnTo>
                <a:lnTo>
                  <a:pt x="146910" y="97803"/>
                </a:lnTo>
                <a:lnTo>
                  <a:pt x="147939" y="96340"/>
                </a:lnTo>
                <a:lnTo>
                  <a:pt x="148854" y="94786"/>
                </a:lnTo>
                <a:lnTo>
                  <a:pt x="149654" y="93185"/>
                </a:lnTo>
                <a:lnTo>
                  <a:pt x="150317" y="91516"/>
                </a:lnTo>
                <a:lnTo>
                  <a:pt x="150888" y="89825"/>
                </a:lnTo>
                <a:lnTo>
                  <a:pt x="151346" y="88064"/>
                </a:lnTo>
                <a:lnTo>
                  <a:pt x="151688" y="86281"/>
                </a:lnTo>
                <a:lnTo>
                  <a:pt x="152031" y="83583"/>
                </a:lnTo>
                <a:lnTo>
                  <a:pt x="152100" y="79926"/>
                </a:lnTo>
                <a:lnTo>
                  <a:pt x="151780" y="76268"/>
                </a:lnTo>
                <a:lnTo>
                  <a:pt x="151094" y="72678"/>
                </a:lnTo>
                <a:lnTo>
                  <a:pt x="150591" y="70918"/>
                </a:lnTo>
                <a:lnTo>
                  <a:pt x="150180" y="69661"/>
                </a:lnTo>
                <a:lnTo>
                  <a:pt x="149242" y="67214"/>
                </a:lnTo>
                <a:lnTo>
                  <a:pt x="148122" y="64883"/>
                </a:lnTo>
                <a:lnTo>
                  <a:pt x="146888" y="62642"/>
                </a:lnTo>
                <a:lnTo>
                  <a:pt x="144853" y="59373"/>
                </a:lnTo>
                <a:lnTo>
                  <a:pt x="141926" y="55189"/>
                </a:lnTo>
                <a:lnTo>
                  <a:pt x="139000" y="51028"/>
                </a:lnTo>
                <a:lnTo>
                  <a:pt x="136920" y="47851"/>
                </a:lnTo>
                <a:lnTo>
                  <a:pt x="135617" y="45679"/>
                </a:lnTo>
                <a:lnTo>
                  <a:pt x="134451" y="43461"/>
                </a:lnTo>
                <a:lnTo>
                  <a:pt x="133445" y="41129"/>
                </a:lnTo>
                <a:lnTo>
                  <a:pt x="132599" y="38729"/>
                </a:lnTo>
                <a:lnTo>
                  <a:pt x="131936" y="36214"/>
                </a:lnTo>
                <a:lnTo>
                  <a:pt x="131707" y="34888"/>
                </a:lnTo>
                <a:lnTo>
                  <a:pt x="131547" y="33722"/>
                </a:lnTo>
                <a:lnTo>
                  <a:pt x="131319" y="31344"/>
                </a:lnTo>
                <a:lnTo>
                  <a:pt x="131227" y="28967"/>
                </a:lnTo>
                <a:lnTo>
                  <a:pt x="131273" y="26566"/>
                </a:lnTo>
                <a:lnTo>
                  <a:pt x="131456" y="24189"/>
                </a:lnTo>
                <a:lnTo>
                  <a:pt x="131799" y="21811"/>
                </a:lnTo>
                <a:lnTo>
                  <a:pt x="132256" y="19479"/>
                </a:lnTo>
                <a:lnTo>
                  <a:pt x="132850" y="17170"/>
                </a:lnTo>
                <a:lnTo>
                  <a:pt x="133582" y="14884"/>
                </a:lnTo>
                <a:lnTo>
                  <a:pt x="134451" y="12666"/>
                </a:lnTo>
                <a:lnTo>
                  <a:pt x="135434" y="10494"/>
                </a:lnTo>
                <a:lnTo>
                  <a:pt x="136554" y="8391"/>
                </a:lnTo>
                <a:lnTo>
                  <a:pt x="137811" y="6379"/>
                </a:lnTo>
                <a:lnTo>
                  <a:pt x="139183" y="4436"/>
                </a:lnTo>
                <a:lnTo>
                  <a:pt x="140692" y="2584"/>
                </a:lnTo>
                <a:lnTo>
                  <a:pt x="142338" y="824"/>
                </a:lnTo>
                <a:lnTo>
                  <a:pt x="143184" y="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rot="-3724802">
            <a:off x="-1181994" y="-550645"/>
            <a:ext cx="1974085" cy="1796577"/>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rot="-5616881">
            <a:off x="-2192086" y="-1024759"/>
            <a:ext cx="4645754" cy="2544717"/>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98" name="Google Shape;198;p20"/>
          <p:cNvSpPr txBox="1">
            <a:spLocks noGrp="1"/>
          </p:cNvSpPr>
          <p:nvPr>
            <p:ph type="title" idx="2"/>
          </p:nvPr>
        </p:nvSpPr>
        <p:spPr>
          <a:xfrm>
            <a:off x="720000" y="3226325"/>
            <a:ext cx="2146500" cy="476100"/>
          </a:xfrm>
          <a:prstGeom prst="rect">
            <a:avLst/>
          </a:prstGeom>
        </p:spPr>
        <p:txBody>
          <a:bodyPr spcFirstLastPara="1" wrap="square" lIns="91425" tIns="91425" rIns="91425" bIns="91425" anchor="b" anchorCtr="0">
            <a:norm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99" name="Google Shape;199;p20"/>
          <p:cNvSpPr txBox="1">
            <a:spLocks noGrp="1"/>
          </p:cNvSpPr>
          <p:nvPr>
            <p:ph type="subTitle" idx="1"/>
          </p:nvPr>
        </p:nvSpPr>
        <p:spPr>
          <a:xfrm>
            <a:off x="720000" y="3623225"/>
            <a:ext cx="2146500" cy="794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0" name="Google Shape;200;p20"/>
          <p:cNvSpPr txBox="1">
            <a:spLocks noGrp="1"/>
          </p:cNvSpPr>
          <p:nvPr>
            <p:ph type="title" idx="3"/>
          </p:nvPr>
        </p:nvSpPr>
        <p:spPr>
          <a:xfrm>
            <a:off x="6277500" y="3226325"/>
            <a:ext cx="2146500" cy="476100"/>
          </a:xfrm>
          <a:prstGeom prst="rect">
            <a:avLst/>
          </a:prstGeom>
        </p:spPr>
        <p:txBody>
          <a:bodyPr spcFirstLastPara="1" wrap="square" lIns="91425" tIns="91425" rIns="91425" bIns="91425" anchor="b" anchorCtr="0">
            <a:normAutofit/>
          </a:bodyPr>
          <a:lstStyle>
            <a:lvl1pPr lvl="0" algn="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01" name="Google Shape;201;p20"/>
          <p:cNvSpPr txBox="1">
            <a:spLocks noGrp="1"/>
          </p:cNvSpPr>
          <p:nvPr>
            <p:ph type="subTitle" idx="4"/>
          </p:nvPr>
        </p:nvSpPr>
        <p:spPr>
          <a:xfrm>
            <a:off x="6277500" y="3623225"/>
            <a:ext cx="2146500" cy="794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2" name="Google Shape;202;p20"/>
          <p:cNvSpPr txBox="1">
            <a:spLocks noGrp="1"/>
          </p:cNvSpPr>
          <p:nvPr>
            <p:ph type="title" idx="5"/>
          </p:nvPr>
        </p:nvSpPr>
        <p:spPr>
          <a:xfrm>
            <a:off x="720000" y="1587175"/>
            <a:ext cx="2146500" cy="476100"/>
          </a:xfrm>
          <a:prstGeom prst="rect">
            <a:avLst/>
          </a:prstGeom>
        </p:spPr>
        <p:txBody>
          <a:bodyPr spcFirstLastPara="1" wrap="square" lIns="91425" tIns="91425" rIns="91425" bIns="91425" anchor="b" anchorCtr="0">
            <a:normAutofit/>
          </a:bodyPr>
          <a:lstStyle>
            <a:lvl1pPr lvl="0"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03" name="Google Shape;203;p20"/>
          <p:cNvSpPr txBox="1">
            <a:spLocks noGrp="1"/>
          </p:cNvSpPr>
          <p:nvPr>
            <p:ph type="subTitle" idx="6"/>
          </p:nvPr>
        </p:nvSpPr>
        <p:spPr>
          <a:xfrm>
            <a:off x="720000" y="1984075"/>
            <a:ext cx="2146500" cy="794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4" name="Google Shape;204;p20"/>
          <p:cNvSpPr txBox="1">
            <a:spLocks noGrp="1"/>
          </p:cNvSpPr>
          <p:nvPr>
            <p:ph type="title" idx="7"/>
          </p:nvPr>
        </p:nvSpPr>
        <p:spPr>
          <a:xfrm>
            <a:off x="6277500" y="1587175"/>
            <a:ext cx="2146500" cy="476100"/>
          </a:xfrm>
          <a:prstGeom prst="rect">
            <a:avLst/>
          </a:prstGeom>
        </p:spPr>
        <p:txBody>
          <a:bodyPr spcFirstLastPara="1" wrap="square" lIns="91425" tIns="91425" rIns="91425" bIns="91425" anchor="b" anchorCtr="0">
            <a:normAutofit/>
          </a:bodyPr>
          <a:lstStyle>
            <a:lvl1pPr lvl="0" algn="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05" name="Google Shape;205;p20"/>
          <p:cNvSpPr txBox="1">
            <a:spLocks noGrp="1"/>
          </p:cNvSpPr>
          <p:nvPr>
            <p:ph type="subTitle" idx="8"/>
          </p:nvPr>
        </p:nvSpPr>
        <p:spPr>
          <a:xfrm>
            <a:off x="6277500" y="1984075"/>
            <a:ext cx="2146500" cy="794400"/>
          </a:xfrm>
          <a:prstGeom prst="rect">
            <a:avLst/>
          </a:prstGeom>
        </p:spPr>
        <p:txBody>
          <a:bodyPr spcFirstLastPara="1" wrap="square" lIns="91425" tIns="91425" rIns="91425" bIns="91425" anchor="t" anchorCtr="0">
            <a:normAutofit/>
          </a:bodyPr>
          <a:lstStyle>
            <a:lvl1pPr lvl="0" algn="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720000" y="2359750"/>
            <a:ext cx="2709000" cy="6207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title" idx="2" hasCustomPrompt="1"/>
          </p:nvPr>
        </p:nvSpPr>
        <p:spPr>
          <a:xfrm>
            <a:off x="720000" y="1622338"/>
            <a:ext cx="879000" cy="737400"/>
          </a:xfrm>
          <a:prstGeom prst="rect">
            <a:avLst/>
          </a:prstGeom>
        </p:spPr>
        <p:txBody>
          <a:bodyPr spcFirstLastPara="1" wrap="square" lIns="91425" tIns="91425" rIns="91425" bIns="91425" anchor="ctr" anchorCtr="0">
            <a:normAutofit/>
          </a:bodyPr>
          <a:lstStyle>
            <a:lvl1pPr lvl="0" rtl="0">
              <a:spcBef>
                <a:spcPts val="0"/>
              </a:spcBef>
              <a:spcAft>
                <a:spcPts val="0"/>
              </a:spcAft>
              <a:buSzPts val="7200"/>
              <a:buNone/>
              <a:defRPr sz="4800">
                <a:solidFill>
                  <a:schemeClr val="lt1"/>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20" name="Google Shape;20;p3"/>
          <p:cNvSpPr txBox="1">
            <a:spLocks noGrp="1"/>
          </p:cNvSpPr>
          <p:nvPr>
            <p:ph type="subTitle" idx="1"/>
          </p:nvPr>
        </p:nvSpPr>
        <p:spPr>
          <a:xfrm>
            <a:off x="720000" y="2980450"/>
            <a:ext cx="2709000" cy="620700"/>
          </a:xfrm>
          <a:prstGeom prst="rect">
            <a:avLst/>
          </a:prstGeom>
        </p:spPr>
        <p:txBody>
          <a:bodyPr spcFirstLastPara="1" wrap="square" lIns="91425" tIns="91425" rIns="91425" bIns="91425" anchor="t" anchorCtr="0">
            <a:normAutofit/>
          </a:bodyPr>
          <a:lstStyle>
            <a:lvl1pPr lvl="0" rtl="0">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 name="Google Shape;21;p3"/>
          <p:cNvSpPr/>
          <p:nvPr/>
        </p:nvSpPr>
        <p:spPr>
          <a:xfrm>
            <a:off x="7174800" y="2898086"/>
            <a:ext cx="3916382" cy="2679350"/>
          </a:xfrm>
          <a:custGeom>
            <a:avLst/>
            <a:gdLst/>
            <a:ahLst/>
            <a:cxnLst/>
            <a:rect l="l" t="t" r="r" b="b"/>
            <a:pathLst>
              <a:path w="143025" h="97849" extrusionOk="0">
                <a:moveTo>
                  <a:pt x="66277" y="0"/>
                </a:moveTo>
                <a:lnTo>
                  <a:pt x="63305" y="46"/>
                </a:lnTo>
                <a:lnTo>
                  <a:pt x="60356" y="275"/>
                </a:lnTo>
                <a:lnTo>
                  <a:pt x="57429" y="732"/>
                </a:lnTo>
                <a:lnTo>
                  <a:pt x="54572" y="1395"/>
                </a:lnTo>
                <a:lnTo>
                  <a:pt x="51805" y="2332"/>
                </a:lnTo>
                <a:lnTo>
                  <a:pt x="49108" y="3498"/>
                </a:lnTo>
                <a:lnTo>
                  <a:pt x="47827" y="4207"/>
                </a:lnTo>
                <a:lnTo>
                  <a:pt x="46959" y="4710"/>
                </a:lnTo>
                <a:lnTo>
                  <a:pt x="45313" y="5853"/>
                </a:lnTo>
                <a:lnTo>
                  <a:pt x="43758" y="7110"/>
                </a:lnTo>
                <a:lnTo>
                  <a:pt x="42318" y="8505"/>
                </a:lnTo>
                <a:lnTo>
                  <a:pt x="40992" y="10014"/>
                </a:lnTo>
                <a:lnTo>
                  <a:pt x="39757" y="11614"/>
                </a:lnTo>
                <a:lnTo>
                  <a:pt x="38660" y="13306"/>
                </a:lnTo>
                <a:lnTo>
                  <a:pt x="37700" y="15066"/>
                </a:lnTo>
                <a:lnTo>
                  <a:pt x="36854" y="16895"/>
                </a:lnTo>
                <a:lnTo>
                  <a:pt x="36145" y="18793"/>
                </a:lnTo>
                <a:lnTo>
                  <a:pt x="35573" y="20713"/>
                </a:lnTo>
                <a:lnTo>
                  <a:pt x="35162" y="22679"/>
                </a:lnTo>
                <a:lnTo>
                  <a:pt x="34910" y="24668"/>
                </a:lnTo>
                <a:lnTo>
                  <a:pt x="34796" y="26680"/>
                </a:lnTo>
                <a:lnTo>
                  <a:pt x="34865" y="28669"/>
                </a:lnTo>
                <a:lnTo>
                  <a:pt x="35093" y="30658"/>
                </a:lnTo>
                <a:lnTo>
                  <a:pt x="35299" y="31641"/>
                </a:lnTo>
                <a:lnTo>
                  <a:pt x="35779" y="33790"/>
                </a:lnTo>
                <a:lnTo>
                  <a:pt x="36854" y="38111"/>
                </a:lnTo>
                <a:lnTo>
                  <a:pt x="37540" y="41357"/>
                </a:lnTo>
                <a:lnTo>
                  <a:pt x="37883" y="43529"/>
                </a:lnTo>
                <a:lnTo>
                  <a:pt x="38043" y="45701"/>
                </a:lnTo>
                <a:lnTo>
                  <a:pt x="38043" y="47896"/>
                </a:lnTo>
                <a:lnTo>
                  <a:pt x="37928" y="48993"/>
                </a:lnTo>
                <a:lnTo>
                  <a:pt x="37768" y="50136"/>
                </a:lnTo>
                <a:lnTo>
                  <a:pt x="37220" y="52354"/>
                </a:lnTo>
                <a:lnTo>
                  <a:pt x="36442" y="54503"/>
                </a:lnTo>
                <a:lnTo>
                  <a:pt x="35413" y="56560"/>
                </a:lnTo>
                <a:lnTo>
                  <a:pt x="34202" y="58526"/>
                </a:lnTo>
                <a:lnTo>
                  <a:pt x="32807" y="60378"/>
                </a:lnTo>
                <a:lnTo>
                  <a:pt x="31253" y="62139"/>
                </a:lnTo>
                <a:lnTo>
                  <a:pt x="29584" y="63762"/>
                </a:lnTo>
                <a:lnTo>
                  <a:pt x="28715" y="64516"/>
                </a:lnTo>
                <a:lnTo>
                  <a:pt x="27503" y="65499"/>
                </a:lnTo>
                <a:lnTo>
                  <a:pt x="24988" y="67260"/>
                </a:lnTo>
                <a:lnTo>
                  <a:pt x="21079" y="69660"/>
                </a:lnTo>
                <a:lnTo>
                  <a:pt x="15752" y="72632"/>
                </a:lnTo>
                <a:lnTo>
                  <a:pt x="11843" y="75055"/>
                </a:lnTo>
                <a:lnTo>
                  <a:pt x="9374" y="76862"/>
                </a:lnTo>
                <a:lnTo>
                  <a:pt x="8185" y="77867"/>
                </a:lnTo>
                <a:lnTo>
                  <a:pt x="7133" y="78828"/>
                </a:lnTo>
                <a:lnTo>
                  <a:pt x="5076" y="80885"/>
                </a:lnTo>
                <a:lnTo>
                  <a:pt x="3247" y="83149"/>
                </a:lnTo>
                <a:lnTo>
                  <a:pt x="2081" y="84977"/>
                </a:lnTo>
                <a:lnTo>
                  <a:pt x="1441" y="86258"/>
                </a:lnTo>
                <a:lnTo>
                  <a:pt x="1144" y="86921"/>
                </a:lnTo>
                <a:lnTo>
                  <a:pt x="938" y="87584"/>
                </a:lnTo>
                <a:lnTo>
                  <a:pt x="343" y="90716"/>
                </a:lnTo>
                <a:lnTo>
                  <a:pt x="46" y="93551"/>
                </a:lnTo>
                <a:lnTo>
                  <a:pt x="0" y="95288"/>
                </a:lnTo>
                <a:lnTo>
                  <a:pt x="138" y="96340"/>
                </a:lnTo>
                <a:lnTo>
                  <a:pt x="321" y="96911"/>
                </a:lnTo>
                <a:lnTo>
                  <a:pt x="549" y="97300"/>
                </a:lnTo>
                <a:lnTo>
                  <a:pt x="869" y="97506"/>
                </a:lnTo>
                <a:lnTo>
                  <a:pt x="1075" y="97529"/>
                </a:lnTo>
                <a:lnTo>
                  <a:pt x="72061" y="97689"/>
                </a:lnTo>
                <a:lnTo>
                  <a:pt x="143024" y="97849"/>
                </a:lnTo>
                <a:lnTo>
                  <a:pt x="140761" y="5579"/>
                </a:lnTo>
                <a:lnTo>
                  <a:pt x="139869" y="6425"/>
                </a:lnTo>
                <a:lnTo>
                  <a:pt x="137903" y="7888"/>
                </a:lnTo>
                <a:lnTo>
                  <a:pt x="135777" y="9054"/>
                </a:lnTo>
                <a:lnTo>
                  <a:pt x="133491" y="9968"/>
                </a:lnTo>
                <a:lnTo>
                  <a:pt x="131090" y="10677"/>
                </a:lnTo>
                <a:lnTo>
                  <a:pt x="128621" y="11157"/>
                </a:lnTo>
                <a:lnTo>
                  <a:pt x="126106" y="11477"/>
                </a:lnTo>
                <a:lnTo>
                  <a:pt x="123592" y="11660"/>
                </a:lnTo>
                <a:lnTo>
                  <a:pt x="122357" y="11706"/>
                </a:lnTo>
                <a:lnTo>
                  <a:pt x="120459" y="11728"/>
                </a:lnTo>
                <a:lnTo>
                  <a:pt x="116733" y="11591"/>
                </a:lnTo>
                <a:lnTo>
                  <a:pt x="113098" y="11203"/>
                </a:lnTo>
                <a:lnTo>
                  <a:pt x="109509" y="10585"/>
                </a:lnTo>
                <a:lnTo>
                  <a:pt x="105965" y="9808"/>
                </a:lnTo>
                <a:lnTo>
                  <a:pt x="102421" y="8894"/>
                </a:lnTo>
                <a:lnTo>
                  <a:pt x="97118" y="7293"/>
                </a:lnTo>
                <a:lnTo>
                  <a:pt x="93505" y="6104"/>
                </a:lnTo>
                <a:lnTo>
                  <a:pt x="90716" y="5190"/>
                </a:lnTo>
                <a:lnTo>
                  <a:pt x="85069" y="3407"/>
                </a:lnTo>
                <a:lnTo>
                  <a:pt x="79377" y="1852"/>
                </a:lnTo>
                <a:lnTo>
                  <a:pt x="75056" y="938"/>
                </a:lnTo>
                <a:lnTo>
                  <a:pt x="72152" y="481"/>
                </a:lnTo>
                <a:lnTo>
                  <a:pt x="70689" y="298"/>
                </a:lnTo>
                <a:lnTo>
                  <a:pt x="69226" y="160"/>
                </a:lnTo>
                <a:lnTo>
                  <a:pt x="662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888674" y="2370325"/>
            <a:ext cx="2837128" cy="2750709"/>
          </a:xfrm>
          <a:custGeom>
            <a:avLst/>
            <a:gdLst/>
            <a:ahLst/>
            <a:cxnLst/>
            <a:rect l="l" t="t" r="r" b="b"/>
            <a:pathLst>
              <a:path w="103611" h="100455" fill="none" extrusionOk="0">
                <a:moveTo>
                  <a:pt x="17376" y="100455"/>
                </a:moveTo>
                <a:lnTo>
                  <a:pt x="17467" y="99815"/>
                </a:lnTo>
                <a:lnTo>
                  <a:pt x="17467" y="98580"/>
                </a:lnTo>
                <a:lnTo>
                  <a:pt x="17307" y="97346"/>
                </a:lnTo>
                <a:lnTo>
                  <a:pt x="16987" y="96134"/>
                </a:lnTo>
                <a:lnTo>
                  <a:pt x="16347" y="94328"/>
                </a:lnTo>
                <a:lnTo>
                  <a:pt x="15181" y="92019"/>
                </a:lnTo>
                <a:lnTo>
                  <a:pt x="14541" y="90921"/>
                </a:lnTo>
                <a:lnTo>
                  <a:pt x="11638" y="86075"/>
                </a:lnTo>
                <a:lnTo>
                  <a:pt x="7271" y="78850"/>
                </a:lnTo>
                <a:lnTo>
                  <a:pt x="5259" y="75124"/>
                </a:lnTo>
                <a:lnTo>
                  <a:pt x="4025" y="72609"/>
                </a:lnTo>
                <a:lnTo>
                  <a:pt x="3453" y="71329"/>
                </a:lnTo>
                <a:lnTo>
                  <a:pt x="2904" y="70026"/>
                </a:lnTo>
                <a:lnTo>
                  <a:pt x="1921" y="67351"/>
                </a:lnTo>
                <a:lnTo>
                  <a:pt x="1121" y="64630"/>
                </a:lnTo>
                <a:lnTo>
                  <a:pt x="504" y="61864"/>
                </a:lnTo>
                <a:lnTo>
                  <a:pt x="115" y="59075"/>
                </a:lnTo>
                <a:lnTo>
                  <a:pt x="1" y="56263"/>
                </a:lnTo>
                <a:lnTo>
                  <a:pt x="138" y="53474"/>
                </a:lnTo>
                <a:lnTo>
                  <a:pt x="573" y="50731"/>
                </a:lnTo>
                <a:lnTo>
                  <a:pt x="915" y="49359"/>
                </a:lnTo>
                <a:lnTo>
                  <a:pt x="1373" y="47896"/>
                </a:lnTo>
                <a:lnTo>
                  <a:pt x="2584" y="45107"/>
                </a:lnTo>
                <a:lnTo>
                  <a:pt x="4116" y="42477"/>
                </a:lnTo>
                <a:lnTo>
                  <a:pt x="5945" y="40031"/>
                </a:lnTo>
                <a:lnTo>
                  <a:pt x="8048" y="37791"/>
                </a:lnTo>
                <a:lnTo>
                  <a:pt x="10380" y="35779"/>
                </a:lnTo>
                <a:lnTo>
                  <a:pt x="12872" y="33973"/>
                </a:lnTo>
                <a:lnTo>
                  <a:pt x="15547" y="32418"/>
                </a:lnTo>
                <a:lnTo>
                  <a:pt x="16919" y="31755"/>
                </a:lnTo>
                <a:lnTo>
                  <a:pt x="18336" y="31115"/>
                </a:lnTo>
                <a:lnTo>
                  <a:pt x="21194" y="30041"/>
                </a:lnTo>
                <a:lnTo>
                  <a:pt x="24120" y="29195"/>
                </a:lnTo>
                <a:lnTo>
                  <a:pt x="27115" y="28555"/>
                </a:lnTo>
                <a:lnTo>
                  <a:pt x="30156" y="28075"/>
                </a:lnTo>
                <a:lnTo>
                  <a:pt x="33219" y="27777"/>
                </a:lnTo>
                <a:lnTo>
                  <a:pt x="36283" y="27640"/>
                </a:lnTo>
                <a:lnTo>
                  <a:pt x="39369" y="27617"/>
                </a:lnTo>
                <a:lnTo>
                  <a:pt x="40901" y="27663"/>
                </a:lnTo>
                <a:lnTo>
                  <a:pt x="43804" y="27777"/>
                </a:lnTo>
                <a:lnTo>
                  <a:pt x="49611" y="28280"/>
                </a:lnTo>
                <a:lnTo>
                  <a:pt x="55395" y="28852"/>
                </a:lnTo>
                <a:lnTo>
                  <a:pt x="61202" y="29355"/>
                </a:lnTo>
                <a:lnTo>
                  <a:pt x="64106" y="29515"/>
                </a:lnTo>
                <a:lnTo>
                  <a:pt x="65569" y="29561"/>
                </a:lnTo>
                <a:lnTo>
                  <a:pt x="68495" y="29561"/>
                </a:lnTo>
                <a:lnTo>
                  <a:pt x="71421" y="29446"/>
                </a:lnTo>
                <a:lnTo>
                  <a:pt x="74325" y="29195"/>
                </a:lnTo>
                <a:lnTo>
                  <a:pt x="77205" y="28760"/>
                </a:lnTo>
                <a:lnTo>
                  <a:pt x="80040" y="28143"/>
                </a:lnTo>
                <a:lnTo>
                  <a:pt x="82807" y="27297"/>
                </a:lnTo>
                <a:lnTo>
                  <a:pt x="85504" y="26246"/>
                </a:lnTo>
                <a:lnTo>
                  <a:pt x="86807" y="25628"/>
                </a:lnTo>
                <a:lnTo>
                  <a:pt x="87699" y="25148"/>
                </a:lnTo>
                <a:lnTo>
                  <a:pt x="89414" y="24142"/>
                </a:lnTo>
                <a:lnTo>
                  <a:pt x="91060" y="22999"/>
                </a:lnTo>
                <a:lnTo>
                  <a:pt x="92637" y="21765"/>
                </a:lnTo>
                <a:lnTo>
                  <a:pt x="94123" y="20416"/>
                </a:lnTo>
                <a:lnTo>
                  <a:pt x="95518" y="18976"/>
                </a:lnTo>
                <a:lnTo>
                  <a:pt x="96821" y="17444"/>
                </a:lnTo>
                <a:lnTo>
                  <a:pt x="98010" y="15843"/>
                </a:lnTo>
                <a:lnTo>
                  <a:pt x="99107" y="14175"/>
                </a:lnTo>
                <a:lnTo>
                  <a:pt x="100113" y="12437"/>
                </a:lnTo>
                <a:lnTo>
                  <a:pt x="100982" y="10631"/>
                </a:lnTo>
                <a:lnTo>
                  <a:pt x="101759" y="8779"/>
                </a:lnTo>
                <a:lnTo>
                  <a:pt x="102399" y="6882"/>
                </a:lnTo>
                <a:lnTo>
                  <a:pt x="102902" y="4938"/>
                </a:lnTo>
                <a:lnTo>
                  <a:pt x="103291" y="2995"/>
                </a:lnTo>
                <a:lnTo>
                  <a:pt x="103542" y="1006"/>
                </a:lnTo>
                <a:lnTo>
                  <a:pt x="103611" y="0"/>
                </a:lnTo>
              </a:path>
            </a:pathLst>
          </a:custGeom>
          <a:noFill/>
          <a:ln w="28575" cap="flat" cmpd="sng">
            <a:solidFill>
              <a:srgbClr val="FDFFFF"/>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565234" flipH="1">
            <a:off x="-405294" y="-908568"/>
            <a:ext cx="6308006" cy="2144978"/>
          </a:xfrm>
          <a:custGeom>
            <a:avLst/>
            <a:gdLst/>
            <a:ahLst/>
            <a:cxnLst/>
            <a:rect l="l" t="t" r="r" b="b"/>
            <a:pathLst>
              <a:path w="158982" h="88796" extrusionOk="0">
                <a:moveTo>
                  <a:pt x="6425" y="0"/>
                </a:moveTo>
                <a:lnTo>
                  <a:pt x="6082" y="115"/>
                </a:lnTo>
                <a:lnTo>
                  <a:pt x="5053" y="823"/>
                </a:lnTo>
                <a:lnTo>
                  <a:pt x="4710" y="938"/>
                </a:lnTo>
                <a:lnTo>
                  <a:pt x="4641" y="2469"/>
                </a:lnTo>
                <a:lnTo>
                  <a:pt x="4641" y="5510"/>
                </a:lnTo>
                <a:lnTo>
                  <a:pt x="4733" y="7042"/>
                </a:lnTo>
                <a:lnTo>
                  <a:pt x="1029" y="80862"/>
                </a:lnTo>
                <a:lnTo>
                  <a:pt x="526" y="80794"/>
                </a:lnTo>
                <a:lnTo>
                  <a:pt x="0" y="80839"/>
                </a:lnTo>
                <a:lnTo>
                  <a:pt x="158593" y="88795"/>
                </a:lnTo>
                <a:lnTo>
                  <a:pt x="158410" y="88384"/>
                </a:lnTo>
                <a:lnTo>
                  <a:pt x="158159" y="87378"/>
                </a:lnTo>
                <a:lnTo>
                  <a:pt x="158021" y="85663"/>
                </a:lnTo>
                <a:lnTo>
                  <a:pt x="158204" y="83148"/>
                </a:lnTo>
                <a:lnTo>
                  <a:pt x="158684" y="80862"/>
                </a:lnTo>
                <a:lnTo>
                  <a:pt x="158982" y="79948"/>
                </a:lnTo>
                <a:lnTo>
                  <a:pt x="157038" y="79994"/>
                </a:lnTo>
                <a:lnTo>
                  <a:pt x="153129" y="79971"/>
                </a:lnTo>
                <a:lnTo>
                  <a:pt x="149220" y="79834"/>
                </a:lnTo>
                <a:lnTo>
                  <a:pt x="145310" y="79582"/>
                </a:lnTo>
                <a:lnTo>
                  <a:pt x="141424" y="79216"/>
                </a:lnTo>
                <a:lnTo>
                  <a:pt x="137537" y="78713"/>
                </a:lnTo>
                <a:lnTo>
                  <a:pt x="133674" y="78119"/>
                </a:lnTo>
                <a:lnTo>
                  <a:pt x="129833" y="77387"/>
                </a:lnTo>
                <a:lnTo>
                  <a:pt x="127912" y="76976"/>
                </a:lnTo>
                <a:lnTo>
                  <a:pt x="125055" y="76336"/>
                </a:lnTo>
                <a:lnTo>
                  <a:pt x="120780" y="75147"/>
                </a:lnTo>
                <a:lnTo>
                  <a:pt x="117990" y="74232"/>
                </a:lnTo>
                <a:lnTo>
                  <a:pt x="115224" y="73226"/>
                </a:lnTo>
                <a:lnTo>
                  <a:pt x="112526" y="72061"/>
                </a:lnTo>
                <a:lnTo>
                  <a:pt x="109920" y="70757"/>
                </a:lnTo>
                <a:lnTo>
                  <a:pt x="107360" y="69294"/>
                </a:lnTo>
                <a:lnTo>
                  <a:pt x="106148" y="68494"/>
                </a:lnTo>
                <a:lnTo>
                  <a:pt x="104708" y="67511"/>
                </a:lnTo>
                <a:lnTo>
                  <a:pt x="101987" y="65362"/>
                </a:lnTo>
                <a:lnTo>
                  <a:pt x="99427" y="63053"/>
                </a:lnTo>
                <a:lnTo>
                  <a:pt x="97003" y="60584"/>
                </a:lnTo>
                <a:lnTo>
                  <a:pt x="94694" y="57978"/>
                </a:lnTo>
                <a:lnTo>
                  <a:pt x="92477" y="55280"/>
                </a:lnTo>
                <a:lnTo>
                  <a:pt x="89253" y="51119"/>
                </a:lnTo>
                <a:lnTo>
                  <a:pt x="85046" y="45472"/>
                </a:lnTo>
                <a:lnTo>
                  <a:pt x="80748" y="39871"/>
                </a:lnTo>
                <a:lnTo>
                  <a:pt x="77365" y="35893"/>
                </a:lnTo>
                <a:lnTo>
                  <a:pt x="74987" y="33356"/>
                </a:lnTo>
                <a:lnTo>
                  <a:pt x="72495" y="30955"/>
                </a:lnTo>
                <a:lnTo>
                  <a:pt x="69820" y="28715"/>
                </a:lnTo>
                <a:lnTo>
                  <a:pt x="68426" y="27663"/>
                </a:lnTo>
                <a:lnTo>
                  <a:pt x="67100" y="26726"/>
                </a:lnTo>
                <a:lnTo>
                  <a:pt x="64357" y="25034"/>
                </a:lnTo>
                <a:lnTo>
                  <a:pt x="61499" y="23502"/>
                </a:lnTo>
                <a:lnTo>
                  <a:pt x="58572" y="22131"/>
                </a:lnTo>
                <a:lnTo>
                  <a:pt x="57064" y="21513"/>
                </a:lnTo>
                <a:lnTo>
                  <a:pt x="54823" y="20644"/>
                </a:lnTo>
                <a:lnTo>
                  <a:pt x="50228" y="19158"/>
                </a:lnTo>
                <a:lnTo>
                  <a:pt x="45541" y="18015"/>
                </a:lnTo>
                <a:lnTo>
                  <a:pt x="40809" y="17215"/>
                </a:lnTo>
                <a:lnTo>
                  <a:pt x="38408" y="16964"/>
                </a:lnTo>
                <a:lnTo>
                  <a:pt x="33767" y="16621"/>
                </a:lnTo>
                <a:lnTo>
                  <a:pt x="27983" y="16186"/>
                </a:lnTo>
                <a:lnTo>
                  <a:pt x="25720" y="15889"/>
                </a:lnTo>
                <a:lnTo>
                  <a:pt x="23457" y="15432"/>
                </a:lnTo>
                <a:lnTo>
                  <a:pt x="21239" y="14838"/>
                </a:lnTo>
                <a:lnTo>
                  <a:pt x="20165" y="14449"/>
                </a:lnTo>
                <a:lnTo>
                  <a:pt x="18953" y="13969"/>
                </a:lnTo>
                <a:lnTo>
                  <a:pt x="16667" y="12780"/>
                </a:lnTo>
                <a:lnTo>
                  <a:pt x="14541" y="11340"/>
                </a:lnTo>
                <a:lnTo>
                  <a:pt x="12574" y="9694"/>
                </a:lnTo>
                <a:lnTo>
                  <a:pt x="10791" y="7819"/>
                </a:lnTo>
                <a:lnTo>
                  <a:pt x="9237" y="5761"/>
                </a:lnTo>
                <a:lnTo>
                  <a:pt x="7911" y="3567"/>
                </a:lnTo>
                <a:lnTo>
                  <a:pt x="6836" y="1212"/>
                </a:lnTo>
                <a:lnTo>
                  <a:pt x="64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5218157" flipH="1">
            <a:off x="805968" y="-1892900"/>
            <a:ext cx="1435466" cy="3919220"/>
          </a:xfrm>
          <a:custGeom>
            <a:avLst/>
            <a:gdLst/>
            <a:ahLst/>
            <a:cxnLst/>
            <a:rect l="l" t="t" r="r" b="b"/>
            <a:pathLst>
              <a:path w="103611" h="100455" fill="none" extrusionOk="0">
                <a:moveTo>
                  <a:pt x="17376" y="100455"/>
                </a:moveTo>
                <a:lnTo>
                  <a:pt x="17467" y="99815"/>
                </a:lnTo>
                <a:lnTo>
                  <a:pt x="17467" y="98580"/>
                </a:lnTo>
                <a:lnTo>
                  <a:pt x="17307" y="97346"/>
                </a:lnTo>
                <a:lnTo>
                  <a:pt x="16987" y="96134"/>
                </a:lnTo>
                <a:lnTo>
                  <a:pt x="16347" y="94328"/>
                </a:lnTo>
                <a:lnTo>
                  <a:pt x="15181" y="92019"/>
                </a:lnTo>
                <a:lnTo>
                  <a:pt x="14541" y="90921"/>
                </a:lnTo>
                <a:lnTo>
                  <a:pt x="11638" y="86075"/>
                </a:lnTo>
                <a:lnTo>
                  <a:pt x="7271" y="78850"/>
                </a:lnTo>
                <a:lnTo>
                  <a:pt x="5259" y="75124"/>
                </a:lnTo>
                <a:lnTo>
                  <a:pt x="4025" y="72609"/>
                </a:lnTo>
                <a:lnTo>
                  <a:pt x="3453" y="71329"/>
                </a:lnTo>
                <a:lnTo>
                  <a:pt x="2904" y="70026"/>
                </a:lnTo>
                <a:lnTo>
                  <a:pt x="1921" y="67351"/>
                </a:lnTo>
                <a:lnTo>
                  <a:pt x="1121" y="64630"/>
                </a:lnTo>
                <a:lnTo>
                  <a:pt x="504" y="61864"/>
                </a:lnTo>
                <a:lnTo>
                  <a:pt x="115" y="59075"/>
                </a:lnTo>
                <a:lnTo>
                  <a:pt x="1" y="56263"/>
                </a:lnTo>
                <a:lnTo>
                  <a:pt x="138" y="53474"/>
                </a:lnTo>
                <a:lnTo>
                  <a:pt x="573" y="50731"/>
                </a:lnTo>
                <a:lnTo>
                  <a:pt x="915" y="49359"/>
                </a:lnTo>
                <a:lnTo>
                  <a:pt x="1373" y="47896"/>
                </a:lnTo>
                <a:lnTo>
                  <a:pt x="2584" y="45107"/>
                </a:lnTo>
                <a:lnTo>
                  <a:pt x="4116" y="42477"/>
                </a:lnTo>
                <a:lnTo>
                  <a:pt x="5945" y="40031"/>
                </a:lnTo>
                <a:lnTo>
                  <a:pt x="8048" y="37791"/>
                </a:lnTo>
                <a:lnTo>
                  <a:pt x="10380" y="35779"/>
                </a:lnTo>
                <a:lnTo>
                  <a:pt x="12872" y="33973"/>
                </a:lnTo>
                <a:lnTo>
                  <a:pt x="15547" y="32418"/>
                </a:lnTo>
                <a:lnTo>
                  <a:pt x="16919" y="31755"/>
                </a:lnTo>
                <a:lnTo>
                  <a:pt x="18336" y="31115"/>
                </a:lnTo>
                <a:lnTo>
                  <a:pt x="21194" y="30041"/>
                </a:lnTo>
                <a:lnTo>
                  <a:pt x="24120" y="29195"/>
                </a:lnTo>
                <a:lnTo>
                  <a:pt x="27115" y="28555"/>
                </a:lnTo>
                <a:lnTo>
                  <a:pt x="30156" y="28075"/>
                </a:lnTo>
                <a:lnTo>
                  <a:pt x="33219" y="27777"/>
                </a:lnTo>
                <a:lnTo>
                  <a:pt x="36283" y="27640"/>
                </a:lnTo>
                <a:lnTo>
                  <a:pt x="39369" y="27617"/>
                </a:lnTo>
                <a:lnTo>
                  <a:pt x="40901" y="27663"/>
                </a:lnTo>
                <a:lnTo>
                  <a:pt x="43804" y="27777"/>
                </a:lnTo>
                <a:lnTo>
                  <a:pt x="49611" y="28280"/>
                </a:lnTo>
                <a:lnTo>
                  <a:pt x="55395" y="28852"/>
                </a:lnTo>
                <a:lnTo>
                  <a:pt x="61202" y="29355"/>
                </a:lnTo>
                <a:lnTo>
                  <a:pt x="64106" y="29515"/>
                </a:lnTo>
                <a:lnTo>
                  <a:pt x="65569" y="29561"/>
                </a:lnTo>
                <a:lnTo>
                  <a:pt x="68495" y="29561"/>
                </a:lnTo>
                <a:lnTo>
                  <a:pt x="71421" y="29446"/>
                </a:lnTo>
                <a:lnTo>
                  <a:pt x="74325" y="29195"/>
                </a:lnTo>
                <a:lnTo>
                  <a:pt x="77205" y="28760"/>
                </a:lnTo>
                <a:lnTo>
                  <a:pt x="80040" y="28143"/>
                </a:lnTo>
                <a:lnTo>
                  <a:pt x="82807" y="27297"/>
                </a:lnTo>
                <a:lnTo>
                  <a:pt x="85504" y="26246"/>
                </a:lnTo>
                <a:lnTo>
                  <a:pt x="86807" y="25628"/>
                </a:lnTo>
                <a:lnTo>
                  <a:pt x="87699" y="25148"/>
                </a:lnTo>
                <a:lnTo>
                  <a:pt x="89414" y="24142"/>
                </a:lnTo>
                <a:lnTo>
                  <a:pt x="91060" y="22999"/>
                </a:lnTo>
                <a:lnTo>
                  <a:pt x="92637" y="21765"/>
                </a:lnTo>
                <a:lnTo>
                  <a:pt x="94123" y="20416"/>
                </a:lnTo>
                <a:lnTo>
                  <a:pt x="95518" y="18976"/>
                </a:lnTo>
                <a:lnTo>
                  <a:pt x="96821" y="17444"/>
                </a:lnTo>
                <a:lnTo>
                  <a:pt x="98010" y="15843"/>
                </a:lnTo>
                <a:lnTo>
                  <a:pt x="99107" y="14175"/>
                </a:lnTo>
                <a:lnTo>
                  <a:pt x="100113" y="12437"/>
                </a:lnTo>
                <a:lnTo>
                  <a:pt x="100982" y="10631"/>
                </a:lnTo>
                <a:lnTo>
                  <a:pt x="101759" y="8779"/>
                </a:lnTo>
                <a:lnTo>
                  <a:pt x="102399" y="6882"/>
                </a:lnTo>
                <a:lnTo>
                  <a:pt x="102902" y="4938"/>
                </a:lnTo>
                <a:lnTo>
                  <a:pt x="103291" y="2995"/>
                </a:lnTo>
                <a:lnTo>
                  <a:pt x="103542" y="1006"/>
                </a:lnTo>
                <a:lnTo>
                  <a:pt x="103611" y="0"/>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230585" flipH="1">
            <a:off x="-4817949" y="4310141"/>
            <a:ext cx="8366961" cy="1241582"/>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10269600">
            <a:off x="-370060" y="4522900"/>
            <a:ext cx="6584290" cy="2387749"/>
          </a:xfrm>
          <a:custGeom>
            <a:avLst/>
            <a:gdLst/>
            <a:ahLst/>
            <a:cxnLst/>
            <a:rect l="l" t="t" r="r" b="b"/>
            <a:pathLst>
              <a:path w="152100" h="108229" fill="none" extrusionOk="0">
                <a:moveTo>
                  <a:pt x="0" y="81297"/>
                </a:moveTo>
                <a:lnTo>
                  <a:pt x="1258" y="80383"/>
                </a:lnTo>
                <a:lnTo>
                  <a:pt x="3864" y="78691"/>
                </a:lnTo>
                <a:lnTo>
                  <a:pt x="6539" y="77205"/>
                </a:lnTo>
                <a:lnTo>
                  <a:pt x="9282" y="75879"/>
                </a:lnTo>
                <a:lnTo>
                  <a:pt x="12071" y="74736"/>
                </a:lnTo>
                <a:lnTo>
                  <a:pt x="14906" y="73776"/>
                </a:lnTo>
                <a:lnTo>
                  <a:pt x="17787" y="72976"/>
                </a:lnTo>
                <a:lnTo>
                  <a:pt x="20736" y="72358"/>
                </a:lnTo>
                <a:lnTo>
                  <a:pt x="23685" y="71901"/>
                </a:lnTo>
                <a:lnTo>
                  <a:pt x="26680" y="71604"/>
                </a:lnTo>
                <a:lnTo>
                  <a:pt x="29698" y="71444"/>
                </a:lnTo>
                <a:lnTo>
                  <a:pt x="32716" y="71467"/>
                </a:lnTo>
                <a:lnTo>
                  <a:pt x="35733" y="71627"/>
                </a:lnTo>
                <a:lnTo>
                  <a:pt x="38774" y="71924"/>
                </a:lnTo>
                <a:lnTo>
                  <a:pt x="41792" y="72358"/>
                </a:lnTo>
                <a:lnTo>
                  <a:pt x="44809" y="72953"/>
                </a:lnTo>
                <a:lnTo>
                  <a:pt x="46318" y="73296"/>
                </a:lnTo>
                <a:lnTo>
                  <a:pt x="49176" y="74004"/>
                </a:lnTo>
                <a:lnTo>
                  <a:pt x="55052" y="75719"/>
                </a:lnTo>
                <a:lnTo>
                  <a:pt x="59441" y="77296"/>
                </a:lnTo>
                <a:lnTo>
                  <a:pt x="62299" y="78485"/>
                </a:lnTo>
                <a:lnTo>
                  <a:pt x="65042" y="79811"/>
                </a:lnTo>
                <a:lnTo>
                  <a:pt x="67626" y="81274"/>
                </a:lnTo>
                <a:lnTo>
                  <a:pt x="68860" y="82052"/>
                </a:lnTo>
                <a:lnTo>
                  <a:pt x="73318" y="85047"/>
                </a:lnTo>
                <a:lnTo>
                  <a:pt x="82189" y="91288"/>
                </a:lnTo>
                <a:lnTo>
                  <a:pt x="88978" y="95837"/>
                </a:lnTo>
                <a:lnTo>
                  <a:pt x="93619" y="98695"/>
                </a:lnTo>
                <a:lnTo>
                  <a:pt x="98352" y="101347"/>
                </a:lnTo>
                <a:lnTo>
                  <a:pt x="103221" y="103702"/>
                </a:lnTo>
                <a:lnTo>
                  <a:pt x="105736" y="104731"/>
                </a:lnTo>
                <a:lnTo>
                  <a:pt x="106971" y="105211"/>
                </a:lnTo>
                <a:lnTo>
                  <a:pt x="109531" y="106079"/>
                </a:lnTo>
                <a:lnTo>
                  <a:pt x="112160" y="106811"/>
                </a:lnTo>
                <a:lnTo>
                  <a:pt x="114858" y="107405"/>
                </a:lnTo>
                <a:lnTo>
                  <a:pt x="117601" y="107840"/>
                </a:lnTo>
                <a:lnTo>
                  <a:pt x="120391" y="108114"/>
                </a:lnTo>
                <a:lnTo>
                  <a:pt x="123157" y="108228"/>
                </a:lnTo>
                <a:lnTo>
                  <a:pt x="125923" y="108160"/>
                </a:lnTo>
                <a:lnTo>
                  <a:pt x="128667" y="107885"/>
                </a:lnTo>
                <a:lnTo>
                  <a:pt x="131341" y="107405"/>
                </a:lnTo>
                <a:lnTo>
                  <a:pt x="133971" y="106697"/>
                </a:lnTo>
                <a:lnTo>
                  <a:pt x="136508" y="105782"/>
                </a:lnTo>
                <a:lnTo>
                  <a:pt x="138932" y="104616"/>
                </a:lnTo>
                <a:lnTo>
                  <a:pt x="141241" y="103222"/>
                </a:lnTo>
                <a:lnTo>
                  <a:pt x="143413" y="101553"/>
                </a:lnTo>
                <a:lnTo>
                  <a:pt x="145401" y="99609"/>
                </a:lnTo>
                <a:lnTo>
                  <a:pt x="146339" y="98512"/>
                </a:lnTo>
                <a:lnTo>
                  <a:pt x="146910" y="97803"/>
                </a:lnTo>
                <a:lnTo>
                  <a:pt x="147939" y="96340"/>
                </a:lnTo>
                <a:lnTo>
                  <a:pt x="148854" y="94786"/>
                </a:lnTo>
                <a:lnTo>
                  <a:pt x="149654" y="93185"/>
                </a:lnTo>
                <a:lnTo>
                  <a:pt x="150317" y="91516"/>
                </a:lnTo>
                <a:lnTo>
                  <a:pt x="150888" y="89825"/>
                </a:lnTo>
                <a:lnTo>
                  <a:pt x="151346" y="88064"/>
                </a:lnTo>
                <a:lnTo>
                  <a:pt x="151688" y="86281"/>
                </a:lnTo>
                <a:lnTo>
                  <a:pt x="152031" y="83583"/>
                </a:lnTo>
                <a:lnTo>
                  <a:pt x="152100" y="79926"/>
                </a:lnTo>
                <a:lnTo>
                  <a:pt x="151780" y="76268"/>
                </a:lnTo>
                <a:lnTo>
                  <a:pt x="151094" y="72678"/>
                </a:lnTo>
                <a:lnTo>
                  <a:pt x="150591" y="70918"/>
                </a:lnTo>
                <a:lnTo>
                  <a:pt x="150180" y="69661"/>
                </a:lnTo>
                <a:lnTo>
                  <a:pt x="149242" y="67214"/>
                </a:lnTo>
                <a:lnTo>
                  <a:pt x="148122" y="64883"/>
                </a:lnTo>
                <a:lnTo>
                  <a:pt x="146888" y="62642"/>
                </a:lnTo>
                <a:lnTo>
                  <a:pt x="144853" y="59373"/>
                </a:lnTo>
                <a:lnTo>
                  <a:pt x="141926" y="55189"/>
                </a:lnTo>
                <a:lnTo>
                  <a:pt x="139000" y="51028"/>
                </a:lnTo>
                <a:lnTo>
                  <a:pt x="136920" y="47851"/>
                </a:lnTo>
                <a:lnTo>
                  <a:pt x="135617" y="45679"/>
                </a:lnTo>
                <a:lnTo>
                  <a:pt x="134451" y="43461"/>
                </a:lnTo>
                <a:lnTo>
                  <a:pt x="133445" y="41129"/>
                </a:lnTo>
                <a:lnTo>
                  <a:pt x="132599" y="38729"/>
                </a:lnTo>
                <a:lnTo>
                  <a:pt x="131936" y="36214"/>
                </a:lnTo>
                <a:lnTo>
                  <a:pt x="131707" y="34888"/>
                </a:lnTo>
                <a:lnTo>
                  <a:pt x="131547" y="33722"/>
                </a:lnTo>
                <a:lnTo>
                  <a:pt x="131319" y="31344"/>
                </a:lnTo>
                <a:lnTo>
                  <a:pt x="131227" y="28967"/>
                </a:lnTo>
                <a:lnTo>
                  <a:pt x="131273" y="26566"/>
                </a:lnTo>
                <a:lnTo>
                  <a:pt x="131456" y="24189"/>
                </a:lnTo>
                <a:lnTo>
                  <a:pt x="131799" y="21811"/>
                </a:lnTo>
                <a:lnTo>
                  <a:pt x="132256" y="19479"/>
                </a:lnTo>
                <a:lnTo>
                  <a:pt x="132850" y="17170"/>
                </a:lnTo>
                <a:lnTo>
                  <a:pt x="133582" y="14884"/>
                </a:lnTo>
                <a:lnTo>
                  <a:pt x="134451" y="12666"/>
                </a:lnTo>
                <a:lnTo>
                  <a:pt x="135434" y="10494"/>
                </a:lnTo>
                <a:lnTo>
                  <a:pt x="136554" y="8391"/>
                </a:lnTo>
                <a:lnTo>
                  <a:pt x="137811" y="6379"/>
                </a:lnTo>
                <a:lnTo>
                  <a:pt x="139183" y="4436"/>
                </a:lnTo>
                <a:lnTo>
                  <a:pt x="140692" y="2584"/>
                </a:lnTo>
                <a:lnTo>
                  <a:pt x="142338" y="824"/>
                </a:lnTo>
                <a:lnTo>
                  <a:pt x="143184" y="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2">
  <p:cSld name="CUSTOM_2_1_1_1">
    <p:spTree>
      <p:nvGrpSpPr>
        <p:cNvPr id="1" name="Shape 206"/>
        <p:cNvGrpSpPr/>
        <p:nvPr/>
      </p:nvGrpSpPr>
      <p:grpSpPr>
        <a:xfrm>
          <a:off x="0" y="0"/>
          <a:ext cx="0" cy="0"/>
          <a:chOff x="0" y="0"/>
          <a:chExt cx="0" cy="0"/>
        </a:xfrm>
      </p:grpSpPr>
      <p:sp>
        <p:nvSpPr>
          <p:cNvPr id="207" name="Google Shape;207;p2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08" name="Google Shape;208;p21"/>
          <p:cNvSpPr txBox="1">
            <a:spLocks noGrp="1"/>
          </p:cNvSpPr>
          <p:nvPr>
            <p:ph type="title" idx="2"/>
          </p:nvPr>
        </p:nvSpPr>
        <p:spPr>
          <a:xfrm>
            <a:off x="3875263" y="3226325"/>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09" name="Google Shape;209;p21"/>
          <p:cNvSpPr txBox="1">
            <a:spLocks noGrp="1"/>
          </p:cNvSpPr>
          <p:nvPr>
            <p:ph type="subTitle" idx="1"/>
          </p:nvPr>
        </p:nvSpPr>
        <p:spPr>
          <a:xfrm>
            <a:off x="3875263" y="3623225"/>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0" name="Google Shape;210;p21"/>
          <p:cNvSpPr txBox="1">
            <a:spLocks noGrp="1"/>
          </p:cNvSpPr>
          <p:nvPr>
            <p:ph type="title" idx="3"/>
          </p:nvPr>
        </p:nvSpPr>
        <p:spPr>
          <a:xfrm>
            <a:off x="6277500" y="3226325"/>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11" name="Google Shape;211;p21"/>
          <p:cNvSpPr txBox="1">
            <a:spLocks noGrp="1"/>
          </p:cNvSpPr>
          <p:nvPr>
            <p:ph type="subTitle" idx="4"/>
          </p:nvPr>
        </p:nvSpPr>
        <p:spPr>
          <a:xfrm>
            <a:off x="6277500" y="3623225"/>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2" name="Google Shape;212;p21"/>
          <p:cNvSpPr txBox="1">
            <a:spLocks noGrp="1"/>
          </p:cNvSpPr>
          <p:nvPr>
            <p:ph type="title" idx="5"/>
          </p:nvPr>
        </p:nvSpPr>
        <p:spPr>
          <a:xfrm>
            <a:off x="3875263" y="1587175"/>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13" name="Google Shape;213;p21"/>
          <p:cNvSpPr txBox="1">
            <a:spLocks noGrp="1"/>
          </p:cNvSpPr>
          <p:nvPr>
            <p:ph type="subTitle" idx="6"/>
          </p:nvPr>
        </p:nvSpPr>
        <p:spPr>
          <a:xfrm>
            <a:off x="3875263" y="1984075"/>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4" name="Google Shape;214;p21"/>
          <p:cNvSpPr txBox="1">
            <a:spLocks noGrp="1"/>
          </p:cNvSpPr>
          <p:nvPr>
            <p:ph type="title" idx="7"/>
          </p:nvPr>
        </p:nvSpPr>
        <p:spPr>
          <a:xfrm>
            <a:off x="6277500" y="1587175"/>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215" name="Google Shape;215;p21"/>
          <p:cNvSpPr txBox="1">
            <a:spLocks noGrp="1"/>
          </p:cNvSpPr>
          <p:nvPr>
            <p:ph type="subTitle" idx="8"/>
          </p:nvPr>
        </p:nvSpPr>
        <p:spPr>
          <a:xfrm>
            <a:off x="6277500" y="1984075"/>
            <a:ext cx="2146500" cy="794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6" name="Google Shape;216;p21"/>
          <p:cNvSpPr/>
          <p:nvPr/>
        </p:nvSpPr>
        <p:spPr>
          <a:xfrm rot="-138344" flipH="1">
            <a:off x="-5286779" y="4719374"/>
            <a:ext cx="8156393" cy="1049146"/>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p:nvPr/>
        </p:nvSpPr>
        <p:spPr>
          <a:xfrm rot="10513411">
            <a:off x="-5556168" y="3676599"/>
            <a:ext cx="10722443" cy="3577428"/>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rot="10731167" flipH="1">
            <a:off x="6150582" y="-398159"/>
            <a:ext cx="6400957" cy="1241569"/>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rot="491653">
            <a:off x="3091648" y="-1549690"/>
            <a:ext cx="6584327" cy="2387835"/>
          </a:xfrm>
          <a:custGeom>
            <a:avLst/>
            <a:gdLst/>
            <a:ahLst/>
            <a:cxnLst/>
            <a:rect l="l" t="t" r="r" b="b"/>
            <a:pathLst>
              <a:path w="152100" h="108229" fill="none" extrusionOk="0">
                <a:moveTo>
                  <a:pt x="0" y="81297"/>
                </a:moveTo>
                <a:lnTo>
                  <a:pt x="1258" y="80383"/>
                </a:lnTo>
                <a:lnTo>
                  <a:pt x="3864" y="78691"/>
                </a:lnTo>
                <a:lnTo>
                  <a:pt x="6539" y="77205"/>
                </a:lnTo>
                <a:lnTo>
                  <a:pt x="9282" y="75879"/>
                </a:lnTo>
                <a:lnTo>
                  <a:pt x="12071" y="74736"/>
                </a:lnTo>
                <a:lnTo>
                  <a:pt x="14906" y="73776"/>
                </a:lnTo>
                <a:lnTo>
                  <a:pt x="17787" y="72976"/>
                </a:lnTo>
                <a:lnTo>
                  <a:pt x="20736" y="72358"/>
                </a:lnTo>
                <a:lnTo>
                  <a:pt x="23685" y="71901"/>
                </a:lnTo>
                <a:lnTo>
                  <a:pt x="26680" y="71604"/>
                </a:lnTo>
                <a:lnTo>
                  <a:pt x="29698" y="71444"/>
                </a:lnTo>
                <a:lnTo>
                  <a:pt x="32716" y="71467"/>
                </a:lnTo>
                <a:lnTo>
                  <a:pt x="35733" y="71627"/>
                </a:lnTo>
                <a:lnTo>
                  <a:pt x="38774" y="71924"/>
                </a:lnTo>
                <a:lnTo>
                  <a:pt x="41792" y="72358"/>
                </a:lnTo>
                <a:lnTo>
                  <a:pt x="44809" y="72953"/>
                </a:lnTo>
                <a:lnTo>
                  <a:pt x="46318" y="73296"/>
                </a:lnTo>
                <a:lnTo>
                  <a:pt x="49176" y="74004"/>
                </a:lnTo>
                <a:lnTo>
                  <a:pt x="55052" y="75719"/>
                </a:lnTo>
                <a:lnTo>
                  <a:pt x="59441" y="77296"/>
                </a:lnTo>
                <a:lnTo>
                  <a:pt x="62299" y="78485"/>
                </a:lnTo>
                <a:lnTo>
                  <a:pt x="65042" y="79811"/>
                </a:lnTo>
                <a:lnTo>
                  <a:pt x="67626" y="81274"/>
                </a:lnTo>
                <a:lnTo>
                  <a:pt x="68860" y="82052"/>
                </a:lnTo>
                <a:lnTo>
                  <a:pt x="73318" y="85047"/>
                </a:lnTo>
                <a:lnTo>
                  <a:pt x="82189" y="91288"/>
                </a:lnTo>
                <a:lnTo>
                  <a:pt x="88978" y="95837"/>
                </a:lnTo>
                <a:lnTo>
                  <a:pt x="93619" y="98695"/>
                </a:lnTo>
                <a:lnTo>
                  <a:pt x="98352" y="101347"/>
                </a:lnTo>
                <a:lnTo>
                  <a:pt x="103221" y="103702"/>
                </a:lnTo>
                <a:lnTo>
                  <a:pt x="105736" y="104731"/>
                </a:lnTo>
                <a:lnTo>
                  <a:pt x="106971" y="105211"/>
                </a:lnTo>
                <a:lnTo>
                  <a:pt x="109531" y="106079"/>
                </a:lnTo>
                <a:lnTo>
                  <a:pt x="112160" y="106811"/>
                </a:lnTo>
                <a:lnTo>
                  <a:pt x="114858" y="107405"/>
                </a:lnTo>
                <a:lnTo>
                  <a:pt x="117601" y="107840"/>
                </a:lnTo>
                <a:lnTo>
                  <a:pt x="120391" y="108114"/>
                </a:lnTo>
                <a:lnTo>
                  <a:pt x="123157" y="108228"/>
                </a:lnTo>
                <a:lnTo>
                  <a:pt x="125923" y="108160"/>
                </a:lnTo>
                <a:lnTo>
                  <a:pt x="128667" y="107885"/>
                </a:lnTo>
                <a:lnTo>
                  <a:pt x="131341" y="107405"/>
                </a:lnTo>
                <a:lnTo>
                  <a:pt x="133971" y="106697"/>
                </a:lnTo>
                <a:lnTo>
                  <a:pt x="136508" y="105782"/>
                </a:lnTo>
                <a:lnTo>
                  <a:pt x="138932" y="104616"/>
                </a:lnTo>
                <a:lnTo>
                  <a:pt x="141241" y="103222"/>
                </a:lnTo>
                <a:lnTo>
                  <a:pt x="143413" y="101553"/>
                </a:lnTo>
                <a:lnTo>
                  <a:pt x="145401" y="99609"/>
                </a:lnTo>
                <a:lnTo>
                  <a:pt x="146339" y="98512"/>
                </a:lnTo>
                <a:lnTo>
                  <a:pt x="146910" y="97803"/>
                </a:lnTo>
                <a:lnTo>
                  <a:pt x="147939" y="96340"/>
                </a:lnTo>
                <a:lnTo>
                  <a:pt x="148854" y="94786"/>
                </a:lnTo>
                <a:lnTo>
                  <a:pt x="149654" y="93185"/>
                </a:lnTo>
                <a:lnTo>
                  <a:pt x="150317" y="91516"/>
                </a:lnTo>
                <a:lnTo>
                  <a:pt x="150888" y="89825"/>
                </a:lnTo>
                <a:lnTo>
                  <a:pt x="151346" y="88064"/>
                </a:lnTo>
                <a:lnTo>
                  <a:pt x="151688" y="86281"/>
                </a:lnTo>
                <a:lnTo>
                  <a:pt x="152031" y="83583"/>
                </a:lnTo>
                <a:lnTo>
                  <a:pt x="152100" y="79926"/>
                </a:lnTo>
                <a:lnTo>
                  <a:pt x="151780" y="76268"/>
                </a:lnTo>
                <a:lnTo>
                  <a:pt x="151094" y="72678"/>
                </a:lnTo>
                <a:lnTo>
                  <a:pt x="150591" y="70918"/>
                </a:lnTo>
                <a:lnTo>
                  <a:pt x="150180" y="69661"/>
                </a:lnTo>
                <a:lnTo>
                  <a:pt x="149242" y="67214"/>
                </a:lnTo>
                <a:lnTo>
                  <a:pt x="148122" y="64883"/>
                </a:lnTo>
                <a:lnTo>
                  <a:pt x="146888" y="62642"/>
                </a:lnTo>
                <a:lnTo>
                  <a:pt x="144853" y="59373"/>
                </a:lnTo>
                <a:lnTo>
                  <a:pt x="141926" y="55189"/>
                </a:lnTo>
                <a:lnTo>
                  <a:pt x="139000" y="51028"/>
                </a:lnTo>
                <a:lnTo>
                  <a:pt x="136920" y="47851"/>
                </a:lnTo>
                <a:lnTo>
                  <a:pt x="135617" y="45679"/>
                </a:lnTo>
                <a:lnTo>
                  <a:pt x="134451" y="43461"/>
                </a:lnTo>
                <a:lnTo>
                  <a:pt x="133445" y="41129"/>
                </a:lnTo>
                <a:lnTo>
                  <a:pt x="132599" y="38729"/>
                </a:lnTo>
                <a:lnTo>
                  <a:pt x="131936" y="36214"/>
                </a:lnTo>
                <a:lnTo>
                  <a:pt x="131707" y="34888"/>
                </a:lnTo>
                <a:lnTo>
                  <a:pt x="131547" y="33722"/>
                </a:lnTo>
                <a:lnTo>
                  <a:pt x="131319" y="31344"/>
                </a:lnTo>
                <a:lnTo>
                  <a:pt x="131227" y="28967"/>
                </a:lnTo>
                <a:lnTo>
                  <a:pt x="131273" y="26566"/>
                </a:lnTo>
                <a:lnTo>
                  <a:pt x="131456" y="24189"/>
                </a:lnTo>
                <a:lnTo>
                  <a:pt x="131799" y="21811"/>
                </a:lnTo>
                <a:lnTo>
                  <a:pt x="132256" y="19479"/>
                </a:lnTo>
                <a:lnTo>
                  <a:pt x="132850" y="17170"/>
                </a:lnTo>
                <a:lnTo>
                  <a:pt x="133582" y="14884"/>
                </a:lnTo>
                <a:lnTo>
                  <a:pt x="134451" y="12666"/>
                </a:lnTo>
                <a:lnTo>
                  <a:pt x="135434" y="10494"/>
                </a:lnTo>
                <a:lnTo>
                  <a:pt x="136554" y="8391"/>
                </a:lnTo>
                <a:lnTo>
                  <a:pt x="137811" y="6379"/>
                </a:lnTo>
                <a:lnTo>
                  <a:pt x="139183" y="4436"/>
                </a:lnTo>
                <a:lnTo>
                  <a:pt x="140692" y="2584"/>
                </a:lnTo>
                <a:lnTo>
                  <a:pt x="142338" y="824"/>
                </a:lnTo>
                <a:lnTo>
                  <a:pt x="143184" y="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p:nvPr/>
        </p:nvSpPr>
        <p:spPr>
          <a:xfrm rot="-3724802">
            <a:off x="-1105794" y="-474445"/>
            <a:ext cx="1974085" cy="1796577"/>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rot="-5616881">
            <a:off x="-2115886" y="-948559"/>
            <a:ext cx="4645754" cy="2544717"/>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CUSTOM_9">
    <p:bg>
      <p:bgPr>
        <a:solidFill>
          <a:schemeClr val="lt2"/>
        </a:solidFill>
        <a:effectLst/>
      </p:bgPr>
    </p:bg>
    <p:spTree>
      <p:nvGrpSpPr>
        <p:cNvPr id="1" name="Shape 222"/>
        <p:cNvGrpSpPr/>
        <p:nvPr/>
      </p:nvGrpSpPr>
      <p:grpSpPr>
        <a:xfrm>
          <a:off x="0" y="0"/>
          <a:ext cx="0" cy="0"/>
          <a:chOff x="0" y="0"/>
          <a:chExt cx="0" cy="0"/>
        </a:xfrm>
      </p:grpSpPr>
      <p:sp>
        <p:nvSpPr>
          <p:cNvPr id="223" name="Google Shape;223;p22"/>
          <p:cNvSpPr/>
          <p:nvPr/>
        </p:nvSpPr>
        <p:spPr>
          <a:xfrm rot="10566647">
            <a:off x="2191218" y="-588102"/>
            <a:ext cx="7740775" cy="2616772"/>
          </a:xfrm>
          <a:custGeom>
            <a:avLst/>
            <a:gdLst/>
            <a:ahLst/>
            <a:cxnLst/>
            <a:rect l="l" t="t" r="r" b="b"/>
            <a:pathLst>
              <a:path w="158982" h="88796" extrusionOk="0">
                <a:moveTo>
                  <a:pt x="6425" y="0"/>
                </a:moveTo>
                <a:lnTo>
                  <a:pt x="6082" y="115"/>
                </a:lnTo>
                <a:lnTo>
                  <a:pt x="5053" y="823"/>
                </a:lnTo>
                <a:lnTo>
                  <a:pt x="4710" y="938"/>
                </a:lnTo>
                <a:lnTo>
                  <a:pt x="4641" y="2469"/>
                </a:lnTo>
                <a:lnTo>
                  <a:pt x="4641" y="5510"/>
                </a:lnTo>
                <a:lnTo>
                  <a:pt x="4733" y="7042"/>
                </a:lnTo>
                <a:lnTo>
                  <a:pt x="1029" y="80862"/>
                </a:lnTo>
                <a:lnTo>
                  <a:pt x="526" y="80794"/>
                </a:lnTo>
                <a:lnTo>
                  <a:pt x="0" y="80839"/>
                </a:lnTo>
                <a:lnTo>
                  <a:pt x="158593" y="88795"/>
                </a:lnTo>
                <a:lnTo>
                  <a:pt x="158410" y="88384"/>
                </a:lnTo>
                <a:lnTo>
                  <a:pt x="158159" y="87378"/>
                </a:lnTo>
                <a:lnTo>
                  <a:pt x="158021" y="85663"/>
                </a:lnTo>
                <a:lnTo>
                  <a:pt x="158204" y="83148"/>
                </a:lnTo>
                <a:lnTo>
                  <a:pt x="158684" y="80862"/>
                </a:lnTo>
                <a:lnTo>
                  <a:pt x="158982" y="79948"/>
                </a:lnTo>
                <a:lnTo>
                  <a:pt x="157038" y="79994"/>
                </a:lnTo>
                <a:lnTo>
                  <a:pt x="153129" y="79971"/>
                </a:lnTo>
                <a:lnTo>
                  <a:pt x="149220" y="79834"/>
                </a:lnTo>
                <a:lnTo>
                  <a:pt x="145310" y="79582"/>
                </a:lnTo>
                <a:lnTo>
                  <a:pt x="141424" y="79216"/>
                </a:lnTo>
                <a:lnTo>
                  <a:pt x="137537" y="78713"/>
                </a:lnTo>
                <a:lnTo>
                  <a:pt x="133674" y="78119"/>
                </a:lnTo>
                <a:lnTo>
                  <a:pt x="129833" y="77387"/>
                </a:lnTo>
                <a:lnTo>
                  <a:pt x="127912" y="76976"/>
                </a:lnTo>
                <a:lnTo>
                  <a:pt x="125055" y="76336"/>
                </a:lnTo>
                <a:lnTo>
                  <a:pt x="120780" y="75147"/>
                </a:lnTo>
                <a:lnTo>
                  <a:pt x="117990" y="74232"/>
                </a:lnTo>
                <a:lnTo>
                  <a:pt x="115224" y="73226"/>
                </a:lnTo>
                <a:lnTo>
                  <a:pt x="112526" y="72061"/>
                </a:lnTo>
                <a:lnTo>
                  <a:pt x="109920" y="70757"/>
                </a:lnTo>
                <a:lnTo>
                  <a:pt x="107360" y="69294"/>
                </a:lnTo>
                <a:lnTo>
                  <a:pt x="106148" y="68494"/>
                </a:lnTo>
                <a:lnTo>
                  <a:pt x="104708" y="67511"/>
                </a:lnTo>
                <a:lnTo>
                  <a:pt x="101987" y="65362"/>
                </a:lnTo>
                <a:lnTo>
                  <a:pt x="99427" y="63053"/>
                </a:lnTo>
                <a:lnTo>
                  <a:pt x="97003" y="60584"/>
                </a:lnTo>
                <a:lnTo>
                  <a:pt x="94694" y="57978"/>
                </a:lnTo>
                <a:lnTo>
                  <a:pt x="92477" y="55280"/>
                </a:lnTo>
                <a:lnTo>
                  <a:pt x="89253" y="51119"/>
                </a:lnTo>
                <a:lnTo>
                  <a:pt x="85046" y="45472"/>
                </a:lnTo>
                <a:lnTo>
                  <a:pt x="80748" y="39871"/>
                </a:lnTo>
                <a:lnTo>
                  <a:pt x="77365" y="35893"/>
                </a:lnTo>
                <a:lnTo>
                  <a:pt x="74987" y="33356"/>
                </a:lnTo>
                <a:lnTo>
                  <a:pt x="72495" y="30955"/>
                </a:lnTo>
                <a:lnTo>
                  <a:pt x="69820" y="28715"/>
                </a:lnTo>
                <a:lnTo>
                  <a:pt x="68426" y="27663"/>
                </a:lnTo>
                <a:lnTo>
                  <a:pt x="67100" y="26726"/>
                </a:lnTo>
                <a:lnTo>
                  <a:pt x="64357" y="25034"/>
                </a:lnTo>
                <a:lnTo>
                  <a:pt x="61499" y="23502"/>
                </a:lnTo>
                <a:lnTo>
                  <a:pt x="58572" y="22131"/>
                </a:lnTo>
                <a:lnTo>
                  <a:pt x="57064" y="21513"/>
                </a:lnTo>
                <a:lnTo>
                  <a:pt x="54823" y="20644"/>
                </a:lnTo>
                <a:lnTo>
                  <a:pt x="50228" y="19158"/>
                </a:lnTo>
                <a:lnTo>
                  <a:pt x="45541" y="18015"/>
                </a:lnTo>
                <a:lnTo>
                  <a:pt x="40809" y="17215"/>
                </a:lnTo>
                <a:lnTo>
                  <a:pt x="38408" y="16964"/>
                </a:lnTo>
                <a:lnTo>
                  <a:pt x="33767" y="16621"/>
                </a:lnTo>
                <a:lnTo>
                  <a:pt x="27983" y="16186"/>
                </a:lnTo>
                <a:lnTo>
                  <a:pt x="25720" y="15889"/>
                </a:lnTo>
                <a:lnTo>
                  <a:pt x="23457" y="15432"/>
                </a:lnTo>
                <a:lnTo>
                  <a:pt x="21239" y="14838"/>
                </a:lnTo>
                <a:lnTo>
                  <a:pt x="20165" y="14449"/>
                </a:lnTo>
                <a:lnTo>
                  <a:pt x="18953" y="13969"/>
                </a:lnTo>
                <a:lnTo>
                  <a:pt x="16667" y="12780"/>
                </a:lnTo>
                <a:lnTo>
                  <a:pt x="14541" y="11340"/>
                </a:lnTo>
                <a:lnTo>
                  <a:pt x="12574" y="9694"/>
                </a:lnTo>
                <a:lnTo>
                  <a:pt x="10791" y="7819"/>
                </a:lnTo>
                <a:lnTo>
                  <a:pt x="9237" y="5761"/>
                </a:lnTo>
                <a:lnTo>
                  <a:pt x="7911" y="3567"/>
                </a:lnTo>
                <a:lnTo>
                  <a:pt x="6836" y="1212"/>
                </a:lnTo>
                <a:lnTo>
                  <a:pt x="64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rot="-5216854">
            <a:off x="6689370" y="-1802916"/>
            <a:ext cx="1751179" cy="4809420"/>
          </a:xfrm>
          <a:custGeom>
            <a:avLst/>
            <a:gdLst/>
            <a:ahLst/>
            <a:cxnLst/>
            <a:rect l="l" t="t" r="r" b="b"/>
            <a:pathLst>
              <a:path w="103611" h="100455" fill="none" extrusionOk="0">
                <a:moveTo>
                  <a:pt x="17376" y="100455"/>
                </a:moveTo>
                <a:lnTo>
                  <a:pt x="17467" y="99815"/>
                </a:lnTo>
                <a:lnTo>
                  <a:pt x="17467" y="98580"/>
                </a:lnTo>
                <a:lnTo>
                  <a:pt x="17307" y="97346"/>
                </a:lnTo>
                <a:lnTo>
                  <a:pt x="16987" y="96134"/>
                </a:lnTo>
                <a:lnTo>
                  <a:pt x="16347" y="94328"/>
                </a:lnTo>
                <a:lnTo>
                  <a:pt x="15181" y="92019"/>
                </a:lnTo>
                <a:lnTo>
                  <a:pt x="14541" y="90921"/>
                </a:lnTo>
                <a:lnTo>
                  <a:pt x="11638" y="86075"/>
                </a:lnTo>
                <a:lnTo>
                  <a:pt x="7271" y="78850"/>
                </a:lnTo>
                <a:lnTo>
                  <a:pt x="5259" y="75124"/>
                </a:lnTo>
                <a:lnTo>
                  <a:pt x="4025" y="72609"/>
                </a:lnTo>
                <a:lnTo>
                  <a:pt x="3453" y="71329"/>
                </a:lnTo>
                <a:lnTo>
                  <a:pt x="2904" y="70026"/>
                </a:lnTo>
                <a:lnTo>
                  <a:pt x="1921" y="67351"/>
                </a:lnTo>
                <a:lnTo>
                  <a:pt x="1121" y="64630"/>
                </a:lnTo>
                <a:lnTo>
                  <a:pt x="504" y="61864"/>
                </a:lnTo>
                <a:lnTo>
                  <a:pt x="115" y="59075"/>
                </a:lnTo>
                <a:lnTo>
                  <a:pt x="1" y="56263"/>
                </a:lnTo>
                <a:lnTo>
                  <a:pt x="138" y="53474"/>
                </a:lnTo>
                <a:lnTo>
                  <a:pt x="573" y="50731"/>
                </a:lnTo>
                <a:lnTo>
                  <a:pt x="915" y="49359"/>
                </a:lnTo>
                <a:lnTo>
                  <a:pt x="1373" y="47896"/>
                </a:lnTo>
                <a:lnTo>
                  <a:pt x="2584" y="45107"/>
                </a:lnTo>
                <a:lnTo>
                  <a:pt x="4116" y="42477"/>
                </a:lnTo>
                <a:lnTo>
                  <a:pt x="5945" y="40031"/>
                </a:lnTo>
                <a:lnTo>
                  <a:pt x="8048" y="37791"/>
                </a:lnTo>
                <a:lnTo>
                  <a:pt x="10380" y="35779"/>
                </a:lnTo>
                <a:lnTo>
                  <a:pt x="12872" y="33973"/>
                </a:lnTo>
                <a:lnTo>
                  <a:pt x="15547" y="32418"/>
                </a:lnTo>
                <a:lnTo>
                  <a:pt x="16919" y="31755"/>
                </a:lnTo>
                <a:lnTo>
                  <a:pt x="18336" y="31115"/>
                </a:lnTo>
                <a:lnTo>
                  <a:pt x="21194" y="30041"/>
                </a:lnTo>
                <a:lnTo>
                  <a:pt x="24120" y="29195"/>
                </a:lnTo>
                <a:lnTo>
                  <a:pt x="27115" y="28555"/>
                </a:lnTo>
                <a:lnTo>
                  <a:pt x="30156" y="28075"/>
                </a:lnTo>
                <a:lnTo>
                  <a:pt x="33219" y="27777"/>
                </a:lnTo>
                <a:lnTo>
                  <a:pt x="36283" y="27640"/>
                </a:lnTo>
                <a:lnTo>
                  <a:pt x="39369" y="27617"/>
                </a:lnTo>
                <a:lnTo>
                  <a:pt x="40901" y="27663"/>
                </a:lnTo>
                <a:lnTo>
                  <a:pt x="43804" y="27777"/>
                </a:lnTo>
                <a:lnTo>
                  <a:pt x="49611" y="28280"/>
                </a:lnTo>
                <a:lnTo>
                  <a:pt x="55395" y="28852"/>
                </a:lnTo>
                <a:lnTo>
                  <a:pt x="61202" y="29355"/>
                </a:lnTo>
                <a:lnTo>
                  <a:pt x="64106" y="29515"/>
                </a:lnTo>
                <a:lnTo>
                  <a:pt x="65569" y="29561"/>
                </a:lnTo>
                <a:lnTo>
                  <a:pt x="68495" y="29561"/>
                </a:lnTo>
                <a:lnTo>
                  <a:pt x="71421" y="29446"/>
                </a:lnTo>
                <a:lnTo>
                  <a:pt x="74325" y="29195"/>
                </a:lnTo>
                <a:lnTo>
                  <a:pt x="77205" y="28760"/>
                </a:lnTo>
                <a:lnTo>
                  <a:pt x="80040" y="28143"/>
                </a:lnTo>
                <a:lnTo>
                  <a:pt x="82807" y="27297"/>
                </a:lnTo>
                <a:lnTo>
                  <a:pt x="85504" y="26246"/>
                </a:lnTo>
                <a:lnTo>
                  <a:pt x="86807" y="25628"/>
                </a:lnTo>
                <a:lnTo>
                  <a:pt x="87699" y="25148"/>
                </a:lnTo>
                <a:lnTo>
                  <a:pt x="89414" y="24142"/>
                </a:lnTo>
                <a:lnTo>
                  <a:pt x="91060" y="22999"/>
                </a:lnTo>
                <a:lnTo>
                  <a:pt x="92637" y="21765"/>
                </a:lnTo>
                <a:lnTo>
                  <a:pt x="94123" y="20416"/>
                </a:lnTo>
                <a:lnTo>
                  <a:pt x="95518" y="18976"/>
                </a:lnTo>
                <a:lnTo>
                  <a:pt x="96821" y="17444"/>
                </a:lnTo>
                <a:lnTo>
                  <a:pt x="98010" y="15843"/>
                </a:lnTo>
                <a:lnTo>
                  <a:pt x="99107" y="14175"/>
                </a:lnTo>
                <a:lnTo>
                  <a:pt x="100113" y="12437"/>
                </a:lnTo>
                <a:lnTo>
                  <a:pt x="100982" y="10631"/>
                </a:lnTo>
                <a:lnTo>
                  <a:pt x="101759" y="8779"/>
                </a:lnTo>
                <a:lnTo>
                  <a:pt x="102399" y="6882"/>
                </a:lnTo>
                <a:lnTo>
                  <a:pt x="102902" y="4938"/>
                </a:lnTo>
                <a:lnTo>
                  <a:pt x="103291" y="2995"/>
                </a:lnTo>
                <a:lnTo>
                  <a:pt x="103542" y="1006"/>
                </a:lnTo>
                <a:lnTo>
                  <a:pt x="103611" y="0"/>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rot="-229855">
            <a:off x="4538700" y="3850521"/>
            <a:ext cx="9694639" cy="1434213"/>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rot="10271192" flipH="1">
            <a:off x="1450768" y="4096080"/>
            <a:ext cx="7628916" cy="2758425"/>
          </a:xfrm>
          <a:custGeom>
            <a:avLst/>
            <a:gdLst/>
            <a:ahLst/>
            <a:cxnLst/>
            <a:rect l="l" t="t" r="r" b="b"/>
            <a:pathLst>
              <a:path w="152100" h="108229" fill="none" extrusionOk="0">
                <a:moveTo>
                  <a:pt x="0" y="81297"/>
                </a:moveTo>
                <a:lnTo>
                  <a:pt x="1258" y="80383"/>
                </a:lnTo>
                <a:lnTo>
                  <a:pt x="3864" y="78691"/>
                </a:lnTo>
                <a:lnTo>
                  <a:pt x="6539" y="77205"/>
                </a:lnTo>
                <a:lnTo>
                  <a:pt x="9282" y="75879"/>
                </a:lnTo>
                <a:lnTo>
                  <a:pt x="12071" y="74736"/>
                </a:lnTo>
                <a:lnTo>
                  <a:pt x="14906" y="73776"/>
                </a:lnTo>
                <a:lnTo>
                  <a:pt x="17787" y="72976"/>
                </a:lnTo>
                <a:lnTo>
                  <a:pt x="20736" y="72358"/>
                </a:lnTo>
                <a:lnTo>
                  <a:pt x="23685" y="71901"/>
                </a:lnTo>
                <a:lnTo>
                  <a:pt x="26680" y="71604"/>
                </a:lnTo>
                <a:lnTo>
                  <a:pt x="29698" y="71444"/>
                </a:lnTo>
                <a:lnTo>
                  <a:pt x="32716" y="71467"/>
                </a:lnTo>
                <a:lnTo>
                  <a:pt x="35733" y="71627"/>
                </a:lnTo>
                <a:lnTo>
                  <a:pt x="38774" y="71924"/>
                </a:lnTo>
                <a:lnTo>
                  <a:pt x="41792" y="72358"/>
                </a:lnTo>
                <a:lnTo>
                  <a:pt x="44809" y="72953"/>
                </a:lnTo>
                <a:lnTo>
                  <a:pt x="46318" y="73296"/>
                </a:lnTo>
                <a:lnTo>
                  <a:pt x="49176" y="74004"/>
                </a:lnTo>
                <a:lnTo>
                  <a:pt x="55052" y="75719"/>
                </a:lnTo>
                <a:lnTo>
                  <a:pt x="59441" y="77296"/>
                </a:lnTo>
                <a:lnTo>
                  <a:pt x="62299" y="78485"/>
                </a:lnTo>
                <a:lnTo>
                  <a:pt x="65042" y="79811"/>
                </a:lnTo>
                <a:lnTo>
                  <a:pt x="67626" y="81274"/>
                </a:lnTo>
                <a:lnTo>
                  <a:pt x="68860" y="82052"/>
                </a:lnTo>
                <a:lnTo>
                  <a:pt x="73318" y="85047"/>
                </a:lnTo>
                <a:lnTo>
                  <a:pt x="82189" y="91288"/>
                </a:lnTo>
                <a:lnTo>
                  <a:pt x="88978" y="95837"/>
                </a:lnTo>
                <a:lnTo>
                  <a:pt x="93619" y="98695"/>
                </a:lnTo>
                <a:lnTo>
                  <a:pt x="98352" y="101347"/>
                </a:lnTo>
                <a:lnTo>
                  <a:pt x="103221" y="103702"/>
                </a:lnTo>
                <a:lnTo>
                  <a:pt x="105736" y="104731"/>
                </a:lnTo>
                <a:lnTo>
                  <a:pt x="106971" y="105211"/>
                </a:lnTo>
                <a:lnTo>
                  <a:pt x="109531" y="106079"/>
                </a:lnTo>
                <a:lnTo>
                  <a:pt x="112160" y="106811"/>
                </a:lnTo>
                <a:lnTo>
                  <a:pt x="114858" y="107405"/>
                </a:lnTo>
                <a:lnTo>
                  <a:pt x="117601" y="107840"/>
                </a:lnTo>
                <a:lnTo>
                  <a:pt x="120391" y="108114"/>
                </a:lnTo>
                <a:lnTo>
                  <a:pt x="123157" y="108228"/>
                </a:lnTo>
                <a:lnTo>
                  <a:pt x="125923" y="108160"/>
                </a:lnTo>
                <a:lnTo>
                  <a:pt x="128667" y="107885"/>
                </a:lnTo>
                <a:lnTo>
                  <a:pt x="131341" y="107405"/>
                </a:lnTo>
                <a:lnTo>
                  <a:pt x="133971" y="106697"/>
                </a:lnTo>
                <a:lnTo>
                  <a:pt x="136508" y="105782"/>
                </a:lnTo>
                <a:lnTo>
                  <a:pt x="138932" y="104616"/>
                </a:lnTo>
                <a:lnTo>
                  <a:pt x="141241" y="103222"/>
                </a:lnTo>
                <a:lnTo>
                  <a:pt x="143413" y="101553"/>
                </a:lnTo>
                <a:lnTo>
                  <a:pt x="145401" y="99609"/>
                </a:lnTo>
                <a:lnTo>
                  <a:pt x="146339" y="98512"/>
                </a:lnTo>
                <a:lnTo>
                  <a:pt x="146910" y="97803"/>
                </a:lnTo>
                <a:lnTo>
                  <a:pt x="147939" y="96340"/>
                </a:lnTo>
                <a:lnTo>
                  <a:pt x="148854" y="94786"/>
                </a:lnTo>
                <a:lnTo>
                  <a:pt x="149654" y="93185"/>
                </a:lnTo>
                <a:lnTo>
                  <a:pt x="150317" y="91516"/>
                </a:lnTo>
                <a:lnTo>
                  <a:pt x="150888" y="89825"/>
                </a:lnTo>
                <a:lnTo>
                  <a:pt x="151346" y="88064"/>
                </a:lnTo>
                <a:lnTo>
                  <a:pt x="151688" y="86281"/>
                </a:lnTo>
                <a:lnTo>
                  <a:pt x="152031" y="83583"/>
                </a:lnTo>
                <a:lnTo>
                  <a:pt x="152100" y="79926"/>
                </a:lnTo>
                <a:lnTo>
                  <a:pt x="151780" y="76268"/>
                </a:lnTo>
                <a:lnTo>
                  <a:pt x="151094" y="72678"/>
                </a:lnTo>
                <a:lnTo>
                  <a:pt x="150591" y="70918"/>
                </a:lnTo>
                <a:lnTo>
                  <a:pt x="150180" y="69661"/>
                </a:lnTo>
                <a:lnTo>
                  <a:pt x="149242" y="67214"/>
                </a:lnTo>
                <a:lnTo>
                  <a:pt x="148122" y="64883"/>
                </a:lnTo>
                <a:lnTo>
                  <a:pt x="146888" y="62642"/>
                </a:lnTo>
                <a:lnTo>
                  <a:pt x="144853" y="59373"/>
                </a:lnTo>
                <a:lnTo>
                  <a:pt x="141926" y="55189"/>
                </a:lnTo>
                <a:lnTo>
                  <a:pt x="139000" y="51028"/>
                </a:lnTo>
                <a:lnTo>
                  <a:pt x="136920" y="47851"/>
                </a:lnTo>
                <a:lnTo>
                  <a:pt x="135617" y="45679"/>
                </a:lnTo>
                <a:lnTo>
                  <a:pt x="134451" y="43461"/>
                </a:lnTo>
                <a:lnTo>
                  <a:pt x="133445" y="41129"/>
                </a:lnTo>
                <a:lnTo>
                  <a:pt x="132599" y="38729"/>
                </a:lnTo>
                <a:lnTo>
                  <a:pt x="131936" y="36214"/>
                </a:lnTo>
                <a:lnTo>
                  <a:pt x="131707" y="34888"/>
                </a:lnTo>
                <a:lnTo>
                  <a:pt x="131547" y="33722"/>
                </a:lnTo>
                <a:lnTo>
                  <a:pt x="131319" y="31344"/>
                </a:lnTo>
                <a:lnTo>
                  <a:pt x="131227" y="28967"/>
                </a:lnTo>
                <a:lnTo>
                  <a:pt x="131273" y="26566"/>
                </a:lnTo>
                <a:lnTo>
                  <a:pt x="131456" y="24189"/>
                </a:lnTo>
                <a:lnTo>
                  <a:pt x="131799" y="21811"/>
                </a:lnTo>
                <a:lnTo>
                  <a:pt x="132256" y="19479"/>
                </a:lnTo>
                <a:lnTo>
                  <a:pt x="132850" y="17170"/>
                </a:lnTo>
                <a:lnTo>
                  <a:pt x="133582" y="14884"/>
                </a:lnTo>
                <a:lnTo>
                  <a:pt x="134451" y="12666"/>
                </a:lnTo>
                <a:lnTo>
                  <a:pt x="135434" y="10494"/>
                </a:lnTo>
                <a:lnTo>
                  <a:pt x="136554" y="8391"/>
                </a:lnTo>
                <a:lnTo>
                  <a:pt x="137811" y="6379"/>
                </a:lnTo>
                <a:lnTo>
                  <a:pt x="139183" y="4436"/>
                </a:lnTo>
                <a:lnTo>
                  <a:pt x="140692" y="2584"/>
                </a:lnTo>
                <a:lnTo>
                  <a:pt x="142338" y="824"/>
                </a:lnTo>
                <a:lnTo>
                  <a:pt x="143184" y="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rot="309939" flipH="1">
            <a:off x="-3634560" y="4342106"/>
            <a:ext cx="6400774" cy="1145927"/>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a:off x="-3840750" y="2031475"/>
            <a:ext cx="6478194" cy="3671050"/>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rgbClr val="FFFFFF"/>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rot="-6299818">
            <a:off x="22235" y="558480"/>
            <a:ext cx="1506489" cy="1370883"/>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rot="-2430215">
            <a:off x="-3535453" y="-2409049"/>
            <a:ext cx="10722637" cy="3577623"/>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txBox="1">
            <a:spLocks noGrp="1"/>
          </p:cNvSpPr>
          <p:nvPr>
            <p:ph type="title"/>
          </p:nvPr>
        </p:nvSpPr>
        <p:spPr>
          <a:xfrm>
            <a:off x="2347025" y="2800350"/>
            <a:ext cx="4449900" cy="8958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800"/>
              <a:buNone/>
              <a:defRPr>
                <a:solidFill>
                  <a:schemeClr val="lt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32" name="Google Shape;232;p22"/>
          <p:cNvSpPr txBox="1">
            <a:spLocks noGrp="1"/>
          </p:cNvSpPr>
          <p:nvPr>
            <p:ph type="subTitle" idx="1"/>
          </p:nvPr>
        </p:nvSpPr>
        <p:spPr>
          <a:xfrm>
            <a:off x="2110325" y="1697550"/>
            <a:ext cx="4923300" cy="1102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800"/>
              <a:buNone/>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CUSTOM_6">
    <p:spTree>
      <p:nvGrpSpPr>
        <p:cNvPr id="1" name="Shape 233"/>
        <p:cNvGrpSpPr/>
        <p:nvPr/>
      </p:nvGrpSpPr>
      <p:grpSpPr>
        <a:xfrm>
          <a:off x="0" y="0"/>
          <a:ext cx="0" cy="0"/>
          <a:chOff x="0" y="0"/>
          <a:chExt cx="0" cy="0"/>
        </a:xfrm>
      </p:grpSpPr>
      <p:sp>
        <p:nvSpPr>
          <p:cNvPr id="234" name="Google Shape;234;p23"/>
          <p:cNvSpPr/>
          <p:nvPr/>
        </p:nvSpPr>
        <p:spPr>
          <a:xfrm rot="7721042">
            <a:off x="-3616905" y="416344"/>
            <a:ext cx="6784035" cy="1241649"/>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3"/>
          <p:cNvSpPr/>
          <p:nvPr/>
        </p:nvSpPr>
        <p:spPr>
          <a:xfrm rot="-9195049">
            <a:off x="-882651" y="-2283815"/>
            <a:ext cx="1658035" cy="5441740"/>
          </a:xfrm>
          <a:custGeom>
            <a:avLst/>
            <a:gdLst/>
            <a:ahLst/>
            <a:cxnLst/>
            <a:rect l="l" t="t" r="r" b="b"/>
            <a:pathLst>
              <a:path w="103611" h="100455" fill="none" extrusionOk="0">
                <a:moveTo>
                  <a:pt x="17376" y="100455"/>
                </a:moveTo>
                <a:lnTo>
                  <a:pt x="17467" y="99815"/>
                </a:lnTo>
                <a:lnTo>
                  <a:pt x="17467" y="98580"/>
                </a:lnTo>
                <a:lnTo>
                  <a:pt x="17307" y="97346"/>
                </a:lnTo>
                <a:lnTo>
                  <a:pt x="16987" y="96134"/>
                </a:lnTo>
                <a:lnTo>
                  <a:pt x="16347" y="94328"/>
                </a:lnTo>
                <a:lnTo>
                  <a:pt x="15181" y="92019"/>
                </a:lnTo>
                <a:lnTo>
                  <a:pt x="14541" y="90921"/>
                </a:lnTo>
                <a:lnTo>
                  <a:pt x="11638" y="86075"/>
                </a:lnTo>
                <a:lnTo>
                  <a:pt x="7271" y="78850"/>
                </a:lnTo>
                <a:lnTo>
                  <a:pt x="5259" y="75124"/>
                </a:lnTo>
                <a:lnTo>
                  <a:pt x="4025" y="72609"/>
                </a:lnTo>
                <a:lnTo>
                  <a:pt x="3453" y="71329"/>
                </a:lnTo>
                <a:lnTo>
                  <a:pt x="2904" y="70026"/>
                </a:lnTo>
                <a:lnTo>
                  <a:pt x="1921" y="67351"/>
                </a:lnTo>
                <a:lnTo>
                  <a:pt x="1121" y="64630"/>
                </a:lnTo>
                <a:lnTo>
                  <a:pt x="504" y="61864"/>
                </a:lnTo>
                <a:lnTo>
                  <a:pt x="115" y="59075"/>
                </a:lnTo>
                <a:lnTo>
                  <a:pt x="1" y="56263"/>
                </a:lnTo>
                <a:lnTo>
                  <a:pt x="138" y="53474"/>
                </a:lnTo>
                <a:lnTo>
                  <a:pt x="573" y="50731"/>
                </a:lnTo>
                <a:lnTo>
                  <a:pt x="915" y="49359"/>
                </a:lnTo>
                <a:lnTo>
                  <a:pt x="1373" y="47896"/>
                </a:lnTo>
                <a:lnTo>
                  <a:pt x="2584" y="45107"/>
                </a:lnTo>
                <a:lnTo>
                  <a:pt x="4116" y="42477"/>
                </a:lnTo>
                <a:lnTo>
                  <a:pt x="5945" y="40031"/>
                </a:lnTo>
                <a:lnTo>
                  <a:pt x="8048" y="37791"/>
                </a:lnTo>
                <a:lnTo>
                  <a:pt x="10380" y="35779"/>
                </a:lnTo>
                <a:lnTo>
                  <a:pt x="12872" y="33973"/>
                </a:lnTo>
                <a:lnTo>
                  <a:pt x="15547" y="32418"/>
                </a:lnTo>
                <a:lnTo>
                  <a:pt x="16919" y="31755"/>
                </a:lnTo>
                <a:lnTo>
                  <a:pt x="18336" y="31115"/>
                </a:lnTo>
                <a:lnTo>
                  <a:pt x="21194" y="30041"/>
                </a:lnTo>
                <a:lnTo>
                  <a:pt x="24120" y="29195"/>
                </a:lnTo>
                <a:lnTo>
                  <a:pt x="27115" y="28555"/>
                </a:lnTo>
                <a:lnTo>
                  <a:pt x="30156" y="28075"/>
                </a:lnTo>
                <a:lnTo>
                  <a:pt x="33219" y="27777"/>
                </a:lnTo>
                <a:lnTo>
                  <a:pt x="36283" y="27640"/>
                </a:lnTo>
                <a:lnTo>
                  <a:pt x="39369" y="27617"/>
                </a:lnTo>
                <a:lnTo>
                  <a:pt x="40901" y="27663"/>
                </a:lnTo>
                <a:lnTo>
                  <a:pt x="43804" y="27777"/>
                </a:lnTo>
                <a:lnTo>
                  <a:pt x="49611" y="28280"/>
                </a:lnTo>
                <a:lnTo>
                  <a:pt x="55395" y="28852"/>
                </a:lnTo>
                <a:lnTo>
                  <a:pt x="61202" y="29355"/>
                </a:lnTo>
                <a:lnTo>
                  <a:pt x="64106" y="29515"/>
                </a:lnTo>
                <a:lnTo>
                  <a:pt x="65569" y="29561"/>
                </a:lnTo>
                <a:lnTo>
                  <a:pt x="68495" y="29561"/>
                </a:lnTo>
                <a:lnTo>
                  <a:pt x="71421" y="29446"/>
                </a:lnTo>
                <a:lnTo>
                  <a:pt x="74325" y="29195"/>
                </a:lnTo>
                <a:lnTo>
                  <a:pt x="77205" y="28760"/>
                </a:lnTo>
                <a:lnTo>
                  <a:pt x="80040" y="28143"/>
                </a:lnTo>
                <a:lnTo>
                  <a:pt x="82807" y="27297"/>
                </a:lnTo>
                <a:lnTo>
                  <a:pt x="85504" y="26246"/>
                </a:lnTo>
                <a:lnTo>
                  <a:pt x="86807" y="25628"/>
                </a:lnTo>
                <a:lnTo>
                  <a:pt x="87699" y="25148"/>
                </a:lnTo>
                <a:lnTo>
                  <a:pt x="89414" y="24142"/>
                </a:lnTo>
                <a:lnTo>
                  <a:pt x="91060" y="22999"/>
                </a:lnTo>
                <a:lnTo>
                  <a:pt x="92637" y="21765"/>
                </a:lnTo>
                <a:lnTo>
                  <a:pt x="94123" y="20416"/>
                </a:lnTo>
                <a:lnTo>
                  <a:pt x="95518" y="18976"/>
                </a:lnTo>
                <a:lnTo>
                  <a:pt x="96821" y="17444"/>
                </a:lnTo>
                <a:lnTo>
                  <a:pt x="98010" y="15843"/>
                </a:lnTo>
                <a:lnTo>
                  <a:pt x="99107" y="14175"/>
                </a:lnTo>
                <a:lnTo>
                  <a:pt x="100113" y="12437"/>
                </a:lnTo>
                <a:lnTo>
                  <a:pt x="100982" y="10631"/>
                </a:lnTo>
                <a:lnTo>
                  <a:pt x="101759" y="8779"/>
                </a:lnTo>
                <a:lnTo>
                  <a:pt x="102399" y="6882"/>
                </a:lnTo>
                <a:lnTo>
                  <a:pt x="102902" y="4938"/>
                </a:lnTo>
                <a:lnTo>
                  <a:pt x="103291" y="2995"/>
                </a:lnTo>
                <a:lnTo>
                  <a:pt x="103542" y="1006"/>
                </a:lnTo>
                <a:lnTo>
                  <a:pt x="103611" y="0"/>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b="1"/>
            </a:lvl2pPr>
            <a:lvl3pPr lvl="2" algn="ctr" rtl="0">
              <a:spcBef>
                <a:spcPts val="0"/>
              </a:spcBef>
              <a:spcAft>
                <a:spcPts val="0"/>
              </a:spcAft>
              <a:buSzPts val="2500"/>
              <a:buNone/>
              <a:defRPr sz="2500" b="1"/>
            </a:lvl3pPr>
            <a:lvl4pPr lvl="3" algn="ctr" rtl="0">
              <a:spcBef>
                <a:spcPts val="0"/>
              </a:spcBef>
              <a:spcAft>
                <a:spcPts val="0"/>
              </a:spcAft>
              <a:buSzPts val="2500"/>
              <a:buNone/>
              <a:defRPr sz="2500" b="1"/>
            </a:lvl4pPr>
            <a:lvl5pPr lvl="4" algn="ctr" rtl="0">
              <a:spcBef>
                <a:spcPts val="0"/>
              </a:spcBef>
              <a:spcAft>
                <a:spcPts val="0"/>
              </a:spcAft>
              <a:buSzPts val="2500"/>
              <a:buNone/>
              <a:defRPr sz="2500" b="1"/>
            </a:lvl5pPr>
            <a:lvl6pPr lvl="5" algn="ctr" rtl="0">
              <a:spcBef>
                <a:spcPts val="0"/>
              </a:spcBef>
              <a:spcAft>
                <a:spcPts val="0"/>
              </a:spcAft>
              <a:buSzPts val="2500"/>
              <a:buNone/>
              <a:defRPr sz="2500" b="1"/>
            </a:lvl6pPr>
            <a:lvl7pPr lvl="6" algn="ctr" rtl="0">
              <a:spcBef>
                <a:spcPts val="0"/>
              </a:spcBef>
              <a:spcAft>
                <a:spcPts val="0"/>
              </a:spcAft>
              <a:buSzPts val="2500"/>
              <a:buNone/>
              <a:defRPr sz="2500" b="1"/>
            </a:lvl7pPr>
            <a:lvl8pPr lvl="7" algn="ctr" rtl="0">
              <a:spcBef>
                <a:spcPts val="0"/>
              </a:spcBef>
              <a:spcAft>
                <a:spcPts val="0"/>
              </a:spcAft>
              <a:buSzPts val="2500"/>
              <a:buNone/>
              <a:defRPr sz="2500" b="1"/>
            </a:lvl8pPr>
            <a:lvl9pPr lvl="8" algn="ctr" rtl="0">
              <a:spcBef>
                <a:spcPts val="0"/>
              </a:spcBef>
              <a:spcAft>
                <a:spcPts val="0"/>
              </a:spcAft>
              <a:buSzPts val="2500"/>
              <a:buNone/>
              <a:defRPr sz="2500" b="1"/>
            </a:lvl9pPr>
          </a:lstStyle>
          <a:p>
            <a:endParaRPr/>
          </a:p>
        </p:txBody>
      </p:sp>
      <p:sp>
        <p:nvSpPr>
          <p:cNvPr id="237" name="Google Shape;237;p23"/>
          <p:cNvSpPr/>
          <p:nvPr/>
        </p:nvSpPr>
        <p:spPr>
          <a:xfrm rot="-2700500">
            <a:off x="5828109" y="3031428"/>
            <a:ext cx="5797077" cy="2719673"/>
          </a:xfrm>
          <a:custGeom>
            <a:avLst/>
            <a:gdLst/>
            <a:ahLst/>
            <a:cxnLst/>
            <a:rect l="l" t="t" r="r" b="b"/>
            <a:pathLst>
              <a:path w="158982" h="88796" extrusionOk="0">
                <a:moveTo>
                  <a:pt x="6425" y="0"/>
                </a:moveTo>
                <a:lnTo>
                  <a:pt x="6082" y="115"/>
                </a:lnTo>
                <a:lnTo>
                  <a:pt x="5053" y="823"/>
                </a:lnTo>
                <a:lnTo>
                  <a:pt x="4710" y="938"/>
                </a:lnTo>
                <a:lnTo>
                  <a:pt x="4641" y="2469"/>
                </a:lnTo>
                <a:lnTo>
                  <a:pt x="4641" y="5510"/>
                </a:lnTo>
                <a:lnTo>
                  <a:pt x="4733" y="7042"/>
                </a:lnTo>
                <a:lnTo>
                  <a:pt x="1029" y="80862"/>
                </a:lnTo>
                <a:lnTo>
                  <a:pt x="526" y="80794"/>
                </a:lnTo>
                <a:lnTo>
                  <a:pt x="0" y="80839"/>
                </a:lnTo>
                <a:lnTo>
                  <a:pt x="158593" y="88795"/>
                </a:lnTo>
                <a:lnTo>
                  <a:pt x="158410" y="88384"/>
                </a:lnTo>
                <a:lnTo>
                  <a:pt x="158159" y="87378"/>
                </a:lnTo>
                <a:lnTo>
                  <a:pt x="158021" y="85663"/>
                </a:lnTo>
                <a:lnTo>
                  <a:pt x="158204" y="83148"/>
                </a:lnTo>
                <a:lnTo>
                  <a:pt x="158684" y="80862"/>
                </a:lnTo>
                <a:lnTo>
                  <a:pt x="158982" y="79948"/>
                </a:lnTo>
                <a:lnTo>
                  <a:pt x="157038" y="79994"/>
                </a:lnTo>
                <a:lnTo>
                  <a:pt x="153129" y="79971"/>
                </a:lnTo>
                <a:lnTo>
                  <a:pt x="149220" y="79834"/>
                </a:lnTo>
                <a:lnTo>
                  <a:pt x="145310" y="79582"/>
                </a:lnTo>
                <a:lnTo>
                  <a:pt x="141424" y="79216"/>
                </a:lnTo>
                <a:lnTo>
                  <a:pt x="137537" y="78713"/>
                </a:lnTo>
                <a:lnTo>
                  <a:pt x="133674" y="78119"/>
                </a:lnTo>
                <a:lnTo>
                  <a:pt x="129833" y="77387"/>
                </a:lnTo>
                <a:lnTo>
                  <a:pt x="127912" y="76976"/>
                </a:lnTo>
                <a:lnTo>
                  <a:pt x="125055" y="76336"/>
                </a:lnTo>
                <a:lnTo>
                  <a:pt x="120780" y="75147"/>
                </a:lnTo>
                <a:lnTo>
                  <a:pt x="117990" y="74232"/>
                </a:lnTo>
                <a:lnTo>
                  <a:pt x="115224" y="73226"/>
                </a:lnTo>
                <a:lnTo>
                  <a:pt x="112526" y="72061"/>
                </a:lnTo>
                <a:lnTo>
                  <a:pt x="109920" y="70757"/>
                </a:lnTo>
                <a:lnTo>
                  <a:pt x="107360" y="69294"/>
                </a:lnTo>
                <a:lnTo>
                  <a:pt x="106148" y="68494"/>
                </a:lnTo>
                <a:lnTo>
                  <a:pt x="104708" y="67511"/>
                </a:lnTo>
                <a:lnTo>
                  <a:pt x="101987" y="65362"/>
                </a:lnTo>
                <a:lnTo>
                  <a:pt x="99427" y="63053"/>
                </a:lnTo>
                <a:lnTo>
                  <a:pt x="97003" y="60584"/>
                </a:lnTo>
                <a:lnTo>
                  <a:pt x="94694" y="57978"/>
                </a:lnTo>
                <a:lnTo>
                  <a:pt x="92477" y="55280"/>
                </a:lnTo>
                <a:lnTo>
                  <a:pt x="89253" y="51119"/>
                </a:lnTo>
                <a:lnTo>
                  <a:pt x="85046" y="45472"/>
                </a:lnTo>
                <a:lnTo>
                  <a:pt x="80748" y="39871"/>
                </a:lnTo>
                <a:lnTo>
                  <a:pt x="77365" y="35893"/>
                </a:lnTo>
                <a:lnTo>
                  <a:pt x="74987" y="33356"/>
                </a:lnTo>
                <a:lnTo>
                  <a:pt x="72495" y="30955"/>
                </a:lnTo>
                <a:lnTo>
                  <a:pt x="69820" y="28715"/>
                </a:lnTo>
                <a:lnTo>
                  <a:pt x="68426" y="27663"/>
                </a:lnTo>
                <a:lnTo>
                  <a:pt x="67100" y="26726"/>
                </a:lnTo>
                <a:lnTo>
                  <a:pt x="64357" y="25034"/>
                </a:lnTo>
                <a:lnTo>
                  <a:pt x="61499" y="23502"/>
                </a:lnTo>
                <a:lnTo>
                  <a:pt x="58572" y="22131"/>
                </a:lnTo>
                <a:lnTo>
                  <a:pt x="57064" y="21513"/>
                </a:lnTo>
                <a:lnTo>
                  <a:pt x="54823" y="20644"/>
                </a:lnTo>
                <a:lnTo>
                  <a:pt x="50228" y="19158"/>
                </a:lnTo>
                <a:lnTo>
                  <a:pt x="45541" y="18015"/>
                </a:lnTo>
                <a:lnTo>
                  <a:pt x="40809" y="17215"/>
                </a:lnTo>
                <a:lnTo>
                  <a:pt x="38408" y="16964"/>
                </a:lnTo>
                <a:lnTo>
                  <a:pt x="33767" y="16621"/>
                </a:lnTo>
                <a:lnTo>
                  <a:pt x="27983" y="16186"/>
                </a:lnTo>
                <a:lnTo>
                  <a:pt x="25720" y="15889"/>
                </a:lnTo>
                <a:lnTo>
                  <a:pt x="23457" y="15432"/>
                </a:lnTo>
                <a:lnTo>
                  <a:pt x="21239" y="14838"/>
                </a:lnTo>
                <a:lnTo>
                  <a:pt x="20165" y="14449"/>
                </a:lnTo>
                <a:lnTo>
                  <a:pt x="18953" y="13969"/>
                </a:lnTo>
                <a:lnTo>
                  <a:pt x="16667" y="12780"/>
                </a:lnTo>
                <a:lnTo>
                  <a:pt x="14541" y="11340"/>
                </a:lnTo>
                <a:lnTo>
                  <a:pt x="12574" y="9694"/>
                </a:lnTo>
                <a:lnTo>
                  <a:pt x="10791" y="7819"/>
                </a:lnTo>
                <a:lnTo>
                  <a:pt x="9237" y="5761"/>
                </a:lnTo>
                <a:lnTo>
                  <a:pt x="7911" y="3567"/>
                </a:lnTo>
                <a:lnTo>
                  <a:pt x="6836" y="1212"/>
                </a:lnTo>
                <a:lnTo>
                  <a:pt x="64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3"/>
          <p:cNvSpPr/>
          <p:nvPr/>
        </p:nvSpPr>
        <p:spPr>
          <a:xfrm rot="-10799665" flipH="1">
            <a:off x="5030251" y="-793566"/>
            <a:ext cx="8366921" cy="1241549"/>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p:nvPr/>
        </p:nvSpPr>
        <p:spPr>
          <a:xfrm rot="6276828" flipH="1">
            <a:off x="7072482" y="-3718147"/>
            <a:ext cx="1676528" cy="6602836"/>
          </a:xfrm>
          <a:custGeom>
            <a:avLst/>
            <a:gdLst/>
            <a:ahLst/>
            <a:cxnLst/>
            <a:rect l="l" t="t" r="r" b="b"/>
            <a:pathLst>
              <a:path w="103611" h="100455" fill="none" extrusionOk="0">
                <a:moveTo>
                  <a:pt x="17376" y="100455"/>
                </a:moveTo>
                <a:lnTo>
                  <a:pt x="17467" y="99815"/>
                </a:lnTo>
                <a:lnTo>
                  <a:pt x="17467" y="98580"/>
                </a:lnTo>
                <a:lnTo>
                  <a:pt x="17307" y="97346"/>
                </a:lnTo>
                <a:lnTo>
                  <a:pt x="16987" y="96134"/>
                </a:lnTo>
                <a:lnTo>
                  <a:pt x="16347" y="94328"/>
                </a:lnTo>
                <a:lnTo>
                  <a:pt x="15181" y="92019"/>
                </a:lnTo>
                <a:lnTo>
                  <a:pt x="14541" y="90921"/>
                </a:lnTo>
                <a:lnTo>
                  <a:pt x="11638" y="86075"/>
                </a:lnTo>
                <a:lnTo>
                  <a:pt x="7271" y="78850"/>
                </a:lnTo>
                <a:lnTo>
                  <a:pt x="5259" y="75124"/>
                </a:lnTo>
                <a:lnTo>
                  <a:pt x="4025" y="72609"/>
                </a:lnTo>
                <a:lnTo>
                  <a:pt x="3453" y="71329"/>
                </a:lnTo>
                <a:lnTo>
                  <a:pt x="2904" y="70026"/>
                </a:lnTo>
                <a:lnTo>
                  <a:pt x="1921" y="67351"/>
                </a:lnTo>
                <a:lnTo>
                  <a:pt x="1121" y="64630"/>
                </a:lnTo>
                <a:lnTo>
                  <a:pt x="504" y="61864"/>
                </a:lnTo>
                <a:lnTo>
                  <a:pt x="115" y="59075"/>
                </a:lnTo>
                <a:lnTo>
                  <a:pt x="1" y="56263"/>
                </a:lnTo>
                <a:lnTo>
                  <a:pt x="138" y="53474"/>
                </a:lnTo>
                <a:lnTo>
                  <a:pt x="573" y="50731"/>
                </a:lnTo>
                <a:lnTo>
                  <a:pt x="915" y="49359"/>
                </a:lnTo>
                <a:lnTo>
                  <a:pt x="1373" y="47896"/>
                </a:lnTo>
                <a:lnTo>
                  <a:pt x="2584" y="45107"/>
                </a:lnTo>
                <a:lnTo>
                  <a:pt x="4116" y="42477"/>
                </a:lnTo>
                <a:lnTo>
                  <a:pt x="5945" y="40031"/>
                </a:lnTo>
                <a:lnTo>
                  <a:pt x="8048" y="37791"/>
                </a:lnTo>
                <a:lnTo>
                  <a:pt x="10380" y="35779"/>
                </a:lnTo>
                <a:lnTo>
                  <a:pt x="12872" y="33973"/>
                </a:lnTo>
                <a:lnTo>
                  <a:pt x="15547" y="32418"/>
                </a:lnTo>
                <a:lnTo>
                  <a:pt x="16919" y="31755"/>
                </a:lnTo>
                <a:lnTo>
                  <a:pt x="18336" y="31115"/>
                </a:lnTo>
                <a:lnTo>
                  <a:pt x="21194" y="30041"/>
                </a:lnTo>
                <a:lnTo>
                  <a:pt x="24120" y="29195"/>
                </a:lnTo>
                <a:lnTo>
                  <a:pt x="27115" y="28555"/>
                </a:lnTo>
                <a:lnTo>
                  <a:pt x="30156" y="28075"/>
                </a:lnTo>
                <a:lnTo>
                  <a:pt x="33219" y="27777"/>
                </a:lnTo>
                <a:lnTo>
                  <a:pt x="36283" y="27640"/>
                </a:lnTo>
                <a:lnTo>
                  <a:pt x="39369" y="27617"/>
                </a:lnTo>
                <a:lnTo>
                  <a:pt x="40901" y="27663"/>
                </a:lnTo>
                <a:lnTo>
                  <a:pt x="43804" y="27777"/>
                </a:lnTo>
                <a:lnTo>
                  <a:pt x="49611" y="28280"/>
                </a:lnTo>
                <a:lnTo>
                  <a:pt x="55395" y="28852"/>
                </a:lnTo>
                <a:lnTo>
                  <a:pt x="61202" y="29355"/>
                </a:lnTo>
                <a:lnTo>
                  <a:pt x="64106" y="29515"/>
                </a:lnTo>
                <a:lnTo>
                  <a:pt x="65569" y="29561"/>
                </a:lnTo>
                <a:lnTo>
                  <a:pt x="68495" y="29561"/>
                </a:lnTo>
                <a:lnTo>
                  <a:pt x="71421" y="29446"/>
                </a:lnTo>
                <a:lnTo>
                  <a:pt x="74325" y="29195"/>
                </a:lnTo>
                <a:lnTo>
                  <a:pt x="77205" y="28760"/>
                </a:lnTo>
                <a:lnTo>
                  <a:pt x="80040" y="28143"/>
                </a:lnTo>
                <a:lnTo>
                  <a:pt x="82807" y="27297"/>
                </a:lnTo>
                <a:lnTo>
                  <a:pt x="85504" y="26246"/>
                </a:lnTo>
                <a:lnTo>
                  <a:pt x="86807" y="25628"/>
                </a:lnTo>
                <a:lnTo>
                  <a:pt x="87699" y="25148"/>
                </a:lnTo>
                <a:lnTo>
                  <a:pt x="89414" y="24142"/>
                </a:lnTo>
                <a:lnTo>
                  <a:pt x="91060" y="22999"/>
                </a:lnTo>
                <a:lnTo>
                  <a:pt x="92637" y="21765"/>
                </a:lnTo>
                <a:lnTo>
                  <a:pt x="94123" y="20416"/>
                </a:lnTo>
                <a:lnTo>
                  <a:pt x="95518" y="18976"/>
                </a:lnTo>
                <a:lnTo>
                  <a:pt x="96821" y="17444"/>
                </a:lnTo>
                <a:lnTo>
                  <a:pt x="98010" y="15843"/>
                </a:lnTo>
                <a:lnTo>
                  <a:pt x="99107" y="14175"/>
                </a:lnTo>
                <a:lnTo>
                  <a:pt x="100113" y="12437"/>
                </a:lnTo>
                <a:lnTo>
                  <a:pt x="100982" y="10631"/>
                </a:lnTo>
                <a:lnTo>
                  <a:pt x="101759" y="8779"/>
                </a:lnTo>
                <a:lnTo>
                  <a:pt x="102399" y="6882"/>
                </a:lnTo>
                <a:lnTo>
                  <a:pt x="102902" y="4938"/>
                </a:lnTo>
                <a:lnTo>
                  <a:pt x="103291" y="2995"/>
                </a:lnTo>
                <a:lnTo>
                  <a:pt x="103542" y="1006"/>
                </a:lnTo>
                <a:lnTo>
                  <a:pt x="103611" y="0"/>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rot="333">
            <a:off x="-1188600" y="4680608"/>
            <a:ext cx="8426102" cy="1241664"/>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rot="487499" flipH="1">
            <a:off x="-404545" y="3676669"/>
            <a:ext cx="9739368" cy="2562754"/>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3">
  <p:cSld name="CUSTOM_6_1">
    <p:spTree>
      <p:nvGrpSpPr>
        <p:cNvPr id="1" name="Shape 242"/>
        <p:cNvGrpSpPr/>
        <p:nvPr/>
      </p:nvGrpSpPr>
      <p:grpSpPr>
        <a:xfrm>
          <a:off x="0" y="0"/>
          <a:ext cx="0" cy="0"/>
          <a:chOff x="0" y="0"/>
          <a:chExt cx="0" cy="0"/>
        </a:xfrm>
      </p:grpSpPr>
      <p:sp>
        <p:nvSpPr>
          <p:cNvPr id="243" name="Google Shape;243;p24"/>
          <p:cNvSpPr/>
          <p:nvPr/>
        </p:nvSpPr>
        <p:spPr>
          <a:xfrm flipH="1">
            <a:off x="5678989" y="3268075"/>
            <a:ext cx="5947208" cy="3075500"/>
          </a:xfrm>
          <a:custGeom>
            <a:avLst/>
            <a:gdLst/>
            <a:ahLst/>
            <a:cxnLst/>
            <a:rect l="l" t="t" r="r" b="b"/>
            <a:pathLst>
              <a:path w="147665" h="123020" extrusionOk="0">
                <a:moveTo>
                  <a:pt x="25011" y="1"/>
                </a:moveTo>
                <a:lnTo>
                  <a:pt x="21170" y="115"/>
                </a:lnTo>
                <a:lnTo>
                  <a:pt x="17375" y="549"/>
                </a:lnTo>
                <a:lnTo>
                  <a:pt x="13649" y="1350"/>
                </a:lnTo>
                <a:lnTo>
                  <a:pt x="10036" y="2516"/>
                </a:lnTo>
                <a:lnTo>
                  <a:pt x="6561" y="4047"/>
                </a:lnTo>
                <a:lnTo>
                  <a:pt x="4893" y="4985"/>
                </a:lnTo>
                <a:lnTo>
                  <a:pt x="4184" y="5419"/>
                </a:lnTo>
                <a:lnTo>
                  <a:pt x="2995" y="6402"/>
                </a:lnTo>
                <a:lnTo>
                  <a:pt x="2035" y="7522"/>
                </a:lnTo>
                <a:lnTo>
                  <a:pt x="1280" y="8757"/>
                </a:lnTo>
                <a:lnTo>
                  <a:pt x="732" y="10083"/>
                </a:lnTo>
                <a:lnTo>
                  <a:pt x="343" y="11477"/>
                </a:lnTo>
                <a:lnTo>
                  <a:pt x="92" y="12963"/>
                </a:lnTo>
                <a:lnTo>
                  <a:pt x="0" y="14518"/>
                </a:lnTo>
                <a:lnTo>
                  <a:pt x="0" y="16896"/>
                </a:lnTo>
                <a:lnTo>
                  <a:pt x="252" y="20165"/>
                </a:lnTo>
                <a:lnTo>
                  <a:pt x="572" y="23434"/>
                </a:lnTo>
                <a:lnTo>
                  <a:pt x="800" y="26589"/>
                </a:lnTo>
                <a:lnTo>
                  <a:pt x="800" y="28075"/>
                </a:lnTo>
                <a:lnTo>
                  <a:pt x="869" y="30453"/>
                </a:lnTo>
                <a:lnTo>
                  <a:pt x="1075" y="35185"/>
                </a:lnTo>
                <a:lnTo>
                  <a:pt x="1395" y="39917"/>
                </a:lnTo>
                <a:lnTo>
                  <a:pt x="1875" y="44627"/>
                </a:lnTo>
                <a:lnTo>
                  <a:pt x="2172" y="46982"/>
                </a:lnTo>
                <a:lnTo>
                  <a:pt x="2172" y="122791"/>
                </a:lnTo>
                <a:lnTo>
                  <a:pt x="144898" y="123020"/>
                </a:lnTo>
                <a:lnTo>
                  <a:pt x="145310" y="121968"/>
                </a:lnTo>
                <a:lnTo>
                  <a:pt x="145996" y="119819"/>
                </a:lnTo>
                <a:lnTo>
                  <a:pt x="146567" y="117624"/>
                </a:lnTo>
                <a:lnTo>
                  <a:pt x="147025" y="115430"/>
                </a:lnTo>
                <a:lnTo>
                  <a:pt x="147367" y="113189"/>
                </a:lnTo>
                <a:lnTo>
                  <a:pt x="147573" y="110949"/>
                </a:lnTo>
                <a:lnTo>
                  <a:pt x="147665" y="108685"/>
                </a:lnTo>
                <a:lnTo>
                  <a:pt x="147642" y="106445"/>
                </a:lnTo>
                <a:lnTo>
                  <a:pt x="147482" y="104182"/>
                </a:lnTo>
                <a:lnTo>
                  <a:pt x="147230" y="101941"/>
                </a:lnTo>
                <a:lnTo>
                  <a:pt x="146842" y="99724"/>
                </a:lnTo>
                <a:lnTo>
                  <a:pt x="146339" y="97529"/>
                </a:lnTo>
                <a:lnTo>
                  <a:pt x="145721" y="95357"/>
                </a:lnTo>
                <a:lnTo>
                  <a:pt x="144990" y="93231"/>
                </a:lnTo>
                <a:lnTo>
                  <a:pt x="144121" y="91128"/>
                </a:lnTo>
                <a:lnTo>
                  <a:pt x="143161" y="89093"/>
                </a:lnTo>
                <a:lnTo>
                  <a:pt x="142635" y="88110"/>
                </a:lnTo>
                <a:lnTo>
                  <a:pt x="141995" y="86967"/>
                </a:lnTo>
                <a:lnTo>
                  <a:pt x="140600" y="84795"/>
                </a:lnTo>
                <a:lnTo>
                  <a:pt x="139091" y="82714"/>
                </a:lnTo>
                <a:lnTo>
                  <a:pt x="137445" y="80748"/>
                </a:lnTo>
                <a:lnTo>
                  <a:pt x="135685" y="78897"/>
                </a:lnTo>
                <a:lnTo>
                  <a:pt x="133833" y="77159"/>
                </a:lnTo>
                <a:lnTo>
                  <a:pt x="131867" y="75559"/>
                </a:lnTo>
                <a:lnTo>
                  <a:pt x="129810" y="74073"/>
                </a:lnTo>
                <a:lnTo>
                  <a:pt x="127683" y="72724"/>
                </a:lnTo>
                <a:lnTo>
                  <a:pt x="125443" y="71489"/>
                </a:lnTo>
                <a:lnTo>
                  <a:pt x="123157" y="70392"/>
                </a:lnTo>
                <a:lnTo>
                  <a:pt x="120779" y="69432"/>
                </a:lnTo>
                <a:lnTo>
                  <a:pt x="118356" y="68632"/>
                </a:lnTo>
                <a:lnTo>
                  <a:pt x="115887" y="67969"/>
                </a:lnTo>
                <a:lnTo>
                  <a:pt x="113372" y="67443"/>
                </a:lnTo>
                <a:lnTo>
                  <a:pt x="110811" y="67077"/>
                </a:lnTo>
                <a:lnTo>
                  <a:pt x="109508" y="66963"/>
                </a:lnTo>
                <a:lnTo>
                  <a:pt x="104204" y="66551"/>
                </a:lnTo>
                <a:lnTo>
                  <a:pt x="96591" y="65774"/>
                </a:lnTo>
                <a:lnTo>
                  <a:pt x="92956" y="65134"/>
                </a:lnTo>
                <a:lnTo>
                  <a:pt x="90602" y="64562"/>
                </a:lnTo>
                <a:lnTo>
                  <a:pt x="88315" y="63854"/>
                </a:lnTo>
                <a:lnTo>
                  <a:pt x="86075" y="62985"/>
                </a:lnTo>
                <a:lnTo>
                  <a:pt x="83949" y="61933"/>
                </a:lnTo>
                <a:lnTo>
                  <a:pt x="81868" y="60676"/>
                </a:lnTo>
                <a:lnTo>
                  <a:pt x="79879" y="59190"/>
                </a:lnTo>
                <a:lnTo>
                  <a:pt x="78005" y="57452"/>
                </a:lnTo>
                <a:lnTo>
                  <a:pt x="76199" y="55440"/>
                </a:lnTo>
                <a:lnTo>
                  <a:pt x="74507" y="53109"/>
                </a:lnTo>
                <a:lnTo>
                  <a:pt x="73707" y="51828"/>
                </a:lnTo>
                <a:lnTo>
                  <a:pt x="73089" y="50777"/>
                </a:lnTo>
                <a:lnTo>
                  <a:pt x="72015" y="48628"/>
                </a:lnTo>
                <a:lnTo>
                  <a:pt x="71100" y="46456"/>
                </a:lnTo>
                <a:lnTo>
                  <a:pt x="70346" y="44238"/>
                </a:lnTo>
                <a:lnTo>
                  <a:pt x="69386" y="40878"/>
                </a:lnTo>
                <a:lnTo>
                  <a:pt x="68334" y="36351"/>
                </a:lnTo>
                <a:lnTo>
                  <a:pt x="67305" y="31824"/>
                </a:lnTo>
                <a:lnTo>
                  <a:pt x="66391" y="28441"/>
                </a:lnTo>
                <a:lnTo>
                  <a:pt x="65659" y="26223"/>
                </a:lnTo>
                <a:lnTo>
                  <a:pt x="64813" y="24006"/>
                </a:lnTo>
                <a:lnTo>
                  <a:pt x="63807" y="21834"/>
                </a:lnTo>
                <a:lnTo>
                  <a:pt x="62619" y="19708"/>
                </a:lnTo>
                <a:lnTo>
                  <a:pt x="61224" y="17604"/>
                </a:lnTo>
                <a:lnTo>
                  <a:pt x="60424" y="16598"/>
                </a:lnTo>
                <a:lnTo>
                  <a:pt x="59235" y="15158"/>
                </a:lnTo>
                <a:lnTo>
                  <a:pt x="56606" y="12483"/>
                </a:lnTo>
                <a:lnTo>
                  <a:pt x="53725" y="10037"/>
                </a:lnTo>
                <a:lnTo>
                  <a:pt x="50616" y="7842"/>
                </a:lnTo>
                <a:lnTo>
                  <a:pt x="47301" y="5876"/>
                </a:lnTo>
                <a:lnTo>
                  <a:pt x="43826" y="4184"/>
                </a:lnTo>
                <a:lnTo>
                  <a:pt x="40214" y="2767"/>
                </a:lnTo>
                <a:lnTo>
                  <a:pt x="36510" y="1624"/>
                </a:lnTo>
                <a:lnTo>
                  <a:pt x="32715" y="778"/>
                </a:lnTo>
                <a:lnTo>
                  <a:pt x="28875" y="229"/>
                </a:lnTo>
                <a:lnTo>
                  <a:pt x="250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45" name="Google Shape;245;p24"/>
          <p:cNvSpPr/>
          <p:nvPr/>
        </p:nvSpPr>
        <p:spPr>
          <a:xfrm rot="478634">
            <a:off x="5842085" y="4195981"/>
            <a:ext cx="4160350" cy="2511324"/>
          </a:xfrm>
          <a:custGeom>
            <a:avLst/>
            <a:gdLst/>
            <a:ahLst/>
            <a:cxnLst/>
            <a:rect l="l" t="t" r="r" b="b"/>
            <a:pathLst>
              <a:path w="103611" h="100455" fill="none" extrusionOk="0">
                <a:moveTo>
                  <a:pt x="17376" y="100455"/>
                </a:moveTo>
                <a:lnTo>
                  <a:pt x="17467" y="99815"/>
                </a:lnTo>
                <a:lnTo>
                  <a:pt x="17467" y="98580"/>
                </a:lnTo>
                <a:lnTo>
                  <a:pt x="17307" y="97346"/>
                </a:lnTo>
                <a:lnTo>
                  <a:pt x="16987" y="96134"/>
                </a:lnTo>
                <a:lnTo>
                  <a:pt x="16347" y="94328"/>
                </a:lnTo>
                <a:lnTo>
                  <a:pt x="15181" y="92019"/>
                </a:lnTo>
                <a:lnTo>
                  <a:pt x="14541" y="90921"/>
                </a:lnTo>
                <a:lnTo>
                  <a:pt x="11638" y="86075"/>
                </a:lnTo>
                <a:lnTo>
                  <a:pt x="7271" y="78850"/>
                </a:lnTo>
                <a:lnTo>
                  <a:pt x="5259" y="75124"/>
                </a:lnTo>
                <a:lnTo>
                  <a:pt x="4025" y="72609"/>
                </a:lnTo>
                <a:lnTo>
                  <a:pt x="3453" y="71329"/>
                </a:lnTo>
                <a:lnTo>
                  <a:pt x="2904" y="70026"/>
                </a:lnTo>
                <a:lnTo>
                  <a:pt x="1921" y="67351"/>
                </a:lnTo>
                <a:lnTo>
                  <a:pt x="1121" y="64630"/>
                </a:lnTo>
                <a:lnTo>
                  <a:pt x="504" y="61864"/>
                </a:lnTo>
                <a:lnTo>
                  <a:pt x="115" y="59075"/>
                </a:lnTo>
                <a:lnTo>
                  <a:pt x="1" y="56263"/>
                </a:lnTo>
                <a:lnTo>
                  <a:pt x="138" y="53474"/>
                </a:lnTo>
                <a:lnTo>
                  <a:pt x="573" y="50731"/>
                </a:lnTo>
                <a:lnTo>
                  <a:pt x="915" y="49359"/>
                </a:lnTo>
                <a:lnTo>
                  <a:pt x="1373" y="47896"/>
                </a:lnTo>
                <a:lnTo>
                  <a:pt x="2584" y="45107"/>
                </a:lnTo>
                <a:lnTo>
                  <a:pt x="4116" y="42477"/>
                </a:lnTo>
                <a:lnTo>
                  <a:pt x="5945" y="40031"/>
                </a:lnTo>
                <a:lnTo>
                  <a:pt x="8048" y="37791"/>
                </a:lnTo>
                <a:lnTo>
                  <a:pt x="10380" y="35779"/>
                </a:lnTo>
                <a:lnTo>
                  <a:pt x="12872" y="33973"/>
                </a:lnTo>
                <a:lnTo>
                  <a:pt x="15547" y="32418"/>
                </a:lnTo>
                <a:lnTo>
                  <a:pt x="16919" y="31755"/>
                </a:lnTo>
                <a:lnTo>
                  <a:pt x="18336" y="31115"/>
                </a:lnTo>
                <a:lnTo>
                  <a:pt x="21194" y="30041"/>
                </a:lnTo>
                <a:lnTo>
                  <a:pt x="24120" y="29195"/>
                </a:lnTo>
                <a:lnTo>
                  <a:pt x="27115" y="28555"/>
                </a:lnTo>
                <a:lnTo>
                  <a:pt x="30156" y="28075"/>
                </a:lnTo>
                <a:lnTo>
                  <a:pt x="33219" y="27777"/>
                </a:lnTo>
                <a:lnTo>
                  <a:pt x="36283" y="27640"/>
                </a:lnTo>
                <a:lnTo>
                  <a:pt x="39369" y="27617"/>
                </a:lnTo>
                <a:lnTo>
                  <a:pt x="40901" y="27663"/>
                </a:lnTo>
                <a:lnTo>
                  <a:pt x="43804" y="27777"/>
                </a:lnTo>
                <a:lnTo>
                  <a:pt x="49611" y="28280"/>
                </a:lnTo>
                <a:lnTo>
                  <a:pt x="55395" y="28852"/>
                </a:lnTo>
                <a:lnTo>
                  <a:pt x="61202" y="29355"/>
                </a:lnTo>
                <a:lnTo>
                  <a:pt x="64106" y="29515"/>
                </a:lnTo>
                <a:lnTo>
                  <a:pt x="65569" y="29561"/>
                </a:lnTo>
                <a:lnTo>
                  <a:pt x="68495" y="29561"/>
                </a:lnTo>
                <a:lnTo>
                  <a:pt x="71421" y="29446"/>
                </a:lnTo>
                <a:lnTo>
                  <a:pt x="74325" y="29195"/>
                </a:lnTo>
                <a:lnTo>
                  <a:pt x="77205" y="28760"/>
                </a:lnTo>
                <a:lnTo>
                  <a:pt x="80040" y="28143"/>
                </a:lnTo>
                <a:lnTo>
                  <a:pt x="82807" y="27297"/>
                </a:lnTo>
                <a:lnTo>
                  <a:pt x="85504" y="26246"/>
                </a:lnTo>
                <a:lnTo>
                  <a:pt x="86807" y="25628"/>
                </a:lnTo>
                <a:lnTo>
                  <a:pt x="87699" y="25148"/>
                </a:lnTo>
                <a:lnTo>
                  <a:pt x="89414" y="24142"/>
                </a:lnTo>
                <a:lnTo>
                  <a:pt x="91060" y="22999"/>
                </a:lnTo>
                <a:lnTo>
                  <a:pt x="92637" y="21765"/>
                </a:lnTo>
                <a:lnTo>
                  <a:pt x="94123" y="20416"/>
                </a:lnTo>
                <a:lnTo>
                  <a:pt x="95518" y="18976"/>
                </a:lnTo>
                <a:lnTo>
                  <a:pt x="96821" y="17444"/>
                </a:lnTo>
                <a:lnTo>
                  <a:pt x="98010" y="15843"/>
                </a:lnTo>
                <a:lnTo>
                  <a:pt x="99107" y="14175"/>
                </a:lnTo>
                <a:lnTo>
                  <a:pt x="100113" y="12437"/>
                </a:lnTo>
                <a:lnTo>
                  <a:pt x="100982" y="10631"/>
                </a:lnTo>
                <a:lnTo>
                  <a:pt x="101759" y="8779"/>
                </a:lnTo>
                <a:lnTo>
                  <a:pt x="102399" y="6882"/>
                </a:lnTo>
                <a:lnTo>
                  <a:pt x="102902" y="4938"/>
                </a:lnTo>
                <a:lnTo>
                  <a:pt x="103291" y="2995"/>
                </a:lnTo>
                <a:lnTo>
                  <a:pt x="103542" y="1006"/>
                </a:lnTo>
                <a:lnTo>
                  <a:pt x="103611" y="0"/>
                </a:lnTo>
              </a:path>
            </a:pathLst>
          </a:custGeom>
          <a:noFill/>
          <a:ln w="38100"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4"/>
          <p:cNvSpPr/>
          <p:nvPr/>
        </p:nvSpPr>
        <p:spPr>
          <a:xfrm rot="5400000" flipH="1">
            <a:off x="-2420495" y="3191866"/>
            <a:ext cx="5947208" cy="3075500"/>
          </a:xfrm>
          <a:custGeom>
            <a:avLst/>
            <a:gdLst/>
            <a:ahLst/>
            <a:cxnLst/>
            <a:rect l="l" t="t" r="r" b="b"/>
            <a:pathLst>
              <a:path w="147665" h="123020" extrusionOk="0">
                <a:moveTo>
                  <a:pt x="25011" y="1"/>
                </a:moveTo>
                <a:lnTo>
                  <a:pt x="21170" y="115"/>
                </a:lnTo>
                <a:lnTo>
                  <a:pt x="17375" y="549"/>
                </a:lnTo>
                <a:lnTo>
                  <a:pt x="13649" y="1350"/>
                </a:lnTo>
                <a:lnTo>
                  <a:pt x="10036" y="2516"/>
                </a:lnTo>
                <a:lnTo>
                  <a:pt x="6561" y="4047"/>
                </a:lnTo>
                <a:lnTo>
                  <a:pt x="4893" y="4985"/>
                </a:lnTo>
                <a:lnTo>
                  <a:pt x="4184" y="5419"/>
                </a:lnTo>
                <a:lnTo>
                  <a:pt x="2995" y="6402"/>
                </a:lnTo>
                <a:lnTo>
                  <a:pt x="2035" y="7522"/>
                </a:lnTo>
                <a:lnTo>
                  <a:pt x="1280" y="8757"/>
                </a:lnTo>
                <a:lnTo>
                  <a:pt x="732" y="10083"/>
                </a:lnTo>
                <a:lnTo>
                  <a:pt x="343" y="11477"/>
                </a:lnTo>
                <a:lnTo>
                  <a:pt x="92" y="12963"/>
                </a:lnTo>
                <a:lnTo>
                  <a:pt x="0" y="14518"/>
                </a:lnTo>
                <a:lnTo>
                  <a:pt x="0" y="16896"/>
                </a:lnTo>
                <a:lnTo>
                  <a:pt x="252" y="20165"/>
                </a:lnTo>
                <a:lnTo>
                  <a:pt x="572" y="23434"/>
                </a:lnTo>
                <a:lnTo>
                  <a:pt x="800" y="26589"/>
                </a:lnTo>
                <a:lnTo>
                  <a:pt x="800" y="28075"/>
                </a:lnTo>
                <a:lnTo>
                  <a:pt x="869" y="30453"/>
                </a:lnTo>
                <a:lnTo>
                  <a:pt x="1075" y="35185"/>
                </a:lnTo>
                <a:lnTo>
                  <a:pt x="1395" y="39917"/>
                </a:lnTo>
                <a:lnTo>
                  <a:pt x="1875" y="44627"/>
                </a:lnTo>
                <a:lnTo>
                  <a:pt x="2172" y="46982"/>
                </a:lnTo>
                <a:lnTo>
                  <a:pt x="2172" y="122791"/>
                </a:lnTo>
                <a:lnTo>
                  <a:pt x="144898" y="123020"/>
                </a:lnTo>
                <a:lnTo>
                  <a:pt x="145310" y="121968"/>
                </a:lnTo>
                <a:lnTo>
                  <a:pt x="145996" y="119819"/>
                </a:lnTo>
                <a:lnTo>
                  <a:pt x="146567" y="117624"/>
                </a:lnTo>
                <a:lnTo>
                  <a:pt x="147025" y="115430"/>
                </a:lnTo>
                <a:lnTo>
                  <a:pt x="147367" y="113189"/>
                </a:lnTo>
                <a:lnTo>
                  <a:pt x="147573" y="110949"/>
                </a:lnTo>
                <a:lnTo>
                  <a:pt x="147665" y="108685"/>
                </a:lnTo>
                <a:lnTo>
                  <a:pt x="147642" y="106445"/>
                </a:lnTo>
                <a:lnTo>
                  <a:pt x="147482" y="104182"/>
                </a:lnTo>
                <a:lnTo>
                  <a:pt x="147230" y="101941"/>
                </a:lnTo>
                <a:lnTo>
                  <a:pt x="146842" y="99724"/>
                </a:lnTo>
                <a:lnTo>
                  <a:pt x="146339" y="97529"/>
                </a:lnTo>
                <a:lnTo>
                  <a:pt x="145721" y="95357"/>
                </a:lnTo>
                <a:lnTo>
                  <a:pt x="144990" y="93231"/>
                </a:lnTo>
                <a:lnTo>
                  <a:pt x="144121" y="91128"/>
                </a:lnTo>
                <a:lnTo>
                  <a:pt x="143161" y="89093"/>
                </a:lnTo>
                <a:lnTo>
                  <a:pt x="142635" y="88110"/>
                </a:lnTo>
                <a:lnTo>
                  <a:pt x="141995" y="86967"/>
                </a:lnTo>
                <a:lnTo>
                  <a:pt x="140600" y="84795"/>
                </a:lnTo>
                <a:lnTo>
                  <a:pt x="139091" y="82714"/>
                </a:lnTo>
                <a:lnTo>
                  <a:pt x="137445" y="80748"/>
                </a:lnTo>
                <a:lnTo>
                  <a:pt x="135685" y="78897"/>
                </a:lnTo>
                <a:lnTo>
                  <a:pt x="133833" y="77159"/>
                </a:lnTo>
                <a:lnTo>
                  <a:pt x="131867" y="75559"/>
                </a:lnTo>
                <a:lnTo>
                  <a:pt x="129810" y="74073"/>
                </a:lnTo>
                <a:lnTo>
                  <a:pt x="127683" y="72724"/>
                </a:lnTo>
                <a:lnTo>
                  <a:pt x="125443" y="71489"/>
                </a:lnTo>
                <a:lnTo>
                  <a:pt x="123157" y="70392"/>
                </a:lnTo>
                <a:lnTo>
                  <a:pt x="120779" y="69432"/>
                </a:lnTo>
                <a:lnTo>
                  <a:pt x="118356" y="68632"/>
                </a:lnTo>
                <a:lnTo>
                  <a:pt x="115887" y="67969"/>
                </a:lnTo>
                <a:lnTo>
                  <a:pt x="113372" y="67443"/>
                </a:lnTo>
                <a:lnTo>
                  <a:pt x="110811" y="67077"/>
                </a:lnTo>
                <a:lnTo>
                  <a:pt x="109508" y="66963"/>
                </a:lnTo>
                <a:lnTo>
                  <a:pt x="104204" y="66551"/>
                </a:lnTo>
                <a:lnTo>
                  <a:pt x="96591" y="65774"/>
                </a:lnTo>
                <a:lnTo>
                  <a:pt x="92956" y="65134"/>
                </a:lnTo>
                <a:lnTo>
                  <a:pt x="90602" y="64562"/>
                </a:lnTo>
                <a:lnTo>
                  <a:pt x="88315" y="63854"/>
                </a:lnTo>
                <a:lnTo>
                  <a:pt x="86075" y="62985"/>
                </a:lnTo>
                <a:lnTo>
                  <a:pt x="83949" y="61933"/>
                </a:lnTo>
                <a:lnTo>
                  <a:pt x="81868" y="60676"/>
                </a:lnTo>
                <a:lnTo>
                  <a:pt x="79879" y="59190"/>
                </a:lnTo>
                <a:lnTo>
                  <a:pt x="78005" y="57452"/>
                </a:lnTo>
                <a:lnTo>
                  <a:pt x="76199" y="55440"/>
                </a:lnTo>
                <a:lnTo>
                  <a:pt x="74507" y="53109"/>
                </a:lnTo>
                <a:lnTo>
                  <a:pt x="73707" y="51828"/>
                </a:lnTo>
                <a:lnTo>
                  <a:pt x="73089" y="50777"/>
                </a:lnTo>
                <a:lnTo>
                  <a:pt x="72015" y="48628"/>
                </a:lnTo>
                <a:lnTo>
                  <a:pt x="71100" y="46456"/>
                </a:lnTo>
                <a:lnTo>
                  <a:pt x="70346" y="44238"/>
                </a:lnTo>
                <a:lnTo>
                  <a:pt x="69386" y="40878"/>
                </a:lnTo>
                <a:lnTo>
                  <a:pt x="68334" y="36351"/>
                </a:lnTo>
                <a:lnTo>
                  <a:pt x="67305" y="31824"/>
                </a:lnTo>
                <a:lnTo>
                  <a:pt x="66391" y="28441"/>
                </a:lnTo>
                <a:lnTo>
                  <a:pt x="65659" y="26223"/>
                </a:lnTo>
                <a:lnTo>
                  <a:pt x="64813" y="24006"/>
                </a:lnTo>
                <a:lnTo>
                  <a:pt x="63807" y="21834"/>
                </a:lnTo>
                <a:lnTo>
                  <a:pt x="62619" y="19708"/>
                </a:lnTo>
                <a:lnTo>
                  <a:pt x="61224" y="17604"/>
                </a:lnTo>
                <a:lnTo>
                  <a:pt x="60424" y="16598"/>
                </a:lnTo>
                <a:lnTo>
                  <a:pt x="59235" y="15158"/>
                </a:lnTo>
                <a:lnTo>
                  <a:pt x="56606" y="12483"/>
                </a:lnTo>
                <a:lnTo>
                  <a:pt x="53725" y="10037"/>
                </a:lnTo>
                <a:lnTo>
                  <a:pt x="50616" y="7842"/>
                </a:lnTo>
                <a:lnTo>
                  <a:pt x="47301" y="5876"/>
                </a:lnTo>
                <a:lnTo>
                  <a:pt x="43826" y="4184"/>
                </a:lnTo>
                <a:lnTo>
                  <a:pt x="40214" y="2767"/>
                </a:lnTo>
                <a:lnTo>
                  <a:pt x="36510" y="1624"/>
                </a:lnTo>
                <a:lnTo>
                  <a:pt x="32715" y="778"/>
                </a:lnTo>
                <a:lnTo>
                  <a:pt x="28875" y="229"/>
                </a:lnTo>
                <a:lnTo>
                  <a:pt x="250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4"/>
          <p:cNvSpPr/>
          <p:nvPr/>
        </p:nvSpPr>
        <p:spPr>
          <a:xfrm rot="5400000">
            <a:off x="-2283867" y="2209025"/>
            <a:ext cx="4160241" cy="3254240"/>
          </a:xfrm>
          <a:custGeom>
            <a:avLst/>
            <a:gdLst/>
            <a:ahLst/>
            <a:cxnLst/>
            <a:rect l="l" t="t" r="r" b="b"/>
            <a:pathLst>
              <a:path w="103611" h="100455" fill="none" extrusionOk="0">
                <a:moveTo>
                  <a:pt x="17376" y="100455"/>
                </a:moveTo>
                <a:lnTo>
                  <a:pt x="17467" y="99815"/>
                </a:lnTo>
                <a:lnTo>
                  <a:pt x="17467" y="98580"/>
                </a:lnTo>
                <a:lnTo>
                  <a:pt x="17307" y="97346"/>
                </a:lnTo>
                <a:lnTo>
                  <a:pt x="16987" y="96134"/>
                </a:lnTo>
                <a:lnTo>
                  <a:pt x="16347" y="94328"/>
                </a:lnTo>
                <a:lnTo>
                  <a:pt x="15181" y="92019"/>
                </a:lnTo>
                <a:lnTo>
                  <a:pt x="14541" y="90921"/>
                </a:lnTo>
                <a:lnTo>
                  <a:pt x="11638" y="86075"/>
                </a:lnTo>
                <a:lnTo>
                  <a:pt x="7271" y="78850"/>
                </a:lnTo>
                <a:lnTo>
                  <a:pt x="5259" y="75124"/>
                </a:lnTo>
                <a:lnTo>
                  <a:pt x="4025" y="72609"/>
                </a:lnTo>
                <a:lnTo>
                  <a:pt x="3453" y="71329"/>
                </a:lnTo>
                <a:lnTo>
                  <a:pt x="2904" y="70026"/>
                </a:lnTo>
                <a:lnTo>
                  <a:pt x="1921" y="67351"/>
                </a:lnTo>
                <a:lnTo>
                  <a:pt x="1121" y="64630"/>
                </a:lnTo>
                <a:lnTo>
                  <a:pt x="504" y="61864"/>
                </a:lnTo>
                <a:lnTo>
                  <a:pt x="115" y="59075"/>
                </a:lnTo>
                <a:lnTo>
                  <a:pt x="1" y="56263"/>
                </a:lnTo>
                <a:lnTo>
                  <a:pt x="138" y="53474"/>
                </a:lnTo>
                <a:lnTo>
                  <a:pt x="573" y="50731"/>
                </a:lnTo>
                <a:lnTo>
                  <a:pt x="915" y="49359"/>
                </a:lnTo>
                <a:lnTo>
                  <a:pt x="1373" y="47896"/>
                </a:lnTo>
                <a:lnTo>
                  <a:pt x="2584" y="45107"/>
                </a:lnTo>
                <a:lnTo>
                  <a:pt x="4116" y="42477"/>
                </a:lnTo>
                <a:lnTo>
                  <a:pt x="5945" y="40031"/>
                </a:lnTo>
                <a:lnTo>
                  <a:pt x="8048" y="37791"/>
                </a:lnTo>
                <a:lnTo>
                  <a:pt x="10380" y="35779"/>
                </a:lnTo>
                <a:lnTo>
                  <a:pt x="12872" y="33973"/>
                </a:lnTo>
                <a:lnTo>
                  <a:pt x="15547" y="32418"/>
                </a:lnTo>
                <a:lnTo>
                  <a:pt x="16919" y="31755"/>
                </a:lnTo>
                <a:lnTo>
                  <a:pt x="18336" y="31115"/>
                </a:lnTo>
                <a:lnTo>
                  <a:pt x="21194" y="30041"/>
                </a:lnTo>
                <a:lnTo>
                  <a:pt x="24120" y="29195"/>
                </a:lnTo>
                <a:lnTo>
                  <a:pt x="27115" y="28555"/>
                </a:lnTo>
                <a:lnTo>
                  <a:pt x="30156" y="28075"/>
                </a:lnTo>
                <a:lnTo>
                  <a:pt x="33219" y="27777"/>
                </a:lnTo>
                <a:lnTo>
                  <a:pt x="36283" y="27640"/>
                </a:lnTo>
                <a:lnTo>
                  <a:pt x="39369" y="27617"/>
                </a:lnTo>
                <a:lnTo>
                  <a:pt x="40901" y="27663"/>
                </a:lnTo>
                <a:lnTo>
                  <a:pt x="43804" y="27777"/>
                </a:lnTo>
                <a:lnTo>
                  <a:pt x="49611" y="28280"/>
                </a:lnTo>
                <a:lnTo>
                  <a:pt x="55395" y="28852"/>
                </a:lnTo>
                <a:lnTo>
                  <a:pt x="61202" y="29355"/>
                </a:lnTo>
                <a:lnTo>
                  <a:pt x="64106" y="29515"/>
                </a:lnTo>
                <a:lnTo>
                  <a:pt x="65569" y="29561"/>
                </a:lnTo>
                <a:lnTo>
                  <a:pt x="68495" y="29561"/>
                </a:lnTo>
                <a:lnTo>
                  <a:pt x="71421" y="29446"/>
                </a:lnTo>
                <a:lnTo>
                  <a:pt x="74325" y="29195"/>
                </a:lnTo>
                <a:lnTo>
                  <a:pt x="77205" y="28760"/>
                </a:lnTo>
                <a:lnTo>
                  <a:pt x="80040" y="28143"/>
                </a:lnTo>
                <a:lnTo>
                  <a:pt x="82807" y="27297"/>
                </a:lnTo>
                <a:lnTo>
                  <a:pt x="85504" y="26246"/>
                </a:lnTo>
                <a:lnTo>
                  <a:pt x="86807" y="25628"/>
                </a:lnTo>
                <a:lnTo>
                  <a:pt x="87699" y="25148"/>
                </a:lnTo>
                <a:lnTo>
                  <a:pt x="89414" y="24142"/>
                </a:lnTo>
                <a:lnTo>
                  <a:pt x="91060" y="22999"/>
                </a:lnTo>
                <a:lnTo>
                  <a:pt x="92637" y="21765"/>
                </a:lnTo>
                <a:lnTo>
                  <a:pt x="94123" y="20416"/>
                </a:lnTo>
                <a:lnTo>
                  <a:pt x="95518" y="18976"/>
                </a:lnTo>
                <a:lnTo>
                  <a:pt x="96821" y="17444"/>
                </a:lnTo>
                <a:lnTo>
                  <a:pt x="98010" y="15843"/>
                </a:lnTo>
                <a:lnTo>
                  <a:pt x="99107" y="14175"/>
                </a:lnTo>
                <a:lnTo>
                  <a:pt x="100113" y="12437"/>
                </a:lnTo>
                <a:lnTo>
                  <a:pt x="100982" y="10631"/>
                </a:lnTo>
                <a:lnTo>
                  <a:pt x="101759" y="8779"/>
                </a:lnTo>
                <a:lnTo>
                  <a:pt x="102399" y="6882"/>
                </a:lnTo>
                <a:lnTo>
                  <a:pt x="102902" y="4938"/>
                </a:lnTo>
                <a:lnTo>
                  <a:pt x="103291" y="2995"/>
                </a:lnTo>
                <a:lnTo>
                  <a:pt x="103542" y="1006"/>
                </a:lnTo>
                <a:lnTo>
                  <a:pt x="103611" y="0"/>
                </a:lnTo>
              </a:path>
            </a:pathLst>
          </a:custGeom>
          <a:noFill/>
          <a:ln w="38100"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hanks">
  <p:cSld name="CUSTOM_8">
    <p:bg>
      <p:bgPr>
        <a:solidFill>
          <a:schemeClr val="lt2"/>
        </a:solidFill>
        <a:effectLst/>
      </p:bgPr>
    </p:bg>
    <p:spTree>
      <p:nvGrpSpPr>
        <p:cNvPr id="1" name="Shape 248"/>
        <p:cNvGrpSpPr/>
        <p:nvPr/>
      </p:nvGrpSpPr>
      <p:grpSpPr>
        <a:xfrm>
          <a:off x="0" y="0"/>
          <a:ext cx="0" cy="0"/>
          <a:chOff x="0" y="0"/>
          <a:chExt cx="0" cy="0"/>
        </a:xfrm>
      </p:grpSpPr>
      <p:sp>
        <p:nvSpPr>
          <p:cNvPr id="249" name="Google Shape;249;p25"/>
          <p:cNvSpPr txBox="1">
            <a:spLocks noGrp="1"/>
          </p:cNvSpPr>
          <p:nvPr>
            <p:ph type="title"/>
          </p:nvPr>
        </p:nvSpPr>
        <p:spPr>
          <a:xfrm>
            <a:off x="720000" y="796500"/>
            <a:ext cx="3852000" cy="799200"/>
          </a:xfrm>
          <a:prstGeom prst="rect">
            <a:avLst/>
          </a:prstGeom>
        </p:spPr>
        <p:txBody>
          <a:bodyPr spcFirstLastPara="1" wrap="square" lIns="91425" tIns="91425" rIns="91425" bIns="91425" anchor="b" anchorCtr="0">
            <a:normAutofit/>
          </a:bodyPr>
          <a:lstStyle>
            <a:lvl1pPr lvl="0" rtl="0">
              <a:spcBef>
                <a:spcPts val="0"/>
              </a:spcBef>
              <a:spcAft>
                <a:spcPts val="0"/>
              </a:spcAft>
              <a:buSzPts val="2800"/>
              <a:buNone/>
              <a:defRPr sz="4200" b="1">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0" name="Google Shape;250;p25"/>
          <p:cNvSpPr txBox="1">
            <a:spLocks noGrp="1"/>
          </p:cNvSpPr>
          <p:nvPr>
            <p:ph type="subTitle" idx="1"/>
          </p:nvPr>
        </p:nvSpPr>
        <p:spPr>
          <a:xfrm>
            <a:off x="720000" y="1595700"/>
            <a:ext cx="3852000" cy="1398900"/>
          </a:xfrm>
          <a:prstGeom prst="rect">
            <a:avLst/>
          </a:prstGeom>
        </p:spPr>
        <p:txBody>
          <a:bodyPr spcFirstLastPara="1" wrap="square" lIns="91425" tIns="91425" rIns="91425" bIns="91425" anchor="t" anchorCtr="0">
            <a:norm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1" name="Google Shape;251;p25"/>
          <p:cNvSpPr txBox="1"/>
          <p:nvPr/>
        </p:nvSpPr>
        <p:spPr>
          <a:xfrm>
            <a:off x="720000" y="3470275"/>
            <a:ext cx="3407400" cy="8547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GB" sz="1100">
                <a:solidFill>
                  <a:schemeClr val="dk1"/>
                </a:solidFill>
                <a:latin typeface="Poppins"/>
                <a:ea typeface="Poppins"/>
                <a:cs typeface="Poppins"/>
                <a:sym typeface="Poppins"/>
              </a:rPr>
              <a:t>CREDITS: This presentation template was created by </a:t>
            </a:r>
            <a:r>
              <a:rPr lang="en-GB" sz="1100" b="1">
                <a:solidFill>
                  <a:schemeClr val="dk1"/>
                </a:solidFill>
                <a:uFill>
                  <a:noFill/>
                </a:uFill>
                <a:latin typeface="Poppins"/>
                <a:ea typeface="Poppins"/>
                <a:cs typeface="Poppins"/>
                <a:sym typeface="Poppins"/>
                <a:hlinkClick r:id="rId2">
                  <a:extLst>
                    <a:ext uri="{A12FA001-AC4F-418D-AE19-62706E023703}">
                      <ahyp:hlinkClr xmlns:ahyp="http://schemas.microsoft.com/office/drawing/2018/hyperlinkcolor" val="tx"/>
                    </a:ext>
                  </a:extLst>
                </a:hlinkClick>
              </a:rPr>
              <a:t>Slidesgo</a:t>
            </a:r>
            <a:r>
              <a:rPr lang="en-GB" sz="1100">
                <a:solidFill>
                  <a:schemeClr val="dk1"/>
                </a:solidFill>
                <a:latin typeface="Poppins"/>
                <a:ea typeface="Poppins"/>
                <a:cs typeface="Poppins"/>
                <a:sym typeface="Poppins"/>
              </a:rPr>
              <a:t>, including icons by </a:t>
            </a:r>
            <a:r>
              <a:rPr lang="en-GB" sz="1100" b="1">
                <a:solidFill>
                  <a:schemeClr val="dk1"/>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Flaticon</a:t>
            </a:r>
            <a:r>
              <a:rPr lang="en-GB" sz="1100">
                <a:solidFill>
                  <a:schemeClr val="dk1"/>
                </a:solidFill>
                <a:latin typeface="Poppins"/>
                <a:ea typeface="Poppins"/>
                <a:cs typeface="Poppins"/>
                <a:sym typeface="Poppins"/>
              </a:rPr>
              <a:t>, infographics &amp; images by </a:t>
            </a:r>
            <a:r>
              <a:rPr lang="en-GB" sz="1100" b="1">
                <a:solidFill>
                  <a:schemeClr val="dk1"/>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Freepik</a:t>
            </a:r>
            <a:r>
              <a:rPr lang="en-GB" sz="1100">
                <a:solidFill>
                  <a:schemeClr val="dk1"/>
                </a:solidFill>
                <a:latin typeface="Poppins"/>
                <a:ea typeface="Poppins"/>
                <a:cs typeface="Poppins"/>
                <a:sym typeface="Poppins"/>
              </a:rPr>
              <a:t> and illustrations by </a:t>
            </a:r>
            <a:r>
              <a:rPr lang="en-GB" sz="1100" b="1">
                <a:solidFill>
                  <a:schemeClr val="dk1"/>
                </a:solidFill>
                <a:uFill>
                  <a:noFill/>
                </a:uFill>
                <a:latin typeface="Poppins"/>
                <a:ea typeface="Poppins"/>
                <a:cs typeface="Poppins"/>
                <a:sym typeface="Poppins"/>
                <a:hlinkClick r:id="rId5">
                  <a:extLst>
                    <a:ext uri="{A12FA001-AC4F-418D-AE19-62706E023703}">
                      <ahyp:hlinkClr xmlns:ahyp="http://schemas.microsoft.com/office/drawing/2018/hyperlinkcolor" val="tx"/>
                    </a:ext>
                  </a:extLst>
                </a:hlinkClick>
              </a:rPr>
              <a:t>Storyset</a:t>
            </a:r>
            <a:endParaRPr sz="1100">
              <a:solidFill>
                <a:schemeClr val="dk1"/>
              </a:solidFill>
              <a:latin typeface="Poppins"/>
              <a:ea typeface="Poppins"/>
              <a:cs typeface="Poppins"/>
              <a:sym typeface="Poppins"/>
            </a:endParaRPr>
          </a:p>
        </p:txBody>
      </p:sp>
      <p:sp>
        <p:nvSpPr>
          <p:cNvPr id="252" name="Google Shape;252;p25"/>
          <p:cNvSpPr/>
          <p:nvPr/>
        </p:nvSpPr>
        <p:spPr>
          <a:xfrm rot="10800000">
            <a:off x="-1811186" y="-223568"/>
            <a:ext cx="8469773" cy="926521"/>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rot="3857578">
            <a:off x="8012102" y="-519121"/>
            <a:ext cx="1958091" cy="1858673"/>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rot="-137095" flipH="1">
            <a:off x="1734870" y="4517976"/>
            <a:ext cx="7544799" cy="1241505"/>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rot="530">
            <a:off x="-1103045" y="-1790039"/>
            <a:ext cx="11965092" cy="3577438"/>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rot="-820164">
            <a:off x="-2461137" y="3032776"/>
            <a:ext cx="10722477" cy="3577626"/>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4">
    <p:spTree>
      <p:nvGrpSpPr>
        <p:cNvPr id="1" name="Shape 257"/>
        <p:cNvGrpSpPr/>
        <p:nvPr/>
      </p:nvGrpSpPr>
      <p:grpSpPr>
        <a:xfrm>
          <a:off x="0" y="0"/>
          <a:ext cx="0" cy="0"/>
          <a:chOff x="0" y="0"/>
          <a:chExt cx="0" cy="0"/>
        </a:xfrm>
      </p:grpSpPr>
      <p:sp>
        <p:nvSpPr>
          <p:cNvPr id="258" name="Google Shape;258;p26"/>
          <p:cNvSpPr/>
          <p:nvPr/>
        </p:nvSpPr>
        <p:spPr>
          <a:xfrm rot="-138344" flipH="1">
            <a:off x="-5286779" y="4719374"/>
            <a:ext cx="8156393" cy="1049146"/>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rot="10513411">
            <a:off x="-5556168" y="3676599"/>
            <a:ext cx="10722443" cy="3577428"/>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6"/>
          <p:cNvSpPr/>
          <p:nvPr/>
        </p:nvSpPr>
        <p:spPr>
          <a:xfrm rot="10731167" flipH="1">
            <a:off x="6150582" y="-398159"/>
            <a:ext cx="6400957" cy="1241569"/>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6"/>
          <p:cNvSpPr/>
          <p:nvPr/>
        </p:nvSpPr>
        <p:spPr>
          <a:xfrm rot="491653">
            <a:off x="3091648" y="-1549690"/>
            <a:ext cx="6584327" cy="2387835"/>
          </a:xfrm>
          <a:custGeom>
            <a:avLst/>
            <a:gdLst/>
            <a:ahLst/>
            <a:cxnLst/>
            <a:rect l="l" t="t" r="r" b="b"/>
            <a:pathLst>
              <a:path w="152100" h="108229" fill="none" extrusionOk="0">
                <a:moveTo>
                  <a:pt x="0" y="81297"/>
                </a:moveTo>
                <a:lnTo>
                  <a:pt x="1258" y="80383"/>
                </a:lnTo>
                <a:lnTo>
                  <a:pt x="3864" y="78691"/>
                </a:lnTo>
                <a:lnTo>
                  <a:pt x="6539" y="77205"/>
                </a:lnTo>
                <a:lnTo>
                  <a:pt x="9282" y="75879"/>
                </a:lnTo>
                <a:lnTo>
                  <a:pt x="12071" y="74736"/>
                </a:lnTo>
                <a:lnTo>
                  <a:pt x="14906" y="73776"/>
                </a:lnTo>
                <a:lnTo>
                  <a:pt x="17787" y="72976"/>
                </a:lnTo>
                <a:lnTo>
                  <a:pt x="20736" y="72358"/>
                </a:lnTo>
                <a:lnTo>
                  <a:pt x="23685" y="71901"/>
                </a:lnTo>
                <a:lnTo>
                  <a:pt x="26680" y="71604"/>
                </a:lnTo>
                <a:lnTo>
                  <a:pt x="29698" y="71444"/>
                </a:lnTo>
                <a:lnTo>
                  <a:pt x="32716" y="71467"/>
                </a:lnTo>
                <a:lnTo>
                  <a:pt x="35733" y="71627"/>
                </a:lnTo>
                <a:lnTo>
                  <a:pt x="38774" y="71924"/>
                </a:lnTo>
                <a:lnTo>
                  <a:pt x="41792" y="72358"/>
                </a:lnTo>
                <a:lnTo>
                  <a:pt x="44809" y="72953"/>
                </a:lnTo>
                <a:lnTo>
                  <a:pt x="46318" y="73296"/>
                </a:lnTo>
                <a:lnTo>
                  <a:pt x="49176" y="74004"/>
                </a:lnTo>
                <a:lnTo>
                  <a:pt x="55052" y="75719"/>
                </a:lnTo>
                <a:lnTo>
                  <a:pt x="59441" y="77296"/>
                </a:lnTo>
                <a:lnTo>
                  <a:pt x="62299" y="78485"/>
                </a:lnTo>
                <a:lnTo>
                  <a:pt x="65042" y="79811"/>
                </a:lnTo>
                <a:lnTo>
                  <a:pt x="67626" y="81274"/>
                </a:lnTo>
                <a:lnTo>
                  <a:pt x="68860" y="82052"/>
                </a:lnTo>
                <a:lnTo>
                  <a:pt x="73318" y="85047"/>
                </a:lnTo>
                <a:lnTo>
                  <a:pt x="82189" y="91288"/>
                </a:lnTo>
                <a:lnTo>
                  <a:pt x="88978" y="95837"/>
                </a:lnTo>
                <a:lnTo>
                  <a:pt x="93619" y="98695"/>
                </a:lnTo>
                <a:lnTo>
                  <a:pt x="98352" y="101347"/>
                </a:lnTo>
                <a:lnTo>
                  <a:pt x="103221" y="103702"/>
                </a:lnTo>
                <a:lnTo>
                  <a:pt x="105736" y="104731"/>
                </a:lnTo>
                <a:lnTo>
                  <a:pt x="106971" y="105211"/>
                </a:lnTo>
                <a:lnTo>
                  <a:pt x="109531" y="106079"/>
                </a:lnTo>
                <a:lnTo>
                  <a:pt x="112160" y="106811"/>
                </a:lnTo>
                <a:lnTo>
                  <a:pt x="114858" y="107405"/>
                </a:lnTo>
                <a:lnTo>
                  <a:pt x="117601" y="107840"/>
                </a:lnTo>
                <a:lnTo>
                  <a:pt x="120391" y="108114"/>
                </a:lnTo>
                <a:lnTo>
                  <a:pt x="123157" y="108228"/>
                </a:lnTo>
                <a:lnTo>
                  <a:pt x="125923" y="108160"/>
                </a:lnTo>
                <a:lnTo>
                  <a:pt x="128667" y="107885"/>
                </a:lnTo>
                <a:lnTo>
                  <a:pt x="131341" y="107405"/>
                </a:lnTo>
                <a:lnTo>
                  <a:pt x="133971" y="106697"/>
                </a:lnTo>
                <a:lnTo>
                  <a:pt x="136508" y="105782"/>
                </a:lnTo>
                <a:lnTo>
                  <a:pt x="138932" y="104616"/>
                </a:lnTo>
                <a:lnTo>
                  <a:pt x="141241" y="103222"/>
                </a:lnTo>
                <a:lnTo>
                  <a:pt x="143413" y="101553"/>
                </a:lnTo>
                <a:lnTo>
                  <a:pt x="145401" y="99609"/>
                </a:lnTo>
                <a:lnTo>
                  <a:pt x="146339" y="98512"/>
                </a:lnTo>
                <a:lnTo>
                  <a:pt x="146910" y="97803"/>
                </a:lnTo>
                <a:lnTo>
                  <a:pt x="147939" y="96340"/>
                </a:lnTo>
                <a:lnTo>
                  <a:pt x="148854" y="94786"/>
                </a:lnTo>
                <a:lnTo>
                  <a:pt x="149654" y="93185"/>
                </a:lnTo>
                <a:lnTo>
                  <a:pt x="150317" y="91516"/>
                </a:lnTo>
                <a:lnTo>
                  <a:pt x="150888" y="89825"/>
                </a:lnTo>
                <a:lnTo>
                  <a:pt x="151346" y="88064"/>
                </a:lnTo>
                <a:lnTo>
                  <a:pt x="151688" y="86281"/>
                </a:lnTo>
                <a:lnTo>
                  <a:pt x="152031" y="83583"/>
                </a:lnTo>
                <a:lnTo>
                  <a:pt x="152100" y="79926"/>
                </a:lnTo>
                <a:lnTo>
                  <a:pt x="151780" y="76268"/>
                </a:lnTo>
                <a:lnTo>
                  <a:pt x="151094" y="72678"/>
                </a:lnTo>
                <a:lnTo>
                  <a:pt x="150591" y="70918"/>
                </a:lnTo>
                <a:lnTo>
                  <a:pt x="150180" y="69661"/>
                </a:lnTo>
                <a:lnTo>
                  <a:pt x="149242" y="67214"/>
                </a:lnTo>
                <a:lnTo>
                  <a:pt x="148122" y="64883"/>
                </a:lnTo>
                <a:lnTo>
                  <a:pt x="146888" y="62642"/>
                </a:lnTo>
                <a:lnTo>
                  <a:pt x="144853" y="59373"/>
                </a:lnTo>
                <a:lnTo>
                  <a:pt x="141926" y="55189"/>
                </a:lnTo>
                <a:lnTo>
                  <a:pt x="139000" y="51028"/>
                </a:lnTo>
                <a:lnTo>
                  <a:pt x="136920" y="47851"/>
                </a:lnTo>
                <a:lnTo>
                  <a:pt x="135617" y="45679"/>
                </a:lnTo>
                <a:lnTo>
                  <a:pt x="134451" y="43461"/>
                </a:lnTo>
                <a:lnTo>
                  <a:pt x="133445" y="41129"/>
                </a:lnTo>
                <a:lnTo>
                  <a:pt x="132599" y="38729"/>
                </a:lnTo>
                <a:lnTo>
                  <a:pt x="131936" y="36214"/>
                </a:lnTo>
                <a:lnTo>
                  <a:pt x="131707" y="34888"/>
                </a:lnTo>
                <a:lnTo>
                  <a:pt x="131547" y="33722"/>
                </a:lnTo>
                <a:lnTo>
                  <a:pt x="131319" y="31344"/>
                </a:lnTo>
                <a:lnTo>
                  <a:pt x="131227" y="28967"/>
                </a:lnTo>
                <a:lnTo>
                  <a:pt x="131273" y="26566"/>
                </a:lnTo>
                <a:lnTo>
                  <a:pt x="131456" y="24189"/>
                </a:lnTo>
                <a:lnTo>
                  <a:pt x="131799" y="21811"/>
                </a:lnTo>
                <a:lnTo>
                  <a:pt x="132256" y="19479"/>
                </a:lnTo>
                <a:lnTo>
                  <a:pt x="132850" y="17170"/>
                </a:lnTo>
                <a:lnTo>
                  <a:pt x="133582" y="14884"/>
                </a:lnTo>
                <a:lnTo>
                  <a:pt x="134451" y="12666"/>
                </a:lnTo>
                <a:lnTo>
                  <a:pt x="135434" y="10494"/>
                </a:lnTo>
                <a:lnTo>
                  <a:pt x="136554" y="8391"/>
                </a:lnTo>
                <a:lnTo>
                  <a:pt x="137811" y="6379"/>
                </a:lnTo>
                <a:lnTo>
                  <a:pt x="139183" y="4436"/>
                </a:lnTo>
                <a:lnTo>
                  <a:pt x="140692" y="2584"/>
                </a:lnTo>
                <a:lnTo>
                  <a:pt x="142338" y="824"/>
                </a:lnTo>
                <a:lnTo>
                  <a:pt x="143184" y="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rot="-3724802">
            <a:off x="-1105794" y="-474445"/>
            <a:ext cx="1974085" cy="1796577"/>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rot="-5616881">
            <a:off x="-2115886" y="-948559"/>
            <a:ext cx="4645754" cy="2544717"/>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2">
  <p:cSld name="CUSTOM_4_1">
    <p:bg>
      <p:bgPr>
        <a:solidFill>
          <a:schemeClr val="lt2"/>
        </a:solidFill>
        <a:effectLst/>
      </p:bgPr>
    </p:bg>
    <p:spTree>
      <p:nvGrpSpPr>
        <p:cNvPr id="1" name="Shape 264"/>
        <p:cNvGrpSpPr/>
        <p:nvPr/>
      </p:nvGrpSpPr>
      <p:grpSpPr>
        <a:xfrm>
          <a:off x="0" y="0"/>
          <a:ext cx="0" cy="0"/>
          <a:chOff x="0" y="0"/>
          <a:chExt cx="0" cy="0"/>
        </a:xfrm>
      </p:grpSpPr>
      <p:sp>
        <p:nvSpPr>
          <p:cNvPr id="265" name="Google Shape;265;p27"/>
          <p:cNvSpPr/>
          <p:nvPr/>
        </p:nvSpPr>
        <p:spPr>
          <a:xfrm rot="10800000">
            <a:off x="-1811186" y="-71168"/>
            <a:ext cx="8469773" cy="926521"/>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rot="-137095" flipH="1">
            <a:off x="-3687930" y="4517976"/>
            <a:ext cx="7544799" cy="1241505"/>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570820">
            <a:off x="-505882" y="-1768541"/>
            <a:ext cx="11965368" cy="3577529"/>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rot="-820164">
            <a:off x="-7883937" y="3032776"/>
            <a:ext cx="10722477" cy="3577626"/>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rot="-137083">
            <a:off x="6052155" y="4059191"/>
            <a:ext cx="6972127" cy="1241505"/>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rot="9979836" flipH="1">
            <a:off x="3364481" y="2961019"/>
            <a:ext cx="10722477" cy="3437836"/>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3">
  <p:cSld name="CUSTOM_4_1_1">
    <p:spTree>
      <p:nvGrpSpPr>
        <p:cNvPr id="1" name="Shape 271"/>
        <p:cNvGrpSpPr/>
        <p:nvPr/>
      </p:nvGrpSpPr>
      <p:grpSpPr>
        <a:xfrm>
          <a:off x="0" y="0"/>
          <a:ext cx="0" cy="0"/>
          <a:chOff x="0" y="0"/>
          <a:chExt cx="0" cy="0"/>
        </a:xfrm>
      </p:grpSpPr>
      <p:sp>
        <p:nvSpPr>
          <p:cNvPr id="272" name="Google Shape;272;p28"/>
          <p:cNvSpPr/>
          <p:nvPr/>
        </p:nvSpPr>
        <p:spPr>
          <a:xfrm rot="10800000">
            <a:off x="-2556898" y="-223568"/>
            <a:ext cx="8469773" cy="926521"/>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rot="3857578">
            <a:off x="7968227" y="-617821"/>
            <a:ext cx="1958091" cy="1858673"/>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rot="-137095" flipH="1">
            <a:off x="2084070" y="4517976"/>
            <a:ext cx="7544799" cy="1241505"/>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rot="-286589">
            <a:off x="-1444668" y="-1862776"/>
            <a:ext cx="10722443" cy="3577428"/>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rot="-820164">
            <a:off x="-1973662" y="3032776"/>
            <a:ext cx="10722477" cy="3577626"/>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4"/>
          <p:cNvSpPr txBox="1">
            <a:spLocks noGrp="1"/>
          </p:cNvSpPr>
          <p:nvPr>
            <p:ph type="body" idx="1"/>
          </p:nvPr>
        </p:nvSpPr>
        <p:spPr>
          <a:xfrm>
            <a:off x="720000" y="1053300"/>
            <a:ext cx="7704000" cy="3551100"/>
          </a:xfrm>
          <a:prstGeom prst="rect">
            <a:avLst/>
          </a:prstGeom>
        </p:spPr>
        <p:txBody>
          <a:bodyPr spcFirstLastPara="1" wrap="square" lIns="91425" tIns="91425" rIns="91425" bIns="91425" anchor="t" anchorCtr="0">
            <a:normAutofit/>
          </a:bodyPr>
          <a:lstStyle>
            <a:lvl1pPr marL="457200" lvl="0" indent="-342900">
              <a:lnSpc>
                <a:spcPct val="100000"/>
              </a:lnSpc>
              <a:spcBef>
                <a:spcPts val="0"/>
              </a:spcBef>
              <a:spcAft>
                <a:spcPts val="0"/>
              </a:spcAft>
              <a:buSzPts val="1800"/>
              <a:buChar char="●"/>
              <a:defRPr sz="11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0" name="Google Shape;30;p4"/>
          <p:cNvSpPr/>
          <p:nvPr/>
        </p:nvSpPr>
        <p:spPr>
          <a:xfrm flipH="1">
            <a:off x="4929164" y="3066650"/>
            <a:ext cx="5947208" cy="3075500"/>
          </a:xfrm>
          <a:custGeom>
            <a:avLst/>
            <a:gdLst/>
            <a:ahLst/>
            <a:cxnLst/>
            <a:rect l="l" t="t" r="r" b="b"/>
            <a:pathLst>
              <a:path w="147665" h="123020" extrusionOk="0">
                <a:moveTo>
                  <a:pt x="25011" y="1"/>
                </a:moveTo>
                <a:lnTo>
                  <a:pt x="21170" y="115"/>
                </a:lnTo>
                <a:lnTo>
                  <a:pt x="17375" y="549"/>
                </a:lnTo>
                <a:lnTo>
                  <a:pt x="13649" y="1350"/>
                </a:lnTo>
                <a:lnTo>
                  <a:pt x="10036" y="2516"/>
                </a:lnTo>
                <a:lnTo>
                  <a:pt x="6561" y="4047"/>
                </a:lnTo>
                <a:lnTo>
                  <a:pt x="4893" y="4985"/>
                </a:lnTo>
                <a:lnTo>
                  <a:pt x="4184" y="5419"/>
                </a:lnTo>
                <a:lnTo>
                  <a:pt x="2995" y="6402"/>
                </a:lnTo>
                <a:lnTo>
                  <a:pt x="2035" y="7522"/>
                </a:lnTo>
                <a:lnTo>
                  <a:pt x="1280" y="8757"/>
                </a:lnTo>
                <a:lnTo>
                  <a:pt x="732" y="10083"/>
                </a:lnTo>
                <a:lnTo>
                  <a:pt x="343" y="11477"/>
                </a:lnTo>
                <a:lnTo>
                  <a:pt x="92" y="12963"/>
                </a:lnTo>
                <a:lnTo>
                  <a:pt x="0" y="14518"/>
                </a:lnTo>
                <a:lnTo>
                  <a:pt x="0" y="16896"/>
                </a:lnTo>
                <a:lnTo>
                  <a:pt x="252" y="20165"/>
                </a:lnTo>
                <a:lnTo>
                  <a:pt x="572" y="23434"/>
                </a:lnTo>
                <a:lnTo>
                  <a:pt x="800" y="26589"/>
                </a:lnTo>
                <a:lnTo>
                  <a:pt x="800" y="28075"/>
                </a:lnTo>
                <a:lnTo>
                  <a:pt x="869" y="30453"/>
                </a:lnTo>
                <a:lnTo>
                  <a:pt x="1075" y="35185"/>
                </a:lnTo>
                <a:lnTo>
                  <a:pt x="1395" y="39917"/>
                </a:lnTo>
                <a:lnTo>
                  <a:pt x="1875" y="44627"/>
                </a:lnTo>
                <a:lnTo>
                  <a:pt x="2172" y="46982"/>
                </a:lnTo>
                <a:lnTo>
                  <a:pt x="2172" y="122791"/>
                </a:lnTo>
                <a:lnTo>
                  <a:pt x="144898" y="123020"/>
                </a:lnTo>
                <a:lnTo>
                  <a:pt x="145310" y="121968"/>
                </a:lnTo>
                <a:lnTo>
                  <a:pt x="145996" y="119819"/>
                </a:lnTo>
                <a:lnTo>
                  <a:pt x="146567" y="117624"/>
                </a:lnTo>
                <a:lnTo>
                  <a:pt x="147025" y="115430"/>
                </a:lnTo>
                <a:lnTo>
                  <a:pt x="147367" y="113189"/>
                </a:lnTo>
                <a:lnTo>
                  <a:pt x="147573" y="110949"/>
                </a:lnTo>
                <a:lnTo>
                  <a:pt x="147665" y="108685"/>
                </a:lnTo>
                <a:lnTo>
                  <a:pt x="147642" y="106445"/>
                </a:lnTo>
                <a:lnTo>
                  <a:pt x="147482" y="104182"/>
                </a:lnTo>
                <a:lnTo>
                  <a:pt x="147230" y="101941"/>
                </a:lnTo>
                <a:lnTo>
                  <a:pt x="146842" y="99724"/>
                </a:lnTo>
                <a:lnTo>
                  <a:pt x="146339" y="97529"/>
                </a:lnTo>
                <a:lnTo>
                  <a:pt x="145721" y="95357"/>
                </a:lnTo>
                <a:lnTo>
                  <a:pt x="144990" y="93231"/>
                </a:lnTo>
                <a:lnTo>
                  <a:pt x="144121" y="91128"/>
                </a:lnTo>
                <a:lnTo>
                  <a:pt x="143161" y="89093"/>
                </a:lnTo>
                <a:lnTo>
                  <a:pt x="142635" y="88110"/>
                </a:lnTo>
                <a:lnTo>
                  <a:pt x="141995" y="86967"/>
                </a:lnTo>
                <a:lnTo>
                  <a:pt x="140600" y="84795"/>
                </a:lnTo>
                <a:lnTo>
                  <a:pt x="139091" y="82714"/>
                </a:lnTo>
                <a:lnTo>
                  <a:pt x="137445" y="80748"/>
                </a:lnTo>
                <a:lnTo>
                  <a:pt x="135685" y="78897"/>
                </a:lnTo>
                <a:lnTo>
                  <a:pt x="133833" y="77159"/>
                </a:lnTo>
                <a:lnTo>
                  <a:pt x="131867" y="75559"/>
                </a:lnTo>
                <a:lnTo>
                  <a:pt x="129810" y="74073"/>
                </a:lnTo>
                <a:lnTo>
                  <a:pt x="127683" y="72724"/>
                </a:lnTo>
                <a:lnTo>
                  <a:pt x="125443" y="71489"/>
                </a:lnTo>
                <a:lnTo>
                  <a:pt x="123157" y="70392"/>
                </a:lnTo>
                <a:lnTo>
                  <a:pt x="120779" y="69432"/>
                </a:lnTo>
                <a:lnTo>
                  <a:pt x="118356" y="68632"/>
                </a:lnTo>
                <a:lnTo>
                  <a:pt x="115887" y="67969"/>
                </a:lnTo>
                <a:lnTo>
                  <a:pt x="113372" y="67443"/>
                </a:lnTo>
                <a:lnTo>
                  <a:pt x="110811" y="67077"/>
                </a:lnTo>
                <a:lnTo>
                  <a:pt x="109508" y="66963"/>
                </a:lnTo>
                <a:lnTo>
                  <a:pt x="104204" y="66551"/>
                </a:lnTo>
                <a:lnTo>
                  <a:pt x="96591" y="65774"/>
                </a:lnTo>
                <a:lnTo>
                  <a:pt x="92956" y="65134"/>
                </a:lnTo>
                <a:lnTo>
                  <a:pt x="90602" y="64562"/>
                </a:lnTo>
                <a:lnTo>
                  <a:pt x="88315" y="63854"/>
                </a:lnTo>
                <a:lnTo>
                  <a:pt x="86075" y="62985"/>
                </a:lnTo>
                <a:lnTo>
                  <a:pt x="83949" y="61933"/>
                </a:lnTo>
                <a:lnTo>
                  <a:pt x="81868" y="60676"/>
                </a:lnTo>
                <a:lnTo>
                  <a:pt x="79879" y="59190"/>
                </a:lnTo>
                <a:lnTo>
                  <a:pt x="78005" y="57452"/>
                </a:lnTo>
                <a:lnTo>
                  <a:pt x="76199" y="55440"/>
                </a:lnTo>
                <a:lnTo>
                  <a:pt x="74507" y="53109"/>
                </a:lnTo>
                <a:lnTo>
                  <a:pt x="73707" y="51828"/>
                </a:lnTo>
                <a:lnTo>
                  <a:pt x="73089" y="50777"/>
                </a:lnTo>
                <a:lnTo>
                  <a:pt x="72015" y="48628"/>
                </a:lnTo>
                <a:lnTo>
                  <a:pt x="71100" y="46456"/>
                </a:lnTo>
                <a:lnTo>
                  <a:pt x="70346" y="44238"/>
                </a:lnTo>
                <a:lnTo>
                  <a:pt x="69386" y="40878"/>
                </a:lnTo>
                <a:lnTo>
                  <a:pt x="68334" y="36351"/>
                </a:lnTo>
                <a:lnTo>
                  <a:pt x="67305" y="31824"/>
                </a:lnTo>
                <a:lnTo>
                  <a:pt x="66391" y="28441"/>
                </a:lnTo>
                <a:lnTo>
                  <a:pt x="65659" y="26223"/>
                </a:lnTo>
                <a:lnTo>
                  <a:pt x="64813" y="24006"/>
                </a:lnTo>
                <a:lnTo>
                  <a:pt x="63807" y="21834"/>
                </a:lnTo>
                <a:lnTo>
                  <a:pt x="62619" y="19708"/>
                </a:lnTo>
                <a:lnTo>
                  <a:pt x="61224" y="17604"/>
                </a:lnTo>
                <a:lnTo>
                  <a:pt x="60424" y="16598"/>
                </a:lnTo>
                <a:lnTo>
                  <a:pt x="59235" y="15158"/>
                </a:lnTo>
                <a:lnTo>
                  <a:pt x="56606" y="12483"/>
                </a:lnTo>
                <a:lnTo>
                  <a:pt x="53725" y="10037"/>
                </a:lnTo>
                <a:lnTo>
                  <a:pt x="50616" y="7842"/>
                </a:lnTo>
                <a:lnTo>
                  <a:pt x="47301" y="5876"/>
                </a:lnTo>
                <a:lnTo>
                  <a:pt x="43826" y="4184"/>
                </a:lnTo>
                <a:lnTo>
                  <a:pt x="40214" y="2767"/>
                </a:lnTo>
                <a:lnTo>
                  <a:pt x="36510" y="1624"/>
                </a:lnTo>
                <a:lnTo>
                  <a:pt x="32715" y="778"/>
                </a:lnTo>
                <a:lnTo>
                  <a:pt x="28875" y="229"/>
                </a:lnTo>
                <a:lnTo>
                  <a:pt x="250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478692">
            <a:off x="6068231" y="3662365"/>
            <a:ext cx="3385360" cy="2511324"/>
          </a:xfrm>
          <a:custGeom>
            <a:avLst/>
            <a:gdLst/>
            <a:ahLst/>
            <a:cxnLst/>
            <a:rect l="l" t="t" r="r" b="b"/>
            <a:pathLst>
              <a:path w="103611" h="100455" fill="none" extrusionOk="0">
                <a:moveTo>
                  <a:pt x="17376" y="100455"/>
                </a:moveTo>
                <a:lnTo>
                  <a:pt x="17467" y="99815"/>
                </a:lnTo>
                <a:lnTo>
                  <a:pt x="17467" y="98580"/>
                </a:lnTo>
                <a:lnTo>
                  <a:pt x="17307" y="97346"/>
                </a:lnTo>
                <a:lnTo>
                  <a:pt x="16987" y="96134"/>
                </a:lnTo>
                <a:lnTo>
                  <a:pt x="16347" y="94328"/>
                </a:lnTo>
                <a:lnTo>
                  <a:pt x="15181" y="92019"/>
                </a:lnTo>
                <a:lnTo>
                  <a:pt x="14541" y="90921"/>
                </a:lnTo>
                <a:lnTo>
                  <a:pt x="11638" y="86075"/>
                </a:lnTo>
                <a:lnTo>
                  <a:pt x="7271" y="78850"/>
                </a:lnTo>
                <a:lnTo>
                  <a:pt x="5259" y="75124"/>
                </a:lnTo>
                <a:lnTo>
                  <a:pt x="4025" y="72609"/>
                </a:lnTo>
                <a:lnTo>
                  <a:pt x="3453" y="71329"/>
                </a:lnTo>
                <a:lnTo>
                  <a:pt x="2904" y="70026"/>
                </a:lnTo>
                <a:lnTo>
                  <a:pt x="1921" y="67351"/>
                </a:lnTo>
                <a:lnTo>
                  <a:pt x="1121" y="64630"/>
                </a:lnTo>
                <a:lnTo>
                  <a:pt x="504" y="61864"/>
                </a:lnTo>
                <a:lnTo>
                  <a:pt x="115" y="59075"/>
                </a:lnTo>
                <a:lnTo>
                  <a:pt x="1" y="56263"/>
                </a:lnTo>
                <a:lnTo>
                  <a:pt x="138" y="53474"/>
                </a:lnTo>
                <a:lnTo>
                  <a:pt x="573" y="50731"/>
                </a:lnTo>
                <a:lnTo>
                  <a:pt x="915" y="49359"/>
                </a:lnTo>
                <a:lnTo>
                  <a:pt x="1373" y="47896"/>
                </a:lnTo>
                <a:lnTo>
                  <a:pt x="2584" y="45107"/>
                </a:lnTo>
                <a:lnTo>
                  <a:pt x="4116" y="42477"/>
                </a:lnTo>
                <a:lnTo>
                  <a:pt x="5945" y="40031"/>
                </a:lnTo>
                <a:lnTo>
                  <a:pt x="8048" y="37791"/>
                </a:lnTo>
                <a:lnTo>
                  <a:pt x="10380" y="35779"/>
                </a:lnTo>
                <a:lnTo>
                  <a:pt x="12872" y="33973"/>
                </a:lnTo>
                <a:lnTo>
                  <a:pt x="15547" y="32418"/>
                </a:lnTo>
                <a:lnTo>
                  <a:pt x="16919" y="31755"/>
                </a:lnTo>
                <a:lnTo>
                  <a:pt x="18336" y="31115"/>
                </a:lnTo>
                <a:lnTo>
                  <a:pt x="21194" y="30041"/>
                </a:lnTo>
                <a:lnTo>
                  <a:pt x="24120" y="29195"/>
                </a:lnTo>
                <a:lnTo>
                  <a:pt x="27115" y="28555"/>
                </a:lnTo>
                <a:lnTo>
                  <a:pt x="30156" y="28075"/>
                </a:lnTo>
                <a:lnTo>
                  <a:pt x="33219" y="27777"/>
                </a:lnTo>
                <a:lnTo>
                  <a:pt x="36283" y="27640"/>
                </a:lnTo>
                <a:lnTo>
                  <a:pt x="39369" y="27617"/>
                </a:lnTo>
                <a:lnTo>
                  <a:pt x="40901" y="27663"/>
                </a:lnTo>
                <a:lnTo>
                  <a:pt x="43804" y="27777"/>
                </a:lnTo>
                <a:lnTo>
                  <a:pt x="49611" y="28280"/>
                </a:lnTo>
                <a:lnTo>
                  <a:pt x="55395" y="28852"/>
                </a:lnTo>
                <a:lnTo>
                  <a:pt x="61202" y="29355"/>
                </a:lnTo>
                <a:lnTo>
                  <a:pt x="64106" y="29515"/>
                </a:lnTo>
                <a:lnTo>
                  <a:pt x="65569" y="29561"/>
                </a:lnTo>
                <a:lnTo>
                  <a:pt x="68495" y="29561"/>
                </a:lnTo>
                <a:lnTo>
                  <a:pt x="71421" y="29446"/>
                </a:lnTo>
                <a:lnTo>
                  <a:pt x="74325" y="29195"/>
                </a:lnTo>
                <a:lnTo>
                  <a:pt x="77205" y="28760"/>
                </a:lnTo>
                <a:lnTo>
                  <a:pt x="80040" y="28143"/>
                </a:lnTo>
                <a:lnTo>
                  <a:pt x="82807" y="27297"/>
                </a:lnTo>
                <a:lnTo>
                  <a:pt x="85504" y="26246"/>
                </a:lnTo>
                <a:lnTo>
                  <a:pt x="86807" y="25628"/>
                </a:lnTo>
                <a:lnTo>
                  <a:pt x="87699" y="25148"/>
                </a:lnTo>
                <a:lnTo>
                  <a:pt x="89414" y="24142"/>
                </a:lnTo>
                <a:lnTo>
                  <a:pt x="91060" y="22999"/>
                </a:lnTo>
                <a:lnTo>
                  <a:pt x="92637" y="21765"/>
                </a:lnTo>
                <a:lnTo>
                  <a:pt x="94123" y="20416"/>
                </a:lnTo>
                <a:lnTo>
                  <a:pt x="95518" y="18976"/>
                </a:lnTo>
                <a:lnTo>
                  <a:pt x="96821" y="17444"/>
                </a:lnTo>
                <a:lnTo>
                  <a:pt x="98010" y="15843"/>
                </a:lnTo>
                <a:lnTo>
                  <a:pt x="99107" y="14175"/>
                </a:lnTo>
                <a:lnTo>
                  <a:pt x="100113" y="12437"/>
                </a:lnTo>
                <a:lnTo>
                  <a:pt x="100982" y="10631"/>
                </a:lnTo>
                <a:lnTo>
                  <a:pt x="101759" y="8779"/>
                </a:lnTo>
                <a:lnTo>
                  <a:pt x="102399" y="6882"/>
                </a:lnTo>
                <a:lnTo>
                  <a:pt x="102902" y="4938"/>
                </a:lnTo>
                <a:lnTo>
                  <a:pt x="103291" y="2995"/>
                </a:lnTo>
                <a:lnTo>
                  <a:pt x="103542" y="1006"/>
                </a:lnTo>
                <a:lnTo>
                  <a:pt x="103611" y="0"/>
                </a:lnTo>
              </a:path>
            </a:pathLst>
          </a:custGeom>
          <a:noFill/>
          <a:ln w="38100"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0050" y="540000"/>
            <a:ext cx="77040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5"/>
          <p:cNvSpPr txBox="1">
            <a:spLocks noGrp="1"/>
          </p:cNvSpPr>
          <p:nvPr>
            <p:ph type="title" idx="2"/>
          </p:nvPr>
        </p:nvSpPr>
        <p:spPr>
          <a:xfrm>
            <a:off x="1368988" y="287655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5"/>
          <p:cNvSpPr txBox="1">
            <a:spLocks noGrp="1"/>
          </p:cNvSpPr>
          <p:nvPr>
            <p:ph type="subTitle" idx="1"/>
          </p:nvPr>
        </p:nvSpPr>
        <p:spPr>
          <a:xfrm>
            <a:off x="1369000" y="3273450"/>
            <a:ext cx="2146500" cy="101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6" name="Google Shape;36;p5"/>
          <p:cNvSpPr txBox="1">
            <a:spLocks noGrp="1"/>
          </p:cNvSpPr>
          <p:nvPr>
            <p:ph type="title" idx="3"/>
          </p:nvPr>
        </p:nvSpPr>
        <p:spPr>
          <a:xfrm>
            <a:off x="5628488" y="2876550"/>
            <a:ext cx="2146500" cy="4761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800"/>
              <a:buNone/>
              <a:defRPr sz="1800">
                <a:solidFill>
                  <a:schemeClr val="lt2"/>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7" name="Google Shape;37;p5"/>
          <p:cNvSpPr txBox="1">
            <a:spLocks noGrp="1"/>
          </p:cNvSpPr>
          <p:nvPr>
            <p:ph type="subTitle" idx="4"/>
          </p:nvPr>
        </p:nvSpPr>
        <p:spPr>
          <a:xfrm>
            <a:off x="5628500" y="3273450"/>
            <a:ext cx="2146500" cy="10122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 name="Google Shape;38;p5"/>
          <p:cNvSpPr/>
          <p:nvPr/>
        </p:nvSpPr>
        <p:spPr>
          <a:xfrm rot="-3724802">
            <a:off x="8782406" y="3103380"/>
            <a:ext cx="1974085" cy="1796577"/>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p:nvPr/>
        </p:nvSpPr>
        <p:spPr>
          <a:xfrm rot="-138344" flipH="1">
            <a:off x="-977104" y="4470649"/>
            <a:ext cx="8156393" cy="1049146"/>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rot="10513411">
            <a:off x="-1709043" y="3430249"/>
            <a:ext cx="10722443" cy="3577428"/>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rot="10499964" flipH="1">
            <a:off x="-797491" y="-666658"/>
            <a:ext cx="6400773" cy="1241583"/>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a:off x="-3959475" y="-1536275"/>
            <a:ext cx="6584409" cy="2387802"/>
          </a:xfrm>
          <a:custGeom>
            <a:avLst/>
            <a:gdLst/>
            <a:ahLst/>
            <a:cxnLst/>
            <a:rect l="l" t="t" r="r" b="b"/>
            <a:pathLst>
              <a:path w="152100" h="108229" fill="none" extrusionOk="0">
                <a:moveTo>
                  <a:pt x="0" y="81297"/>
                </a:moveTo>
                <a:lnTo>
                  <a:pt x="1258" y="80383"/>
                </a:lnTo>
                <a:lnTo>
                  <a:pt x="3864" y="78691"/>
                </a:lnTo>
                <a:lnTo>
                  <a:pt x="6539" y="77205"/>
                </a:lnTo>
                <a:lnTo>
                  <a:pt x="9282" y="75879"/>
                </a:lnTo>
                <a:lnTo>
                  <a:pt x="12071" y="74736"/>
                </a:lnTo>
                <a:lnTo>
                  <a:pt x="14906" y="73776"/>
                </a:lnTo>
                <a:lnTo>
                  <a:pt x="17787" y="72976"/>
                </a:lnTo>
                <a:lnTo>
                  <a:pt x="20736" y="72358"/>
                </a:lnTo>
                <a:lnTo>
                  <a:pt x="23685" y="71901"/>
                </a:lnTo>
                <a:lnTo>
                  <a:pt x="26680" y="71604"/>
                </a:lnTo>
                <a:lnTo>
                  <a:pt x="29698" y="71444"/>
                </a:lnTo>
                <a:lnTo>
                  <a:pt x="32716" y="71467"/>
                </a:lnTo>
                <a:lnTo>
                  <a:pt x="35733" y="71627"/>
                </a:lnTo>
                <a:lnTo>
                  <a:pt x="38774" y="71924"/>
                </a:lnTo>
                <a:lnTo>
                  <a:pt x="41792" y="72358"/>
                </a:lnTo>
                <a:lnTo>
                  <a:pt x="44809" y="72953"/>
                </a:lnTo>
                <a:lnTo>
                  <a:pt x="46318" y="73296"/>
                </a:lnTo>
                <a:lnTo>
                  <a:pt x="49176" y="74004"/>
                </a:lnTo>
                <a:lnTo>
                  <a:pt x="55052" y="75719"/>
                </a:lnTo>
                <a:lnTo>
                  <a:pt x="59441" y="77296"/>
                </a:lnTo>
                <a:lnTo>
                  <a:pt x="62299" y="78485"/>
                </a:lnTo>
                <a:lnTo>
                  <a:pt x="65042" y="79811"/>
                </a:lnTo>
                <a:lnTo>
                  <a:pt x="67626" y="81274"/>
                </a:lnTo>
                <a:lnTo>
                  <a:pt x="68860" y="82052"/>
                </a:lnTo>
                <a:lnTo>
                  <a:pt x="73318" y="85047"/>
                </a:lnTo>
                <a:lnTo>
                  <a:pt x="82189" y="91288"/>
                </a:lnTo>
                <a:lnTo>
                  <a:pt x="88978" y="95837"/>
                </a:lnTo>
                <a:lnTo>
                  <a:pt x="93619" y="98695"/>
                </a:lnTo>
                <a:lnTo>
                  <a:pt x="98352" y="101347"/>
                </a:lnTo>
                <a:lnTo>
                  <a:pt x="103221" y="103702"/>
                </a:lnTo>
                <a:lnTo>
                  <a:pt x="105736" y="104731"/>
                </a:lnTo>
                <a:lnTo>
                  <a:pt x="106971" y="105211"/>
                </a:lnTo>
                <a:lnTo>
                  <a:pt x="109531" y="106079"/>
                </a:lnTo>
                <a:lnTo>
                  <a:pt x="112160" y="106811"/>
                </a:lnTo>
                <a:lnTo>
                  <a:pt x="114858" y="107405"/>
                </a:lnTo>
                <a:lnTo>
                  <a:pt x="117601" y="107840"/>
                </a:lnTo>
                <a:lnTo>
                  <a:pt x="120391" y="108114"/>
                </a:lnTo>
                <a:lnTo>
                  <a:pt x="123157" y="108228"/>
                </a:lnTo>
                <a:lnTo>
                  <a:pt x="125923" y="108160"/>
                </a:lnTo>
                <a:lnTo>
                  <a:pt x="128667" y="107885"/>
                </a:lnTo>
                <a:lnTo>
                  <a:pt x="131341" y="107405"/>
                </a:lnTo>
                <a:lnTo>
                  <a:pt x="133971" y="106697"/>
                </a:lnTo>
                <a:lnTo>
                  <a:pt x="136508" y="105782"/>
                </a:lnTo>
                <a:lnTo>
                  <a:pt x="138932" y="104616"/>
                </a:lnTo>
                <a:lnTo>
                  <a:pt x="141241" y="103222"/>
                </a:lnTo>
                <a:lnTo>
                  <a:pt x="143413" y="101553"/>
                </a:lnTo>
                <a:lnTo>
                  <a:pt x="145401" y="99609"/>
                </a:lnTo>
                <a:lnTo>
                  <a:pt x="146339" y="98512"/>
                </a:lnTo>
                <a:lnTo>
                  <a:pt x="146910" y="97803"/>
                </a:lnTo>
                <a:lnTo>
                  <a:pt x="147939" y="96340"/>
                </a:lnTo>
                <a:lnTo>
                  <a:pt x="148854" y="94786"/>
                </a:lnTo>
                <a:lnTo>
                  <a:pt x="149654" y="93185"/>
                </a:lnTo>
                <a:lnTo>
                  <a:pt x="150317" y="91516"/>
                </a:lnTo>
                <a:lnTo>
                  <a:pt x="150888" y="89825"/>
                </a:lnTo>
                <a:lnTo>
                  <a:pt x="151346" y="88064"/>
                </a:lnTo>
                <a:lnTo>
                  <a:pt x="151688" y="86281"/>
                </a:lnTo>
                <a:lnTo>
                  <a:pt x="152031" y="83583"/>
                </a:lnTo>
                <a:lnTo>
                  <a:pt x="152100" y="79926"/>
                </a:lnTo>
                <a:lnTo>
                  <a:pt x="151780" y="76268"/>
                </a:lnTo>
                <a:lnTo>
                  <a:pt x="151094" y="72678"/>
                </a:lnTo>
                <a:lnTo>
                  <a:pt x="150591" y="70918"/>
                </a:lnTo>
                <a:lnTo>
                  <a:pt x="150180" y="69661"/>
                </a:lnTo>
                <a:lnTo>
                  <a:pt x="149242" y="67214"/>
                </a:lnTo>
                <a:lnTo>
                  <a:pt x="148122" y="64883"/>
                </a:lnTo>
                <a:lnTo>
                  <a:pt x="146888" y="62642"/>
                </a:lnTo>
                <a:lnTo>
                  <a:pt x="144853" y="59373"/>
                </a:lnTo>
                <a:lnTo>
                  <a:pt x="141926" y="55189"/>
                </a:lnTo>
                <a:lnTo>
                  <a:pt x="139000" y="51028"/>
                </a:lnTo>
                <a:lnTo>
                  <a:pt x="136920" y="47851"/>
                </a:lnTo>
                <a:lnTo>
                  <a:pt x="135617" y="45679"/>
                </a:lnTo>
                <a:lnTo>
                  <a:pt x="134451" y="43461"/>
                </a:lnTo>
                <a:lnTo>
                  <a:pt x="133445" y="41129"/>
                </a:lnTo>
                <a:lnTo>
                  <a:pt x="132599" y="38729"/>
                </a:lnTo>
                <a:lnTo>
                  <a:pt x="131936" y="36214"/>
                </a:lnTo>
                <a:lnTo>
                  <a:pt x="131707" y="34888"/>
                </a:lnTo>
                <a:lnTo>
                  <a:pt x="131547" y="33722"/>
                </a:lnTo>
                <a:lnTo>
                  <a:pt x="131319" y="31344"/>
                </a:lnTo>
                <a:lnTo>
                  <a:pt x="131227" y="28967"/>
                </a:lnTo>
                <a:lnTo>
                  <a:pt x="131273" y="26566"/>
                </a:lnTo>
                <a:lnTo>
                  <a:pt x="131456" y="24189"/>
                </a:lnTo>
                <a:lnTo>
                  <a:pt x="131799" y="21811"/>
                </a:lnTo>
                <a:lnTo>
                  <a:pt x="132256" y="19479"/>
                </a:lnTo>
                <a:lnTo>
                  <a:pt x="132850" y="17170"/>
                </a:lnTo>
                <a:lnTo>
                  <a:pt x="133582" y="14884"/>
                </a:lnTo>
                <a:lnTo>
                  <a:pt x="134451" y="12666"/>
                </a:lnTo>
                <a:lnTo>
                  <a:pt x="135434" y="10494"/>
                </a:lnTo>
                <a:lnTo>
                  <a:pt x="136554" y="8391"/>
                </a:lnTo>
                <a:lnTo>
                  <a:pt x="137811" y="6379"/>
                </a:lnTo>
                <a:lnTo>
                  <a:pt x="139183" y="4436"/>
                </a:lnTo>
                <a:lnTo>
                  <a:pt x="140692" y="2584"/>
                </a:lnTo>
                <a:lnTo>
                  <a:pt x="142338" y="824"/>
                </a:lnTo>
                <a:lnTo>
                  <a:pt x="143184" y="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rot="-3724802">
            <a:off x="7802856" y="-550645"/>
            <a:ext cx="1974085" cy="1796577"/>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rot="-7826694">
            <a:off x="6331761" y="708388"/>
            <a:ext cx="4645922" cy="2544666"/>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7" name="Google Shape;47;p6"/>
          <p:cNvSpPr/>
          <p:nvPr/>
        </p:nvSpPr>
        <p:spPr>
          <a:xfrm rot="8099500">
            <a:off x="-2080355" y="-455822"/>
            <a:ext cx="5797077" cy="2719673"/>
          </a:xfrm>
          <a:custGeom>
            <a:avLst/>
            <a:gdLst/>
            <a:ahLst/>
            <a:cxnLst/>
            <a:rect l="l" t="t" r="r" b="b"/>
            <a:pathLst>
              <a:path w="158982" h="88796" extrusionOk="0">
                <a:moveTo>
                  <a:pt x="6425" y="0"/>
                </a:moveTo>
                <a:lnTo>
                  <a:pt x="6082" y="115"/>
                </a:lnTo>
                <a:lnTo>
                  <a:pt x="5053" y="823"/>
                </a:lnTo>
                <a:lnTo>
                  <a:pt x="4710" y="938"/>
                </a:lnTo>
                <a:lnTo>
                  <a:pt x="4641" y="2469"/>
                </a:lnTo>
                <a:lnTo>
                  <a:pt x="4641" y="5510"/>
                </a:lnTo>
                <a:lnTo>
                  <a:pt x="4733" y="7042"/>
                </a:lnTo>
                <a:lnTo>
                  <a:pt x="1029" y="80862"/>
                </a:lnTo>
                <a:lnTo>
                  <a:pt x="526" y="80794"/>
                </a:lnTo>
                <a:lnTo>
                  <a:pt x="0" y="80839"/>
                </a:lnTo>
                <a:lnTo>
                  <a:pt x="158593" y="88795"/>
                </a:lnTo>
                <a:lnTo>
                  <a:pt x="158410" y="88384"/>
                </a:lnTo>
                <a:lnTo>
                  <a:pt x="158159" y="87378"/>
                </a:lnTo>
                <a:lnTo>
                  <a:pt x="158021" y="85663"/>
                </a:lnTo>
                <a:lnTo>
                  <a:pt x="158204" y="83148"/>
                </a:lnTo>
                <a:lnTo>
                  <a:pt x="158684" y="80862"/>
                </a:lnTo>
                <a:lnTo>
                  <a:pt x="158982" y="79948"/>
                </a:lnTo>
                <a:lnTo>
                  <a:pt x="157038" y="79994"/>
                </a:lnTo>
                <a:lnTo>
                  <a:pt x="153129" y="79971"/>
                </a:lnTo>
                <a:lnTo>
                  <a:pt x="149220" y="79834"/>
                </a:lnTo>
                <a:lnTo>
                  <a:pt x="145310" y="79582"/>
                </a:lnTo>
                <a:lnTo>
                  <a:pt x="141424" y="79216"/>
                </a:lnTo>
                <a:lnTo>
                  <a:pt x="137537" y="78713"/>
                </a:lnTo>
                <a:lnTo>
                  <a:pt x="133674" y="78119"/>
                </a:lnTo>
                <a:lnTo>
                  <a:pt x="129833" y="77387"/>
                </a:lnTo>
                <a:lnTo>
                  <a:pt x="127912" y="76976"/>
                </a:lnTo>
                <a:lnTo>
                  <a:pt x="125055" y="76336"/>
                </a:lnTo>
                <a:lnTo>
                  <a:pt x="120780" y="75147"/>
                </a:lnTo>
                <a:lnTo>
                  <a:pt x="117990" y="74232"/>
                </a:lnTo>
                <a:lnTo>
                  <a:pt x="115224" y="73226"/>
                </a:lnTo>
                <a:lnTo>
                  <a:pt x="112526" y="72061"/>
                </a:lnTo>
                <a:lnTo>
                  <a:pt x="109920" y="70757"/>
                </a:lnTo>
                <a:lnTo>
                  <a:pt x="107360" y="69294"/>
                </a:lnTo>
                <a:lnTo>
                  <a:pt x="106148" y="68494"/>
                </a:lnTo>
                <a:lnTo>
                  <a:pt x="104708" y="67511"/>
                </a:lnTo>
                <a:lnTo>
                  <a:pt x="101987" y="65362"/>
                </a:lnTo>
                <a:lnTo>
                  <a:pt x="99427" y="63053"/>
                </a:lnTo>
                <a:lnTo>
                  <a:pt x="97003" y="60584"/>
                </a:lnTo>
                <a:lnTo>
                  <a:pt x="94694" y="57978"/>
                </a:lnTo>
                <a:lnTo>
                  <a:pt x="92477" y="55280"/>
                </a:lnTo>
                <a:lnTo>
                  <a:pt x="89253" y="51119"/>
                </a:lnTo>
                <a:lnTo>
                  <a:pt x="85046" y="45472"/>
                </a:lnTo>
                <a:lnTo>
                  <a:pt x="80748" y="39871"/>
                </a:lnTo>
                <a:lnTo>
                  <a:pt x="77365" y="35893"/>
                </a:lnTo>
                <a:lnTo>
                  <a:pt x="74987" y="33356"/>
                </a:lnTo>
                <a:lnTo>
                  <a:pt x="72495" y="30955"/>
                </a:lnTo>
                <a:lnTo>
                  <a:pt x="69820" y="28715"/>
                </a:lnTo>
                <a:lnTo>
                  <a:pt x="68426" y="27663"/>
                </a:lnTo>
                <a:lnTo>
                  <a:pt x="67100" y="26726"/>
                </a:lnTo>
                <a:lnTo>
                  <a:pt x="64357" y="25034"/>
                </a:lnTo>
                <a:lnTo>
                  <a:pt x="61499" y="23502"/>
                </a:lnTo>
                <a:lnTo>
                  <a:pt x="58572" y="22131"/>
                </a:lnTo>
                <a:lnTo>
                  <a:pt x="57064" y="21513"/>
                </a:lnTo>
                <a:lnTo>
                  <a:pt x="54823" y="20644"/>
                </a:lnTo>
                <a:lnTo>
                  <a:pt x="50228" y="19158"/>
                </a:lnTo>
                <a:lnTo>
                  <a:pt x="45541" y="18015"/>
                </a:lnTo>
                <a:lnTo>
                  <a:pt x="40809" y="17215"/>
                </a:lnTo>
                <a:lnTo>
                  <a:pt x="38408" y="16964"/>
                </a:lnTo>
                <a:lnTo>
                  <a:pt x="33767" y="16621"/>
                </a:lnTo>
                <a:lnTo>
                  <a:pt x="27983" y="16186"/>
                </a:lnTo>
                <a:lnTo>
                  <a:pt x="25720" y="15889"/>
                </a:lnTo>
                <a:lnTo>
                  <a:pt x="23457" y="15432"/>
                </a:lnTo>
                <a:lnTo>
                  <a:pt x="21239" y="14838"/>
                </a:lnTo>
                <a:lnTo>
                  <a:pt x="20165" y="14449"/>
                </a:lnTo>
                <a:lnTo>
                  <a:pt x="18953" y="13969"/>
                </a:lnTo>
                <a:lnTo>
                  <a:pt x="16667" y="12780"/>
                </a:lnTo>
                <a:lnTo>
                  <a:pt x="14541" y="11340"/>
                </a:lnTo>
                <a:lnTo>
                  <a:pt x="12574" y="9694"/>
                </a:lnTo>
                <a:lnTo>
                  <a:pt x="10791" y="7819"/>
                </a:lnTo>
                <a:lnTo>
                  <a:pt x="9237" y="5761"/>
                </a:lnTo>
                <a:lnTo>
                  <a:pt x="7911" y="3567"/>
                </a:lnTo>
                <a:lnTo>
                  <a:pt x="6836" y="1212"/>
                </a:lnTo>
                <a:lnTo>
                  <a:pt x="64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4732343" flipH="1">
            <a:off x="969117" y="-2948220"/>
            <a:ext cx="1676340" cy="5535472"/>
          </a:xfrm>
          <a:custGeom>
            <a:avLst/>
            <a:gdLst/>
            <a:ahLst/>
            <a:cxnLst/>
            <a:rect l="l" t="t" r="r" b="b"/>
            <a:pathLst>
              <a:path w="103611" h="100455" fill="none" extrusionOk="0">
                <a:moveTo>
                  <a:pt x="17376" y="100455"/>
                </a:moveTo>
                <a:lnTo>
                  <a:pt x="17467" y="99815"/>
                </a:lnTo>
                <a:lnTo>
                  <a:pt x="17467" y="98580"/>
                </a:lnTo>
                <a:lnTo>
                  <a:pt x="17307" y="97346"/>
                </a:lnTo>
                <a:lnTo>
                  <a:pt x="16987" y="96134"/>
                </a:lnTo>
                <a:lnTo>
                  <a:pt x="16347" y="94328"/>
                </a:lnTo>
                <a:lnTo>
                  <a:pt x="15181" y="92019"/>
                </a:lnTo>
                <a:lnTo>
                  <a:pt x="14541" y="90921"/>
                </a:lnTo>
                <a:lnTo>
                  <a:pt x="11638" y="86075"/>
                </a:lnTo>
                <a:lnTo>
                  <a:pt x="7271" y="78850"/>
                </a:lnTo>
                <a:lnTo>
                  <a:pt x="5259" y="75124"/>
                </a:lnTo>
                <a:lnTo>
                  <a:pt x="4025" y="72609"/>
                </a:lnTo>
                <a:lnTo>
                  <a:pt x="3453" y="71329"/>
                </a:lnTo>
                <a:lnTo>
                  <a:pt x="2904" y="70026"/>
                </a:lnTo>
                <a:lnTo>
                  <a:pt x="1921" y="67351"/>
                </a:lnTo>
                <a:lnTo>
                  <a:pt x="1121" y="64630"/>
                </a:lnTo>
                <a:lnTo>
                  <a:pt x="504" y="61864"/>
                </a:lnTo>
                <a:lnTo>
                  <a:pt x="115" y="59075"/>
                </a:lnTo>
                <a:lnTo>
                  <a:pt x="1" y="56263"/>
                </a:lnTo>
                <a:lnTo>
                  <a:pt x="138" y="53474"/>
                </a:lnTo>
                <a:lnTo>
                  <a:pt x="573" y="50731"/>
                </a:lnTo>
                <a:lnTo>
                  <a:pt x="915" y="49359"/>
                </a:lnTo>
                <a:lnTo>
                  <a:pt x="1373" y="47896"/>
                </a:lnTo>
                <a:lnTo>
                  <a:pt x="2584" y="45107"/>
                </a:lnTo>
                <a:lnTo>
                  <a:pt x="4116" y="42477"/>
                </a:lnTo>
                <a:lnTo>
                  <a:pt x="5945" y="40031"/>
                </a:lnTo>
                <a:lnTo>
                  <a:pt x="8048" y="37791"/>
                </a:lnTo>
                <a:lnTo>
                  <a:pt x="10380" y="35779"/>
                </a:lnTo>
                <a:lnTo>
                  <a:pt x="12872" y="33973"/>
                </a:lnTo>
                <a:lnTo>
                  <a:pt x="15547" y="32418"/>
                </a:lnTo>
                <a:lnTo>
                  <a:pt x="16919" y="31755"/>
                </a:lnTo>
                <a:lnTo>
                  <a:pt x="18336" y="31115"/>
                </a:lnTo>
                <a:lnTo>
                  <a:pt x="21194" y="30041"/>
                </a:lnTo>
                <a:lnTo>
                  <a:pt x="24120" y="29195"/>
                </a:lnTo>
                <a:lnTo>
                  <a:pt x="27115" y="28555"/>
                </a:lnTo>
                <a:lnTo>
                  <a:pt x="30156" y="28075"/>
                </a:lnTo>
                <a:lnTo>
                  <a:pt x="33219" y="27777"/>
                </a:lnTo>
                <a:lnTo>
                  <a:pt x="36283" y="27640"/>
                </a:lnTo>
                <a:lnTo>
                  <a:pt x="39369" y="27617"/>
                </a:lnTo>
                <a:lnTo>
                  <a:pt x="40901" y="27663"/>
                </a:lnTo>
                <a:lnTo>
                  <a:pt x="43804" y="27777"/>
                </a:lnTo>
                <a:lnTo>
                  <a:pt x="49611" y="28280"/>
                </a:lnTo>
                <a:lnTo>
                  <a:pt x="55395" y="28852"/>
                </a:lnTo>
                <a:lnTo>
                  <a:pt x="61202" y="29355"/>
                </a:lnTo>
                <a:lnTo>
                  <a:pt x="64106" y="29515"/>
                </a:lnTo>
                <a:lnTo>
                  <a:pt x="65569" y="29561"/>
                </a:lnTo>
                <a:lnTo>
                  <a:pt x="68495" y="29561"/>
                </a:lnTo>
                <a:lnTo>
                  <a:pt x="71421" y="29446"/>
                </a:lnTo>
                <a:lnTo>
                  <a:pt x="74325" y="29195"/>
                </a:lnTo>
                <a:lnTo>
                  <a:pt x="77205" y="28760"/>
                </a:lnTo>
                <a:lnTo>
                  <a:pt x="80040" y="28143"/>
                </a:lnTo>
                <a:lnTo>
                  <a:pt x="82807" y="27297"/>
                </a:lnTo>
                <a:lnTo>
                  <a:pt x="85504" y="26246"/>
                </a:lnTo>
                <a:lnTo>
                  <a:pt x="86807" y="25628"/>
                </a:lnTo>
                <a:lnTo>
                  <a:pt x="87699" y="25148"/>
                </a:lnTo>
                <a:lnTo>
                  <a:pt x="89414" y="24142"/>
                </a:lnTo>
                <a:lnTo>
                  <a:pt x="91060" y="22999"/>
                </a:lnTo>
                <a:lnTo>
                  <a:pt x="92637" y="21765"/>
                </a:lnTo>
                <a:lnTo>
                  <a:pt x="94123" y="20416"/>
                </a:lnTo>
                <a:lnTo>
                  <a:pt x="95518" y="18976"/>
                </a:lnTo>
                <a:lnTo>
                  <a:pt x="96821" y="17444"/>
                </a:lnTo>
                <a:lnTo>
                  <a:pt x="98010" y="15843"/>
                </a:lnTo>
                <a:lnTo>
                  <a:pt x="99107" y="14175"/>
                </a:lnTo>
                <a:lnTo>
                  <a:pt x="100113" y="12437"/>
                </a:lnTo>
                <a:lnTo>
                  <a:pt x="100982" y="10631"/>
                </a:lnTo>
                <a:lnTo>
                  <a:pt x="101759" y="8779"/>
                </a:lnTo>
                <a:lnTo>
                  <a:pt x="102399" y="6882"/>
                </a:lnTo>
                <a:lnTo>
                  <a:pt x="102902" y="4938"/>
                </a:lnTo>
                <a:lnTo>
                  <a:pt x="103291" y="2995"/>
                </a:lnTo>
                <a:lnTo>
                  <a:pt x="103542" y="1006"/>
                </a:lnTo>
                <a:lnTo>
                  <a:pt x="103611" y="0"/>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799665" flipH="1">
            <a:off x="5543501" y="-225004"/>
            <a:ext cx="8366921" cy="1241549"/>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6276828" flipH="1">
            <a:off x="7585732" y="-3149585"/>
            <a:ext cx="1676528" cy="6602836"/>
          </a:xfrm>
          <a:custGeom>
            <a:avLst/>
            <a:gdLst/>
            <a:ahLst/>
            <a:cxnLst/>
            <a:rect l="l" t="t" r="r" b="b"/>
            <a:pathLst>
              <a:path w="103611" h="100455" fill="none" extrusionOk="0">
                <a:moveTo>
                  <a:pt x="17376" y="100455"/>
                </a:moveTo>
                <a:lnTo>
                  <a:pt x="17467" y="99815"/>
                </a:lnTo>
                <a:lnTo>
                  <a:pt x="17467" y="98580"/>
                </a:lnTo>
                <a:lnTo>
                  <a:pt x="17307" y="97346"/>
                </a:lnTo>
                <a:lnTo>
                  <a:pt x="16987" y="96134"/>
                </a:lnTo>
                <a:lnTo>
                  <a:pt x="16347" y="94328"/>
                </a:lnTo>
                <a:lnTo>
                  <a:pt x="15181" y="92019"/>
                </a:lnTo>
                <a:lnTo>
                  <a:pt x="14541" y="90921"/>
                </a:lnTo>
                <a:lnTo>
                  <a:pt x="11638" y="86075"/>
                </a:lnTo>
                <a:lnTo>
                  <a:pt x="7271" y="78850"/>
                </a:lnTo>
                <a:lnTo>
                  <a:pt x="5259" y="75124"/>
                </a:lnTo>
                <a:lnTo>
                  <a:pt x="4025" y="72609"/>
                </a:lnTo>
                <a:lnTo>
                  <a:pt x="3453" y="71329"/>
                </a:lnTo>
                <a:lnTo>
                  <a:pt x="2904" y="70026"/>
                </a:lnTo>
                <a:lnTo>
                  <a:pt x="1921" y="67351"/>
                </a:lnTo>
                <a:lnTo>
                  <a:pt x="1121" y="64630"/>
                </a:lnTo>
                <a:lnTo>
                  <a:pt x="504" y="61864"/>
                </a:lnTo>
                <a:lnTo>
                  <a:pt x="115" y="59075"/>
                </a:lnTo>
                <a:lnTo>
                  <a:pt x="1" y="56263"/>
                </a:lnTo>
                <a:lnTo>
                  <a:pt x="138" y="53474"/>
                </a:lnTo>
                <a:lnTo>
                  <a:pt x="573" y="50731"/>
                </a:lnTo>
                <a:lnTo>
                  <a:pt x="915" y="49359"/>
                </a:lnTo>
                <a:lnTo>
                  <a:pt x="1373" y="47896"/>
                </a:lnTo>
                <a:lnTo>
                  <a:pt x="2584" y="45107"/>
                </a:lnTo>
                <a:lnTo>
                  <a:pt x="4116" y="42477"/>
                </a:lnTo>
                <a:lnTo>
                  <a:pt x="5945" y="40031"/>
                </a:lnTo>
                <a:lnTo>
                  <a:pt x="8048" y="37791"/>
                </a:lnTo>
                <a:lnTo>
                  <a:pt x="10380" y="35779"/>
                </a:lnTo>
                <a:lnTo>
                  <a:pt x="12872" y="33973"/>
                </a:lnTo>
                <a:lnTo>
                  <a:pt x="15547" y="32418"/>
                </a:lnTo>
                <a:lnTo>
                  <a:pt x="16919" y="31755"/>
                </a:lnTo>
                <a:lnTo>
                  <a:pt x="18336" y="31115"/>
                </a:lnTo>
                <a:lnTo>
                  <a:pt x="21194" y="30041"/>
                </a:lnTo>
                <a:lnTo>
                  <a:pt x="24120" y="29195"/>
                </a:lnTo>
                <a:lnTo>
                  <a:pt x="27115" y="28555"/>
                </a:lnTo>
                <a:lnTo>
                  <a:pt x="30156" y="28075"/>
                </a:lnTo>
                <a:lnTo>
                  <a:pt x="33219" y="27777"/>
                </a:lnTo>
                <a:lnTo>
                  <a:pt x="36283" y="27640"/>
                </a:lnTo>
                <a:lnTo>
                  <a:pt x="39369" y="27617"/>
                </a:lnTo>
                <a:lnTo>
                  <a:pt x="40901" y="27663"/>
                </a:lnTo>
                <a:lnTo>
                  <a:pt x="43804" y="27777"/>
                </a:lnTo>
                <a:lnTo>
                  <a:pt x="49611" y="28280"/>
                </a:lnTo>
                <a:lnTo>
                  <a:pt x="55395" y="28852"/>
                </a:lnTo>
                <a:lnTo>
                  <a:pt x="61202" y="29355"/>
                </a:lnTo>
                <a:lnTo>
                  <a:pt x="64106" y="29515"/>
                </a:lnTo>
                <a:lnTo>
                  <a:pt x="65569" y="29561"/>
                </a:lnTo>
                <a:lnTo>
                  <a:pt x="68495" y="29561"/>
                </a:lnTo>
                <a:lnTo>
                  <a:pt x="71421" y="29446"/>
                </a:lnTo>
                <a:lnTo>
                  <a:pt x="74325" y="29195"/>
                </a:lnTo>
                <a:lnTo>
                  <a:pt x="77205" y="28760"/>
                </a:lnTo>
                <a:lnTo>
                  <a:pt x="80040" y="28143"/>
                </a:lnTo>
                <a:lnTo>
                  <a:pt x="82807" y="27297"/>
                </a:lnTo>
                <a:lnTo>
                  <a:pt x="85504" y="26246"/>
                </a:lnTo>
                <a:lnTo>
                  <a:pt x="86807" y="25628"/>
                </a:lnTo>
                <a:lnTo>
                  <a:pt x="87699" y="25148"/>
                </a:lnTo>
                <a:lnTo>
                  <a:pt x="89414" y="24142"/>
                </a:lnTo>
                <a:lnTo>
                  <a:pt x="91060" y="22999"/>
                </a:lnTo>
                <a:lnTo>
                  <a:pt x="92637" y="21765"/>
                </a:lnTo>
                <a:lnTo>
                  <a:pt x="94123" y="20416"/>
                </a:lnTo>
                <a:lnTo>
                  <a:pt x="95518" y="18976"/>
                </a:lnTo>
                <a:lnTo>
                  <a:pt x="96821" y="17444"/>
                </a:lnTo>
                <a:lnTo>
                  <a:pt x="98010" y="15843"/>
                </a:lnTo>
                <a:lnTo>
                  <a:pt x="99107" y="14175"/>
                </a:lnTo>
                <a:lnTo>
                  <a:pt x="100113" y="12437"/>
                </a:lnTo>
                <a:lnTo>
                  <a:pt x="100982" y="10631"/>
                </a:lnTo>
                <a:lnTo>
                  <a:pt x="101759" y="8779"/>
                </a:lnTo>
                <a:lnTo>
                  <a:pt x="102399" y="6882"/>
                </a:lnTo>
                <a:lnTo>
                  <a:pt x="102902" y="4938"/>
                </a:lnTo>
                <a:lnTo>
                  <a:pt x="103291" y="2995"/>
                </a:lnTo>
                <a:lnTo>
                  <a:pt x="103542" y="1006"/>
                </a:lnTo>
                <a:lnTo>
                  <a:pt x="103611" y="0"/>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333">
            <a:off x="968975" y="4680608"/>
            <a:ext cx="8426102" cy="1241664"/>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rot="487553" flipH="1">
            <a:off x="1286487" y="3675250"/>
            <a:ext cx="10630722" cy="2562754"/>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4572000" y="1629725"/>
            <a:ext cx="3843900" cy="1057500"/>
          </a:xfrm>
          <a:prstGeom prst="rect">
            <a:avLst/>
          </a:prstGeom>
        </p:spPr>
        <p:txBody>
          <a:bodyPr spcFirstLastPara="1" wrap="square" lIns="91425" tIns="91425" rIns="91425" bIns="91425" anchor="ctr" anchorCtr="0">
            <a:normAutofit/>
          </a:bodyPr>
          <a:lstStyle>
            <a:lvl1pPr lvl="0" algn="r">
              <a:spcBef>
                <a:spcPts val="0"/>
              </a:spcBef>
              <a:spcAft>
                <a:spcPts val="0"/>
              </a:spcAft>
              <a:buSzPts val="28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5" name="Google Shape;55;p7"/>
          <p:cNvSpPr txBox="1">
            <a:spLocks noGrp="1"/>
          </p:cNvSpPr>
          <p:nvPr>
            <p:ph type="subTitle" idx="1"/>
          </p:nvPr>
        </p:nvSpPr>
        <p:spPr>
          <a:xfrm>
            <a:off x="5318400" y="2687238"/>
            <a:ext cx="3105600" cy="1057500"/>
          </a:xfrm>
          <a:prstGeom prst="rect">
            <a:avLst/>
          </a:prstGeom>
        </p:spPr>
        <p:txBody>
          <a:bodyPr spcFirstLastPara="1" wrap="square" lIns="91425" tIns="91425" rIns="91425" bIns="91425" anchor="t" anchorCtr="0">
            <a:norm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
          <p:cNvSpPr/>
          <p:nvPr/>
        </p:nvSpPr>
        <p:spPr>
          <a:xfrm rot="10566647">
            <a:off x="3122533" y="-814416"/>
            <a:ext cx="7740775" cy="2000858"/>
          </a:xfrm>
          <a:custGeom>
            <a:avLst/>
            <a:gdLst/>
            <a:ahLst/>
            <a:cxnLst/>
            <a:rect l="l" t="t" r="r" b="b"/>
            <a:pathLst>
              <a:path w="158982" h="88796" extrusionOk="0">
                <a:moveTo>
                  <a:pt x="6425" y="0"/>
                </a:moveTo>
                <a:lnTo>
                  <a:pt x="6082" y="115"/>
                </a:lnTo>
                <a:lnTo>
                  <a:pt x="5053" y="823"/>
                </a:lnTo>
                <a:lnTo>
                  <a:pt x="4710" y="938"/>
                </a:lnTo>
                <a:lnTo>
                  <a:pt x="4641" y="2469"/>
                </a:lnTo>
                <a:lnTo>
                  <a:pt x="4641" y="5510"/>
                </a:lnTo>
                <a:lnTo>
                  <a:pt x="4733" y="7042"/>
                </a:lnTo>
                <a:lnTo>
                  <a:pt x="1029" y="80862"/>
                </a:lnTo>
                <a:lnTo>
                  <a:pt x="526" y="80794"/>
                </a:lnTo>
                <a:lnTo>
                  <a:pt x="0" y="80839"/>
                </a:lnTo>
                <a:lnTo>
                  <a:pt x="158593" y="88795"/>
                </a:lnTo>
                <a:lnTo>
                  <a:pt x="158410" y="88384"/>
                </a:lnTo>
                <a:lnTo>
                  <a:pt x="158159" y="87378"/>
                </a:lnTo>
                <a:lnTo>
                  <a:pt x="158021" y="85663"/>
                </a:lnTo>
                <a:lnTo>
                  <a:pt x="158204" y="83148"/>
                </a:lnTo>
                <a:lnTo>
                  <a:pt x="158684" y="80862"/>
                </a:lnTo>
                <a:lnTo>
                  <a:pt x="158982" y="79948"/>
                </a:lnTo>
                <a:lnTo>
                  <a:pt x="157038" y="79994"/>
                </a:lnTo>
                <a:lnTo>
                  <a:pt x="153129" y="79971"/>
                </a:lnTo>
                <a:lnTo>
                  <a:pt x="149220" y="79834"/>
                </a:lnTo>
                <a:lnTo>
                  <a:pt x="145310" y="79582"/>
                </a:lnTo>
                <a:lnTo>
                  <a:pt x="141424" y="79216"/>
                </a:lnTo>
                <a:lnTo>
                  <a:pt x="137537" y="78713"/>
                </a:lnTo>
                <a:lnTo>
                  <a:pt x="133674" y="78119"/>
                </a:lnTo>
                <a:lnTo>
                  <a:pt x="129833" y="77387"/>
                </a:lnTo>
                <a:lnTo>
                  <a:pt x="127912" y="76976"/>
                </a:lnTo>
                <a:lnTo>
                  <a:pt x="125055" y="76336"/>
                </a:lnTo>
                <a:lnTo>
                  <a:pt x="120780" y="75147"/>
                </a:lnTo>
                <a:lnTo>
                  <a:pt x="117990" y="74232"/>
                </a:lnTo>
                <a:lnTo>
                  <a:pt x="115224" y="73226"/>
                </a:lnTo>
                <a:lnTo>
                  <a:pt x="112526" y="72061"/>
                </a:lnTo>
                <a:lnTo>
                  <a:pt x="109920" y="70757"/>
                </a:lnTo>
                <a:lnTo>
                  <a:pt x="107360" y="69294"/>
                </a:lnTo>
                <a:lnTo>
                  <a:pt x="106148" y="68494"/>
                </a:lnTo>
                <a:lnTo>
                  <a:pt x="104708" y="67511"/>
                </a:lnTo>
                <a:lnTo>
                  <a:pt x="101987" y="65362"/>
                </a:lnTo>
                <a:lnTo>
                  <a:pt x="99427" y="63053"/>
                </a:lnTo>
                <a:lnTo>
                  <a:pt x="97003" y="60584"/>
                </a:lnTo>
                <a:lnTo>
                  <a:pt x="94694" y="57978"/>
                </a:lnTo>
                <a:lnTo>
                  <a:pt x="92477" y="55280"/>
                </a:lnTo>
                <a:lnTo>
                  <a:pt x="89253" y="51119"/>
                </a:lnTo>
                <a:lnTo>
                  <a:pt x="85046" y="45472"/>
                </a:lnTo>
                <a:lnTo>
                  <a:pt x="80748" y="39871"/>
                </a:lnTo>
                <a:lnTo>
                  <a:pt x="77365" y="35893"/>
                </a:lnTo>
                <a:lnTo>
                  <a:pt x="74987" y="33356"/>
                </a:lnTo>
                <a:lnTo>
                  <a:pt x="72495" y="30955"/>
                </a:lnTo>
                <a:lnTo>
                  <a:pt x="69820" y="28715"/>
                </a:lnTo>
                <a:lnTo>
                  <a:pt x="68426" y="27663"/>
                </a:lnTo>
                <a:lnTo>
                  <a:pt x="67100" y="26726"/>
                </a:lnTo>
                <a:lnTo>
                  <a:pt x="64357" y="25034"/>
                </a:lnTo>
                <a:lnTo>
                  <a:pt x="61499" y="23502"/>
                </a:lnTo>
                <a:lnTo>
                  <a:pt x="58572" y="22131"/>
                </a:lnTo>
                <a:lnTo>
                  <a:pt x="57064" y="21513"/>
                </a:lnTo>
                <a:lnTo>
                  <a:pt x="54823" y="20644"/>
                </a:lnTo>
                <a:lnTo>
                  <a:pt x="50228" y="19158"/>
                </a:lnTo>
                <a:lnTo>
                  <a:pt x="45541" y="18015"/>
                </a:lnTo>
                <a:lnTo>
                  <a:pt x="40809" y="17215"/>
                </a:lnTo>
                <a:lnTo>
                  <a:pt x="38408" y="16964"/>
                </a:lnTo>
                <a:lnTo>
                  <a:pt x="33767" y="16621"/>
                </a:lnTo>
                <a:lnTo>
                  <a:pt x="27983" y="16186"/>
                </a:lnTo>
                <a:lnTo>
                  <a:pt x="25720" y="15889"/>
                </a:lnTo>
                <a:lnTo>
                  <a:pt x="23457" y="15432"/>
                </a:lnTo>
                <a:lnTo>
                  <a:pt x="21239" y="14838"/>
                </a:lnTo>
                <a:lnTo>
                  <a:pt x="20165" y="14449"/>
                </a:lnTo>
                <a:lnTo>
                  <a:pt x="18953" y="13969"/>
                </a:lnTo>
                <a:lnTo>
                  <a:pt x="16667" y="12780"/>
                </a:lnTo>
                <a:lnTo>
                  <a:pt x="14541" y="11340"/>
                </a:lnTo>
                <a:lnTo>
                  <a:pt x="12574" y="9694"/>
                </a:lnTo>
                <a:lnTo>
                  <a:pt x="10791" y="7819"/>
                </a:lnTo>
                <a:lnTo>
                  <a:pt x="9237" y="5761"/>
                </a:lnTo>
                <a:lnTo>
                  <a:pt x="7911" y="3567"/>
                </a:lnTo>
                <a:lnTo>
                  <a:pt x="6836" y="1212"/>
                </a:lnTo>
                <a:lnTo>
                  <a:pt x="64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rot="-5216854">
            <a:off x="6727470" y="-2398466"/>
            <a:ext cx="1751179" cy="4809420"/>
          </a:xfrm>
          <a:custGeom>
            <a:avLst/>
            <a:gdLst/>
            <a:ahLst/>
            <a:cxnLst/>
            <a:rect l="l" t="t" r="r" b="b"/>
            <a:pathLst>
              <a:path w="103611" h="100455" fill="none" extrusionOk="0">
                <a:moveTo>
                  <a:pt x="17376" y="100455"/>
                </a:moveTo>
                <a:lnTo>
                  <a:pt x="17467" y="99815"/>
                </a:lnTo>
                <a:lnTo>
                  <a:pt x="17467" y="98580"/>
                </a:lnTo>
                <a:lnTo>
                  <a:pt x="17307" y="97346"/>
                </a:lnTo>
                <a:lnTo>
                  <a:pt x="16987" y="96134"/>
                </a:lnTo>
                <a:lnTo>
                  <a:pt x="16347" y="94328"/>
                </a:lnTo>
                <a:lnTo>
                  <a:pt x="15181" y="92019"/>
                </a:lnTo>
                <a:lnTo>
                  <a:pt x="14541" y="90921"/>
                </a:lnTo>
                <a:lnTo>
                  <a:pt x="11638" y="86075"/>
                </a:lnTo>
                <a:lnTo>
                  <a:pt x="7271" y="78850"/>
                </a:lnTo>
                <a:lnTo>
                  <a:pt x="5259" y="75124"/>
                </a:lnTo>
                <a:lnTo>
                  <a:pt x="4025" y="72609"/>
                </a:lnTo>
                <a:lnTo>
                  <a:pt x="3453" y="71329"/>
                </a:lnTo>
                <a:lnTo>
                  <a:pt x="2904" y="70026"/>
                </a:lnTo>
                <a:lnTo>
                  <a:pt x="1921" y="67351"/>
                </a:lnTo>
                <a:lnTo>
                  <a:pt x="1121" y="64630"/>
                </a:lnTo>
                <a:lnTo>
                  <a:pt x="504" y="61864"/>
                </a:lnTo>
                <a:lnTo>
                  <a:pt x="115" y="59075"/>
                </a:lnTo>
                <a:lnTo>
                  <a:pt x="1" y="56263"/>
                </a:lnTo>
                <a:lnTo>
                  <a:pt x="138" y="53474"/>
                </a:lnTo>
                <a:lnTo>
                  <a:pt x="573" y="50731"/>
                </a:lnTo>
                <a:lnTo>
                  <a:pt x="915" y="49359"/>
                </a:lnTo>
                <a:lnTo>
                  <a:pt x="1373" y="47896"/>
                </a:lnTo>
                <a:lnTo>
                  <a:pt x="2584" y="45107"/>
                </a:lnTo>
                <a:lnTo>
                  <a:pt x="4116" y="42477"/>
                </a:lnTo>
                <a:lnTo>
                  <a:pt x="5945" y="40031"/>
                </a:lnTo>
                <a:lnTo>
                  <a:pt x="8048" y="37791"/>
                </a:lnTo>
                <a:lnTo>
                  <a:pt x="10380" y="35779"/>
                </a:lnTo>
                <a:lnTo>
                  <a:pt x="12872" y="33973"/>
                </a:lnTo>
                <a:lnTo>
                  <a:pt x="15547" y="32418"/>
                </a:lnTo>
                <a:lnTo>
                  <a:pt x="16919" y="31755"/>
                </a:lnTo>
                <a:lnTo>
                  <a:pt x="18336" y="31115"/>
                </a:lnTo>
                <a:lnTo>
                  <a:pt x="21194" y="30041"/>
                </a:lnTo>
                <a:lnTo>
                  <a:pt x="24120" y="29195"/>
                </a:lnTo>
                <a:lnTo>
                  <a:pt x="27115" y="28555"/>
                </a:lnTo>
                <a:lnTo>
                  <a:pt x="30156" y="28075"/>
                </a:lnTo>
                <a:lnTo>
                  <a:pt x="33219" y="27777"/>
                </a:lnTo>
                <a:lnTo>
                  <a:pt x="36283" y="27640"/>
                </a:lnTo>
                <a:lnTo>
                  <a:pt x="39369" y="27617"/>
                </a:lnTo>
                <a:lnTo>
                  <a:pt x="40901" y="27663"/>
                </a:lnTo>
                <a:lnTo>
                  <a:pt x="43804" y="27777"/>
                </a:lnTo>
                <a:lnTo>
                  <a:pt x="49611" y="28280"/>
                </a:lnTo>
                <a:lnTo>
                  <a:pt x="55395" y="28852"/>
                </a:lnTo>
                <a:lnTo>
                  <a:pt x="61202" y="29355"/>
                </a:lnTo>
                <a:lnTo>
                  <a:pt x="64106" y="29515"/>
                </a:lnTo>
                <a:lnTo>
                  <a:pt x="65569" y="29561"/>
                </a:lnTo>
                <a:lnTo>
                  <a:pt x="68495" y="29561"/>
                </a:lnTo>
                <a:lnTo>
                  <a:pt x="71421" y="29446"/>
                </a:lnTo>
                <a:lnTo>
                  <a:pt x="74325" y="29195"/>
                </a:lnTo>
                <a:lnTo>
                  <a:pt x="77205" y="28760"/>
                </a:lnTo>
                <a:lnTo>
                  <a:pt x="80040" y="28143"/>
                </a:lnTo>
                <a:lnTo>
                  <a:pt x="82807" y="27297"/>
                </a:lnTo>
                <a:lnTo>
                  <a:pt x="85504" y="26246"/>
                </a:lnTo>
                <a:lnTo>
                  <a:pt x="86807" y="25628"/>
                </a:lnTo>
                <a:lnTo>
                  <a:pt x="87699" y="25148"/>
                </a:lnTo>
                <a:lnTo>
                  <a:pt x="89414" y="24142"/>
                </a:lnTo>
                <a:lnTo>
                  <a:pt x="91060" y="22999"/>
                </a:lnTo>
                <a:lnTo>
                  <a:pt x="92637" y="21765"/>
                </a:lnTo>
                <a:lnTo>
                  <a:pt x="94123" y="20416"/>
                </a:lnTo>
                <a:lnTo>
                  <a:pt x="95518" y="18976"/>
                </a:lnTo>
                <a:lnTo>
                  <a:pt x="96821" y="17444"/>
                </a:lnTo>
                <a:lnTo>
                  <a:pt x="98010" y="15843"/>
                </a:lnTo>
                <a:lnTo>
                  <a:pt x="99107" y="14175"/>
                </a:lnTo>
                <a:lnTo>
                  <a:pt x="100113" y="12437"/>
                </a:lnTo>
                <a:lnTo>
                  <a:pt x="100982" y="10631"/>
                </a:lnTo>
                <a:lnTo>
                  <a:pt x="101759" y="8779"/>
                </a:lnTo>
                <a:lnTo>
                  <a:pt x="102399" y="6882"/>
                </a:lnTo>
                <a:lnTo>
                  <a:pt x="102902" y="4938"/>
                </a:lnTo>
                <a:lnTo>
                  <a:pt x="103291" y="2995"/>
                </a:lnTo>
                <a:lnTo>
                  <a:pt x="103542" y="1006"/>
                </a:lnTo>
                <a:lnTo>
                  <a:pt x="103611" y="0"/>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rot="-229855">
            <a:off x="2557500" y="4231521"/>
            <a:ext cx="9694639" cy="1434213"/>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p:nvPr/>
        </p:nvSpPr>
        <p:spPr>
          <a:xfrm rot="10584958" flipH="1">
            <a:off x="-568500" y="4318605"/>
            <a:ext cx="8832230" cy="2758348"/>
          </a:xfrm>
          <a:custGeom>
            <a:avLst/>
            <a:gdLst/>
            <a:ahLst/>
            <a:cxnLst/>
            <a:rect l="l" t="t" r="r" b="b"/>
            <a:pathLst>
              <a:path w="152100" h="108229" fill="none" extrusionOk="0">
                <a:moveTo>
                  <a:pt x="0" y="81297"/>
                </a:moveTo>
                <a:lnTo>
                  <a:pt x="1258" y="80383"/>
                </a:lnTo>
                <a:lnTo>
                  <a:pt x="3864" y="78691"/>
                </a:lnTo>
                <a:lnTo>
                  <a:pt x="6539" y="77205"/>
                </a:lnTo>
                <a:lnTo>
                  <a:pt x="9282" y="75879"/>
                </a:lnTo>
                <a:lnTo>
                  <a:pt x="12071" y="74736"/>
                </a:lnTo>
                <a:lnTo>
                  <a:pt x="14906" y="73776"/>
                </a:lnTo>
                <a:lnTo>
                  <a:pt x="17787" y="72976"/>
                </a:lnTo>
                <a:lnTo>
                  <a:pt x="20736" y="72358"/>
                </a:lnTo>
                <a:lnTo>
                  <a:pt x="23685" y="71901"/>
                </a:lnTo>
                <a:lnTo>
                  <a:pt x="26680" y="71604"/>
                </a:lnTo>
                <a:lnTo>
                  <a:pt x="29698" y="71444"/>
                </a:lnTo>
                <a:lnTo>
                  <a:pt x="32716" y="71467"/>
                </a:lnTo>
                <a:lnTo>
                  <a:pt x="35733" y="71627"/>
                </a:lnTo>
                <a:lnTo>
                  <a:pt x="38774" y="71924"/>
                </a:lnTo>
                <a:lnTo>
                  <a:pt x="41792" y="72358"/>
                </a:lnTo>
                <a:lnTo>
                  <a:pt x="44809" y="72953"/>
                </a:lnTo>
                <a:lnTo>
                  <a:pt x="46318" y="73296"/>
                </a:lnTo>
                <a:lnTo>
                  <a:pt x="49176" y="74004"/>
                </a:lnTo>
                <a:lnTo>
                  <a:pt x="55052" y="75719"/>
                </a:lnTo>
                <a:lnTo>
                  <a:pt x="59441" y="77296"/>
                </a:lnTo>
                <a:lnTo>
                  <a:pt x="62299" y="78485"/>
                </a:lnTo>
                <a:lnTo>
                  <a:pt x="65042" y="79811"/>
                </a:lnTo>
                <a:lnTo>
                  <a:pt x="67626" y="81274"/>
                </a:lnTo>
                <a:lnTo>
                  <a:pt x="68860" y="82052"/>
                </a:lnTo>
                <a:lnTo>
                  <a:pt x="73318" y="85047"/>
                </a:lnTo>
                <a:lnTo>
                  <a:pt x="82189" y="91288"/>
                </a:lnTo>
                <a:lnTo>
                  <a:pt x="88978" y="95837"/>
                </a:lnTo>
                <a:lnTo>
                  <a:pt x="93619" y="98695"/>
                </a:lnTo>
                <a:lnTo>
                  <a:pt x="98352" y="101347"/>
                </a:lnTo>
                <a:lnTo>
                  <a:pt x="103221" y="103702"/>
                </a:lnTo>
                <a:lnTo>
                  <a:pt x="105736" y="104731"/>
                </a:lnTo>
                <a:lnTo>
                  <a:pt x="106971" y="105211"/>
                </a:lnTo>
                <a:lnTo>
                  <a:pt x="109531" y="106079"/>
                </a:lnTo>
                <a:lnTo>
                  <a:pt x="112160" y="106811"/>
                </a:lnTo>
                <a:lnTo>
                  <a:pt x="114858" y="107405"/>
                </a:lnTo>
                <a:lnTo>
                  <a:pt x="117601" y="107840"/>
                </a:lnTo>
                <a:lnTo>
                  <a:pt x="120391" y="108114"/>
                </a:lnTo>
                <a:lnTo>
                  <a:pt x="123157" y="108228"/>
                </a:lnTo>
                <a:lnTo>
                  <a:pt x="125923" y="108160"/>
                </a:lnTo>
                <a:lnTo>
                  <a:pt x="128667" y="107885"/>
                </a:lnTo>
                <a:lnTo>
                  <a:pt x="131341" y="107405"/>
                </a:lnTo>
                <a:lnTo>
                  <a:pt x="133971" y="106697"/>
                </a:lnTo>
                <a:lnTo>
                  <a:pt x="136508" y="105782"/>
                </a:lnTo>
                <a:lnTo>
                  <a:pt x="138932" y="104616"/>
                </a:lnTo>
                <a:lnTo>
                  <a:pt x="141241" y="103222"/>
                </a:lnTo>
                <a:lnTo>
                  <a:pt x="143413" y="101553"/>
                </a:lnTo>
                <a:lnTo>
                  <a:pt x="145401" y="99609"/>
                </a:lnTo>
                <a:lnTo>
                  <a:pt x="146339" y="98512"/>
                </a:lnTo>
                <a:lnTo>
                  <a:pt x="146910" y="97803"/>
                </a:lnTo>
                <a:lnTo>
                  <a:pt x="147939" y="96340"/>
                </a:lnTo>
                <a:lnTo>
                  <a:pt x="148854" y="94786"/>
                </a:lnTo>
                <a:lnTo>
                  <a:pt x="149654" y="93185"/>
                </a:lnTo>
                <a:lnTo>
                  <a:pt x="150317" y="91516"/>
                </a:lnTo>
                <a:lnTo>
                  <a:pt x="150888" y="89825"/>
                </a:lnTo>
                <a:lnTo>
                  <a:pt x="151346" y="88064"/>
                </a:lnTo>
                <a:lnTo>
                  <a:pt x="151688" y="86281"/>
                </a:lnTo>
                <a:lnTo>
                  <a:pt x="152031" y="83583"/>
                </a:lnTo>
                <a:lnTo>
                  <a:pt x="152100" y="79926"/>
                </a:lnTo>
                <a:lnTo>
                  <a:pt x="151780" y="76268"/>
                </a:lnTo>
                <a:lnTo>
                  <a:pt x="151094" y="72678"/>
                </a:lnTo>
                <a:lnTo>
                  <a:pt x="150591" y="70918"/>
                </a:lnTo>
                <a:lnTo>
                  <a:pt x="150180" y="69661"/>
                </a:lnTo>
                <a:lnTo>
                  <a:pt x="149242" y="67214"/>
                </a:lnTo>
                <a:lnTo>
                  <a:pt x="148122" y="64883"/>
                </a:lnTo>
                <a:lnTo>
                  <a:pt x="146888" y="62642"/>
                </a:lnTo>
                <a:lnTo>
                  <a:pt x="144853" y="59373"/>
                </a:lnTo>
                <a:lnTo>
                  <a:pt x="141926" y="55189"/>
                </a:lnTo>
                <a:lnTo>
                  <a:pt x="139000" y="51028"/>
                </a:lnTo>
                <a:lnTo>
                  <a:pt x="136920" y="47851"/>
                </a:lnTo>
                <a:lnTo>
                  <a:pt x="135617" y="45679"/>
                </a:lnTo>
                <a:lnTo>
                  <a:pt x="134451" y="43461"/>
                </a:lnTo>
                <a:lnTo>
                  <a:pt x="133445" y="41129"/>
                </a:lnTo>
                <a:lnTo>
                  <a:pt x="132599" y="38729"/>
                </a:lnTo>
                <a:lnTo>
                  <a:pt x="131936" y="36214"/>
                </a:lnTo>
                <a:lnTo>
                  <a:pt x="131707" y="34888"/>
                </a:lnTo>
                <a:lnTo>
                  <a:pt x="131547" y="33722"/>
                </a:lnTo>
                <a:lnTo>
                  <a:pt x="131319" y="31344"/>
                </a:lnTo>
                <a:lnTo>
                  <a:pt x="131227" y="28967"/>
                </a:lnTo>
                <a:lnTo>
                  <a:pt x="131273" y="26566"/>
                </a:lnTo>
                <a:lnTo>
                  <a:pt x="131456" y="24189"/>
                </a:lnTo>
                <a:lnTo>
                  <a:pt x="131799" y="21811"/>
                </a:lnTo>
                <a:lnTo>
                  <a:pt x="132256" y="19479"/>
                </a:lnTo>
                <a:lnTo>
                  <a:pt x="132850" y="17170"/>
                </a:lnTo>
                <a:lnTo>
                  <a:pt x="133582" y="14884"/>
                </a:lnTo>
                <a:lnTo>
                  <a:pt x="134451" y="12666"/>
                </a:lnTo>
                <a:lnTo>
                  <a:pt x="135434" y="10494"/>
                </a:lnTo>
                <a:lnTo>
                  <a:pt x="136554" y="8391"/>
                </a:lnTo>
                <a:lnTo>
                  <a:pt x="137811" y="6379"/>
                </a:lnTo>
                <a:lnTo>
                  <a:pt x="139183" y="4436"/>
                </a:lnTo>
                <a:lnTo>
                  <a:pt x="140692" y="2584"/>
                </a:lnTo>
                <a:lnTo>
                  <a:pt x="142338" y="824"/>
                </a:lnTo>
                <a:lnTo>
                  <a:pt x="143184" y="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720000" y="1283500"/>
            <a:ext cx="4573500" cy="25860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72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2" name="Google Shape;62;p8"/>
          <p:cNvSpPr/>
          <p:nvPr/>
        </p:nvSpPr>
        <p:spPr>
          <a:xfrm rot="10800000">
            <a:off x="-2556898" y="-223568"/>
            <a:ext cx="8469773" cy="926521"/>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6108399" y="2377039"/>
            <a:ext cx="4677990" cy="3200396"/>
          </a:xfrm>
          <a:custGeom>
            <a:avLst/>
            <a:gdLst/>
            <a:ahLst/>
            <a:cxnLst/>
            <a:rect l="l" t="t" r="r" b="b"/>
            <a:pathLst>
              <a:path w="143025" h="97849" extrusionOk="0">
                <a:moveTo>
                  <a:pt x="66277" y="0"/>
                </a:moveTo>
                <a:lnTo>
                  <a:pt x="63305" y="46"/>
                </a:lnTo>
                <a:lnTo>
                  <a:pt x="60356" y="275"/>
                </a:lnTo>
                <a:lnTo>
                  <a:pt x="57429" y="732"/>
                </a:lnTo>
                <a:lnTo>
                  <a:pt x="54572" y="1395"/>
                </a:lnTo>
                <a:lnTo>
                  <a:pt x="51805" y="2332"/>
                </a:lnTo>
                <a:lnTo>
                  <a:pt x="49108" y="3498"/>
                </a:lnTo>
                <a:lnTo>
                  <a:pt x="47827" y="4207"/>
                </a:lnTo>
                <a:lnTo>
                  <a:pt x="46959" y="4710"/>
                </a:lnTo>
                <a:lnTo>
                  <a:pt x="45313" y="5853"/>
                </a:lnTo>
                <a:lnTo>
                  <a:pt x="43758" y="7110"/>
                </a:lnTo>
                <a:lnTo>
                  <a:pt x="42318" y="8505"/>
                </a:lnTo>
                <a:lnTo>
                  <a:pt x="40992" y="10014"/>
                </a:lnTo>
                <a:lnTo>
                  <a:pt x="39757" y="11614"/>
                </a:lnTo>
                <a:lnTo>
                  <a:pt x="38660" y="13306"/>
                </a:lnTo>
                <a:lnTo>
                  <a:pt x="37700" y="15066"/>
                </a:lnTo>
                <a:lnTo>
                  <a:pt x="36854" y="16895"/>
                </a:lnTo>
                <a:lnTo>
                  <a:pt x="36145" y="18793"/>
                </a:lnTo>
                <a:lnTo>
                  <a:pt x="35573" y="20713"/>
                </a:lnTo>
                <a:lnTo>
                  <a:pt x="35162" y="22679"/>
                </a:lnTo>
                <a:lnTo>
                  <a:pt x="34910" y="24668"/>
                </a:lnTo>
                <a:lnTo>
                  <a:pt x="34796" y="26680"/>
                </a:lnTo>
                <a:lnTo>
                  <a:pt x="34865" y="28669"/>
                </a:lnTo>
                <a:lnTo>
                  <a:pt x="35093" y="30658"/>
                </a:lnTo>
                <a:lnTo>
                  <a:pt x="35299" y="31641"/>
                </a:lnTo>
                <a:lnTo>
                  <a:pt x="35779" y="33790"/>
                </a:lnTo>
                <a:lnTo>
                  <a:pt x="36854" y="38111"/>
                </a:lnTo>
                <a:lnTo>
                  <a:pt x="37540" y="41357"/>
                </a:lnTo>
                <a:lnTo>
                  <a:pt x="37883" y="43529"/>
                </a:lnTo>
                <a:lnTo>
                  <a:pt x="38043" y="45701"/>
                </a:lnTo>
                <a:lnTo>
                  <a:pt x="38043" y="47896"/>
                </a:lnTo>
                <a:lnTo>
                  <a:pt x="37928" y="48993"/>
                </a:lnTo>
                <a:lnTo>
                  <a:pt x="37768" y="50136"/>
                </a:lnTo>
                <a:lnTo>
                  <a:pt x="37220" y="52354"/>
                </a:lnTo>
                <a:lnTo>
                  <a:pt x="36442" y="54503"/>
                </a:lnTo>
                <a:lnTo>
                  <a:pt x="35413" y="56560"/>
                </a:lnTo>
                <a:lnTo>
                  <a:pt x="34202" y="58526"/>
                </a:lnTo>
                <a:lnTo>
                  <a:pt x="32807" y="60378"/>
                </a:lnTo>
                <a:lnTo>
                  <a:pt x="31253" y="62139"/>
                </a:lnTo>
                <a:lnTo>
                  <a:pt x="29584" y="63762"/>
                </a:lnTo>
                <a:lnTo>
                  <a:pt x="28715" y="64516"/>
                </a:lnTo>
                <a:lnTo>
                  <a:pt x="27503" y="65499"/>
                </a:lnTo>
                <a:lnTo>
                  <a:pt x="24988" y="67260"/>
                </a:lnTo>
                <a:lnTo>
                  <a:pt x="21079" y="69660"/>
                </a:lnTo>
                <a:lnTo>
                  <a:pt x="15752" y="72632"/>
                </a:lnTo>
                <a:lnTo>
                  <a:pt x="11843" y="75055"/>
                </a:lnTo>
                <a:lnTo>
                  <a:pt x="9374" y="76862"/>
                </a:lnTo>
                <a:lnTo>
                  <a:pt x="8185" y="77867"/>
                </a:lnTo>
                <a:lnTo>
                  <a:pt x="7133" y="78828"/>
                </a:lnTo>
                <a:lnTo>
                  <a:pt x="5076" y="80885"/>
                </a:lnTo>
                <a:lnTo>
                  <a:pt x="3247" y="83149"/>
                </a:lnTo>
                <a:lnTo>
                  <a:pt x="2081" y="84977"/>
                </a:lnTo>
                <a:lnTo>
                  <a:pt x="1441" y="86258"/>
                </a:lnTo>
                <a:lnTo>
                  <a:pt x="1144" y="86921"/>
                </a:lnTo>
                <a:lnTo>
                  <a:pt x="938" y="87584"/>
                </a:lnTo>
                <a:lnTo>
                  <a:pt x="343" y="90716"/>
                </a:lnTo>
                <a:lnTo>
                  <a:pt x="46" y="93551"/>
                </a:lnTo>
                <a:lnTo>
                  <a:pt x="0" y="95288"/>
                </a:lnTo>
                <a:lnTo>
                  <a:pt x="138" y="96340"/>
                </a:lnTo>
                <a:lnTo>
                  <a:pt x="321" y="96911"/>
                </a:lnTo>
                <a:lnTo>
                  <a:pt x="549" y="97300"/>
                </a:lnTo>
                <a:lnTo>
                  <a:pt x="869" y="97506"/>
                </a:lnTo>
                <a:lnTo>
                  <a:pt x="1075" y="97529"/>
                </a:lnTo>
                <a:lnTo>
                  <a:pt x="72061" y="97689"/>
                </a:lnTo>
                <a:lnTo>
                  <a:pt x="143024" y="97849"/>
                </a:lnTo>
                <a:lnTo>
                  <a:pt x="140761" y="5579"/>
                </a:lnTo>
                <a:lnTo>
                  <a:pt x="139869" y="6425"/>
                </a:lnTo>
                <a:lnTo>
                  <a:pt x="137903" y="7888"/>
                </a:lnTo>
                <a:lnTo>
                  <a:pt x="135777" y="9054"/>
                </a:lnTo>
                <a:lnTo>
                  <a:pt x="133491" y="9968"/>
                </a:lnTo>
                <a:lnTo>
                  <a:pt x="131090" y="10677"/>
                </a:lnTo>
                <a:lnTo>
                  <a:pt x="128621" y="11157"/>
                </a:lnTo>
                <a:lnTo>
                  <a:pt x="126106" y="11477"/>
                </a:lnTo>
                <a:lnTo>
                  <a:pt x="123592" y="11660"/>
                </a:lnTo>
                <a:lnTo>
                  <a:pt x="122357" y="11706"/>
                </a:lnTo>
                <a:lnTo>
                  <a:pt x="120459" y="11728"/>
                </a:lnTo>
                <a:lnTo>
                  <a:pt x="116733" y="11591"/>
                </a:lnTo>
                <a:lnTo>
                  <a:pt x="113098" y="11203"/>
                </a:lnTo>
                <a:lnTo>
                  <a:pt x="109509" y="10585"/>
                </a:lnTo>
                <a:lnTo>
                  <a:pt x="105965" y="9808"/>
                </a:lnTo>
                <a:lnTo>
                  <a:pt x="102421" y="8894"/>
                </a:lnTo>
                <a:lnTo>
                  <a:pt x="97118" y="7293"/>
                </a:lnTo>
                <a:lnTo>
                  <a:pt x="93505" y="6104"/>
                </a:lnTo>
                <a:lnTo>
                  <a:pt x="90716" y="5190"/>
                </a:lnTo>
                <a:lnTo>
                  <a:pt x="85069" y="3407"/>
                </a:lnTo>
                <a:lnTo>
                  <a:pt x="79377" y="1852"/>
                </a:lnTo>
                <a:lnTo>
                  <a:pt x="75056" y="938"/>
                </a:lnTo>
                <a:lnTo>
                  <a:pt x="72152" y="481"/>
                </a:lnTo>
                <a:lnTo>
                  <a:pt x="70689" y="298"/>
                </a:lnTo>
                <a:lnTo>
                  <a:pt x="69226" y="160"/>
                </a:lnTo>
                <a:lnTo>
                  <a:pt x="662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6961095" y="1746648"/>
            <a:ext cx="3388857" cy="3285632"/>
          </a:xfrm>
          <a:custGeom>
            <a:avLst/>
            <a:gdLst/>
            <a:ahLst/>
            <a:cxnLst/>
            <a:rect l="l" t="t" r="r" b="b"/>
            <a:pathLst>
              <a:path w="103611" h="100455" fill="none" extrusionOk="0">
                <a:moveTo>
                  <a:pt x="17376" y="100455"/>
                </a:moveTo>
                <a:lnTo>
                  <a:pt x="17467" y="99815"/>
                </a:lnTo>
                <a:lnTo>
                  <a:pt x="17467" y="98580"/>
                </a:lnTo>
                <a:lnTo>
                  <a:pt x="17307" y="97346"/>
                </a:lnTo>
                <a:lnTo>
                  <a:pt x="16987" y="96134"/>
                </a:lnTo>
                <a:lnTo>
                  <a:pt x="16347" y="94328"/>
                </a:lnTo>
                <a:lnTo>
                  <a:pt x="15181" y="92019"/>
                </a:lnTo>
                <a:lnTo>
                  <a:pt x="14541" y="90921"/>
                </a:lnTo>
                <a:lnTo>
                  <a:pt x="11638" y="86075"/>
                </a:lnTo>
                <a:lnTo>
                  <a:pt x="7271" y="78850"/>
                </a:lnTo>
                <a:lnTo>
                  <a:pt x="5259" y="75124"/>
                </a:lnTo>
                <a:lnTo>
                  <a:pt x="4025" y="72609"/>
                </a:lnTo>
                <a:lnTo>
                  <a:pt x="3453" y="71329"/>
                </a:lnTo>
                <a:lnTo>
                  <a:pt x="2904" y="70026"/>
                </a:lnTo>
                <a:lnTo>
                  <a:pt x="1921" y="67351"/>
                </a:lnTo>
                <a:lnTo>
                  <a:pt x="1121" y="64630"/>
                </a:lnTo>
                <a:lnTo>
                  <a:pt x="504" y="61864"/>
                </a:lnTo>
                <a:lnTo>
                  <a:pt x="115" y="59075"/>
                </a:lnTo>
                <a:lnTo>
                  <a:pt x="1" y="56263"/>
                </a:lnTo>
                <a:lnTo>
                  <a:pt x="138" y="53474"/>
                </a:lnTo>
                <a:lnTo>
                  <a:pt x="573" y="50731"/>
                </a:lnTo>
                <a:lnTo>
                  <a:pt x="915" y="49359"/>
                </a:lnTo>
                <a:lnTo>
                  <a:pt x="1373" y="47896"/>
                </a:lnTo>
                <a:lnTo>
                  <a:pt x="2584" y="45107"/>
                </a:lnTo>
                <a:lnTo>
                  <a:pt x="4116" y="42477"/>
                </a:lnTo>
                <a:lnTo>
                  <a:pt x="5945" y="40031"/>
                </a:lnTo>
                <a:lnTo>
                  <a:pt x="8048" y="37791"/>
                </a:lnTo>
                <a:lnTo>
                  <a:pt x="10380" y="35779"/>
                </a:lnTo>
                <a:lnTo>
                  <a:pt x="12872" y="33973"/>
                </a:lnTo>
                <a:lnTo>
                  <a:pt x="15547" y="32418"/>
                </a:lnTo>
                <a:lnTo>
                  <a:pt x="16919" y="31755"/>
                </a:lnTo>
                <a:lnTo>
                  <a:pt x="18336" y="31115"/>
                </a:lnTo>
                <a:lnTo>
                  <a:pt x="21194" y="30041"/>
                </a:lnTo>
                <a:lnTo>
                  <a:pt x="24120" y="29195"/>
                </a:lnTo>
                <a:lnTo>
                  <a:pt x="27115" y="28555"/>
                </a:lnTo>
                <a:lnTo>
                  <a:pt x="30156" y="28075"/>
                </a:lnTo>
                <a:lnTo>
                  <a:pt x="33219" y="27777"/>
                </a:lnTo>
                <a:lnTo>
                  <a:pt x="36283" y="27640"/>
                </a:lnTo>
                <a:lnTo>
                  <a:pt x="39369" y="27617"/>
                </a:lnTo>
                <a:lnTo>
                  <a:pt x="40901" y="27663"/>
                </a:lnTo>
                <a:lnTo>
                  <a:pt x="43804" y="27777"/>
                </a:lnTo>
                <a:lnTo>
                  <a:pt x="49611" y="28280"/>
                </a:lnTo>
                <a:lnTo>
                  <a:pt x="55395" y="28852"/>
                </a:lnTo>
                <a:lnTo>
                  <a:pt x="61202" y="29355"/>
                </a:lnTo>
                <a:lnTo>
                  <a:pt x="64106" y="29515"/>
                </a:lnTo>
                <a:lnTo>
                  <a:pt x="65569" y="29561"/>
                </a:lnTo>
                <a:lnTo>
                  <a:pt x="68495" y="29561"/>
                </a:lnTo>
                <a:lnTo>
                  <a:pt x="71421" y="29446"/>
                </a:lnTo>
                <a:lnTo>
                  <a:pt x="74325" y="29195"/>
                </a:lnTo>
                <a:lnTo>
                  <a:pt x="77205" y="28760"/>
                </a:lnTo>
                <a:lnTo>
                  <a:pt x="80040" y="28143"/>
                </a:lnTo>
                <a:lnTo>
                  <a:pt x="82807" y="27297"/>
                </a:lnTo>
                <a:lnTo>
                  <a:pt x="85504" y="26246"/>
                </a:lnTo>
                <a:lnTo>
                  <a:pt x="86807" y="25628"/>
                </a:lnTo>
                <a:lnTo>
                  <a:pt x="87699" y="25148"/>
                </a:lnTo>
                <a:lnTo>
                  <a:pt x="89414" y="24142"/>
                </a:lnTo>
                <a:lnTo>
                  <a:pt x="91060" y="22999"/>
                </a:lnTo>
                <a:lnTo>
                  <a:pt x="92637" y="21765"/>
                </a:lnTo>
                <a:lnTo>
                  <a:pt x="94123" y="20416"/>
                </a:lnTo>
                <a:lnTo>
                  <a:pt x="95518" y="18976"/>
                </a:lnTo>
                <a:lnTo>
                  <a:pt x="96821" y="17444"/>
                </a:lnTo>
                <a:lnTo>
                  <a:pt x="98010" y="15843"/>
                </a:lnTo>
                <a:lnTo>
                  <a:pt x="99107" y="14175"/>
                </a:lnTo>
                <a:lnTo>
                  <a:pt x="100113" y="12437"/>
                </a:lnTo>
                <a:lnTo>
                  <a:pt x="100982" y="10631"/>
                </a:lnTo>
                <a:lnTo>
                  <a:pt x="101759" y="8779"/>
                </a:lnTo>
                <a:lnTo>
                  <a:pt x="102399" y="6882"/>
                </a:lnTo>
                <a:lnTo>
                  <a:pt x="102902" y="4938"/>
                </a:lnTo>
                <a:lnTo>
                  <a:pt x="103291" y="2995"/>
                </a:lnTo>
                <a:lnTo>
                  <a:pt x="103542" y="1006"/>
                </a:lnTo>
                <a:lnTo>
                  <a:pt x="103611" y="0"/>
                </a:lnTo>
              </a:path>
            </a:pathLst>
          </a:custGeom>
          <a:noFill/>
          <a:ln w="28575" cap="flat" cmpd="sng">
            <a:solidFill>
              <a:srgbClr val="FDFFFF"/>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8"/>
          <p:cNvSpPr/>
          <p:nvPr/>
        </p:nvSpPr>
        <p:spPr>
          <a:xfrm rot="3857578">
            <a:off x="7968227" y="-617821"/>
            <a:ext cx="1958091" cy="1858673"/>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p:nvPr/>
        </p:nvSpPr>
        <p:spPr>
          <a:xfrm rot="5054829" flipH="1">
            <a:off x="-3549307" y="3576446"/>
            <a:ext cx="7544965" cy="1241614"/>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rot="-286589">
            <a:off x="-1444668" y="-1862776"/>
            <a:ext cx="10722443" cy="3577428"/>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rot="4371704">
            <a:off x="-4970498" y="-75044"/>
            <a:ext cx="10722597" cy="3577484"/>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1"/>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720000" y="1048825"/>
            <a:ext cx="3852000" cy="8727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3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1" name="Google Shape;71;p9"/>
          <p:cNvSpPr txBox="1">
            <a:spLocks noGrp="1"/>
          </p:cNvSpPr>
          <p:nvPr>
            <p:ph type="subTitle" idx="1"/>
          </p:nvPr>
        </p:nvSpPr>
        <p:spPr>
          <a:xfrm>
            <a:off x="720000" y="1921575"/>
            <a:ext cx="3852000" cy="268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100"/>
              <a:buChar char="●"/>
              <a:defRPr sz="1400"/>
            </a:lvl1pPr>
            <a:lvl2pPr lvl="1" algn="ctr">
              <a:lnSpc>
                <a:spcPct val="100000"/>
              </a:lnSpc>
              <a:spcBef>
                <a:spcPts val="0"/>
              </a:spcBef>
              <a:spcAft>
                <a:spcPts val="0"/>
              </a:spcAft>
              <a:buSzPts val="2100"/>
              <a:buChar char="○"/>
              <a:defRPr sz="2100"/>
            </a:lvl2pPr>
            <a:lvl3pPr lvl="2" algn="ctr">
              <a:lnSpc>
                <a:spcPct val="100000"/>
              </a:lnSpc>
              <a:spcBef>
                <a:spcPts val="0"/>
              </a:spcBef>
              <a:spcAft>
                <a:spcPts val="0"/>
              </a:spcAft>
              <a:buSzPts val="2100"/>
              <a:buChar char="■"/>
              <a:defRPr sz="2100"/>
            </a:lvl3pPr>
            <a:lvl4pPr lvl="3" algn="ctr">
              <a:lnSpc>
                <a:spcPct val="100000"/>
              </a:lnSpc>
              <a:spcBef>
                <a:spcPts val="0"/>
              </a:spcBef>
              <a:spcAft>
                <a:spcPts val="0"/>
              </a:spcAft>
              <a:buSzPts val="2100"/>
              <a:buChar char="●"/>
              <a:defRPr sz="2100"/>
            </a:lvl4pPr>
            <a:lvl5pPr lvl="4" algn="ctr">
              <a:lnSpc>
                <a:spcPct val="100000"/>
              </a:lnSpc>
              <a:spcBef>
                <a:spcPts val="0"/>
              </a:spcBef>
              <a:spcAft>
                <a:spcPts val="0"/>
              </a:spcAft>
              <a:buSzPts val="2100"/>
              <a:buChar char="○"/>
              <a:defRPr sz="2100"/>
            </a:lvl5pPr>
            <a:lvl6pPr lvl="5" algn="ctr">
              <a:lnSpc>
                <a:spcPct val="100000"/>
              </a:lnSpc>
              <a:spcBef>
                <a:spcPts val="0"/>
              </a:spcBef>
              <a:spcAft>
                <a:spcPts val="0"/>
              </a:spcAft>
              <a:buSzPts val="2100"/>
              <a:buChar char="■"/>
              <a:defRPr sz="2100"/>
            </a:lvl6pPr>
            <a:lvl7pPr lvl="6" algn="ctr">
              <a:lnSpc>
                <a:spcPct val="100000"/>
              </a:lnSpc>
              <a:spcBef>
                <a:spcPts val="0"/>
              </a:spcBef>
              <a:spcAft>
                <a:spcPts val="0"/>
              </a:spcAft>
              <a:buSzPts val="2100"/>
              <a:buChar char="●"/>
              <a:defRPr sz="2100"/>
            </a:lvl7pPr>
            <a:lvl8pPr lvl="7" algn="ctr">
              <a:lnSpc>
                <a:spcPct val="100000"/>
              </a:lnSpc>
              <a:spcBef>
                <a:spcPts val="0"/>
              </a:spcBef>
              <a:spcAft>
                <a:spcPts val="0"/>
              </a:spcAft>
              <a:buSzPts val="2100"/>
              <a:buChar char="○"/>
              <a:defRPr sz="2100"/>
            </a:lvl8pPr>
            <a:lvl9pPr lvl="8" algn="ctr">
              <a:lnSpc>
                <a:spcPct val="100000"/>
              </a:lnSpc>
              <a:spcBef>
                <a:spcPts val="0"/>
              </a:spcBef>
              <a:spcAft>
                <a:spcPts val="0"/>
              </a:spcAft>
              <a:buSzPts val="2100"/>
              <a:buChar char="■"/>
              <a:defRPr sz="2100"/>
            </a:lvl9pPr>
          </a:lstStyle>
          <a:p>
            <a:endParaRPr/>
          </a:p>
        </p:txBody>
      </p:sp>
      <p:sp>
        <p:nvSpPr>
          <p:cNvPr id="72" name="Google Shape;72;p9"/>
          <p:cNvSpPr/>
          <p:nvPr/>
        </p:nvSpPr>
        <p:spPr>
          <a:xfrm rot="4919583">
            <a:off x="8828896" y="-504104"/>
            <a:ext cx="1148307" cy="1090004"/>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p:nvPr/>
        </p:nvSpPr>
        <p:spPr>
          <a:xfrm rot="10661656" flipH="1">
            <a:off x="734117" y="-424144"/>
            <a:ext cx="8156393" cy="1049146"/>
          </a:xfrm>
          <a:custGeom>
            <a:avLst/>
            <a:gdLst/>
            <a:ahLst/>
            <a:cxnLst/>
            <a:rect l="l" t="t" r="r" b="b"/>
            <a:pathLst>
              <a:path w="163257" h="45839" extrusionOk="0">
                <a:moveTo>
                  <a:pt x="59533" y="1"/>
                </a:moveTo>
                <a:lnTo>
                  <a:pt x="54960" y="138"/>
                </a:lnTo>
                <a:lnTo>
                  <a:pt x="50388" y="595"/>
                </a:lnTo>
                <a:lnTo>
                  <a:pt x="45861" y="1373"/>
                </a:lnTo>
                <a:lnTo>
                  <a:pt x="41403" y="2493"/>
                </a:lnTo>
                <a:lnTo>
                  <a:pt x="37037" y="3910"/>
                </a:lnTo>
                <a:lnTo>
                  <a:pt x="32784" y="5648"/>
                </a:lnTo>
                <a:lnTo>
                  <a:pt x="28669" y="7682"/>
                </a:lnTo>
                <a:lnTo>
                  <a:pt x="24714" y="9991"/>
                </a:lnTo>
                <a:lnTo>
                  <a:pt x="20942" y="12598"/>
                </a:lnTo>
                <a:lnTo>
                  <a:pt x="17376" y="15478"/>
                </a:lnTo>
                <a:lnTo>
                  <a:pt x="14061" y="18610"/>
                </a:lnTo>
                <a:lnTo>
                  <a:pt x="10997" y="22017"/>
                </a:lnTo>
                <a:lnTo>
                  <a:pt x="9557" y="23823"/>
                </a:lnTo>
                <a:lnTo>
                  <a:pt x="8528" y="25217"/>
                </a:lnTo>
                <a:lnTo>
                  <a:pt x="6722" y="28029"/>
                </a:lnTo>
                <a:lnTo>
                  <a:pt x="5190" y="30910"/>
                </a:lnTo>
                <a:lnTo>
                  <a:pt x="3910" y="33950"/>
                </a:lnTo>
                <a:lnTo>
                  <a:pt x="3338" y="35574"/>
                </a:lnTo>
                <a:lnTo>
                  <a:pt x="2904" y="37037"/>
                </a:lnTo>
                <a:lnTo>
                  <a:pt x="1487" y="42044"/>
                </a:lnTo>
                <a:lnTo>
                  <a:pt x="892" y="44467"/>
                </a:lnTo>
                <a:lnTo>
                  <a:pt x="915" y="44718"/>
                </a:lnTo>
                <a:lnTo>
                  <a:pt x="801" y="44764"/>
                </a:lnTo>
                <a:lnTo>
                  <a:pt x="572" y="45061"/>
                </a:lnTo>
                <a:lnTo>
                  <a:pt x="344" y="45496"/>
                </a:lnTo>
                <a:lnTo>
                  <a:pt x="92" y="45793"/>
                </a:lnTo>
                <a:lnTo>
                  <a:pt x="1" y="45839"/>
                </a:lnTo>
                <a:lnTo>
                  <a:pt x="163257" y="45839"/>
                </a:lnTo>
                <a:lnTo>
                  <a:pt x="162320" y="45038"/>
                </a:lnTo>
                <a:lnTo>
                  <a:pt x="161154" y="44147"/>
                </a:lnTo>
                <a:lnTo>
                  <a:pt x="160559" y="43324"/>
                </a:lnTo>
                <a:lnTo>
                  <a:pt x="160353" y="42729"/>
                </a:lnTo>
                <a:lnTo>
                  <a:pt x="160376" y="42638"/>
                </a:lnTo>
                <a:lnTo>
                  <a:pt x="160216" y="42318"/>
                </a:lnTo>
                <a:lnTo>
                  <a:pt x="159851" y="41769"/>
                </a:lnTo>
                <a:lnTo>
                  <a:pt x="159896" y="41701"/>
                </a:lnTo>
                <a:lnTo>
                  <a:pt x="159896" y="20096"/>
                </a:lnTo>
                <a:lnTo>
                  <a:pt x="159668" y="20073"/>
                </a:lnTo>
                <a:lnTo>
                  <a:pt x="159416" y="20119"/>
                </a:lnTo>
                <a:lnTo>
                  <a:pt x="156101" y="20874"/>
                </a:lnTo>
                <a:lnTo>
                  <a:pt x="149403" y="22108"/>
                </a:lnTo>
                <a:lnTo>
                  <a:pt x="144327" y="22771"/>
                </a:lnTo>
                <a:lnTo>
                  <a:pt x="140921" y="23114"/>
                </a:lnTo>
                <a:lnTo>
                  <a:pt x="137537" y="23343"/>
                </a:lnTo>
                <a:lnTo>
                  <a:pt x="134131" y="23434"/>
                </a:lnTo>
                <a:lnTo>
                  <a:pt x="130747" y="23411"/>
                </a:lnTo>
                <a:lnTo>
                  <a:pt x="127387" y="23251"/>
                </a:lnTo>
                <a:lnTo>
                  <a:pt x="124049" y="22931"/>
                </a:lnTo>
                <a:lnTo>
                  <a:pt x="120734" y="22451"/>
                </a:lnTo>
                <a:lnTo>
                  <a:pt x="117465" y="21811"/>
                </a:lnTo>
                <a:lnTo>
                  <a:pt x="114218" y="20988"/>
                </a:lnTo>
                <a:lnTo>
                  <a:pt x="111041" y="19982"/>
                </a:lnTo>
                <a:lnTo>
                  <a:pt x="107908" y="18770"/>
                </a:lnTo>
                <a:lnTo>
                  <a:pt x="106354" y="18084"/>
                </a:lnTo>
                <a:lnTo>
                  <a:pt x="104411" y="17170"/>
                </a:lnTo>
                <a:lnTo>
                  <a:pt x="100593" y="15112"/>
                </a:lnTo>
                <a:lnTo>
                  <a:pt x="95014" y="11775"/>
                </a:lnTo>
                <a:lnTo>
                  <a:pt x="91288" y="9557"/>
                </a:lnTo>
                <a:lnTo>
                  <a:pt x="89390" y="8483"/>
                </a:lnTo>
                <a:lnTo>
                  <a:pt x="85504" y="6448"/>
                </a:lnTo>
                <a:lnTo>
                  <a:pt x="81526" y="4619"/>
                </a:lnTo>
                <a:lnTo>
                  <a:pt x="77456" y="3041"/>
                </a:lnTo>
                <a:lnTo>
                  <a:pt x="75376" y="2401"/>
                </a:lnTo>
                <a:lnTo>
                  <a:pt x="73158" y="1761"/>
                </a:lnTo>
                <a:lnTo>
                  <a:pt x="68655" y="824"/>
                </a:lnTo>
                <a:lnTo>
                  <a:pt x="64105" y="229"/>
                </a:lnTo>
                <a:lnTo>
                  <a:pt x="595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9"/>
          <p:cNvSpPr/>
          <p:nvPr/>
        </p:nvSpPr>
        <p:spPr>
          <a:xfrm rot="-286589">
            <a:off x="-1444668" y="-1862776"/>
            <a:ext cx="10722443" cy="3577428"/>
          </a:xfrm>
          <a:custGeom>
            <a:avLst/>
            <a:gdLst/>
            <a:ahLst/>
            <a:cxnLst/>
            <a:rect l="l" t="t" r="r" b="b"/>
            <a:pathLst>
              <a:path w="246132" h="146842" fill="none" extrusionOk="0">
                <a:moveTo>
                  <a:pt x="1" y="3109"/>
                </a:moveTo>
                <a:lnTo>
                  <a:pt x="1738" y="2515"/>
                </a:lnTo>
                <a:lnTo>
                  <a:pt x="5305" y="1509"/>
                </a:lnTo>
                <a:lnTo>
                  <a:pt x="8894" y="755"/>
                </a:lnTo>
                <a:lnTo>
                  <a:pt x="12506" y="252"/>
                </a:lnTo>
                <a:lnTo>
                  <a:pt x="16118" y="0"/>
                </a:lnTo>
                <a:lnTo>
                  <a:pt x="19730" y="0"/>
                </a:lnTo>
                <a:lnTo>
                  <a:pt x="23297" y="275"/>
                </a:lnTo>
                <a:lnTo>
                  <a:pt x="26795" y="823"/>
                </a:lnTo>
                <a:lnTo>
                  <a:pt x="30224" y="1646"/>
                </a:lnTo>
                <a:lnTo>
                  <a:pt x="33539" y="2789"/>
                </a:lnTo>
                <a:lnTo>
                  <a:pt x="36740" y="4207"/>
                </a:lnTo>
                <a:lnTo>
                  <a:pt x="39803" y="5944"/>
                </a:lnTo>
                <a:lnTo>
                  <a:pt x="42684" y="7979"/>
                </a:lnTo>
                <a:lnTo>
                  <a:pt x="45404" y="10334"/>
                </a:lnTo>
                <a:lnTo>
                  <a:pt x="47919" y="13031"/>
                </a:lnTo>
                <a:lnTo>
                  <a:pt x="50182" y="16049"/>
                </a:lnTo>
                <a:lnTo>
                  <a:pt x="51234" y="17695"/>
                </a:lnTo>
                <a:lnTo>
                  <a:pt x="52057" y="19158"/>
                </a:lnTo>
                <a:lnTo>
                  <a:pt x="53429" y="22108"/>
                </a:lnTo>
                <a:lnTo>
                  <a:pt x="54458" y="25080"/>
                </a:lnTo>
                <a:lnTo>
                  <a:pt x="55166" y="28074"/>
                </a:lnTo>
                <a:lnTo>
                  <a:pt x="55601" y="31115"/>
                </a:lnTo>
                <a:lnTo>
                  <a:pt x="55806" y="34178"/>
                </a:lnTo>
                <a:lnTo>
                  <a:pt x="55829" y="37242"/>
                </a:lnTo>
                <a:lnTo>
                  <a:pt x="55692" y="40351"/>
                </a:lnTo>
                <a:lnTo>
                  <a:pt x="54961" y="48147"/>
                </a:lnTo>
                <a:lnTo>
                  <a:pt x="54160" y="55989"/>
                </a:lnTo>
                <a:lnTo>
                  <a:pt x="53978" y="59121"/>
                </a:lnTo>
                <a:lnTo>
                  <a:pt x="53909" y="62253"/>
                </a:lnTo>
                <a:lnTo>
                  <a:pt x="54000" y="65385"/>
                </a:lnTo>
                <a:lnTo>
                  <a:pt x="54138" y="66939"/>
                </a:lnTo>
                <a:lnTo>
                  <a:pt x="54298" y="68357"/>
                </a:lnTo>
                <a:lnTo>
                  <a:pt x="54778" y="71146"/>
                </a:lnTo>
                <a:lnTo>
                  <a:pt x="55441" y="73889"/>
                </a:lnTo>
                <a:lnTo>
                  <a:pt x="56287" y="76610"/>
                </a:lnTo>
                <a:lnTo>
                  <a:pt x="57315" y="79285"/>
                </a:lnTo>
                <a:lnTo>
                  <a:pt x="58504" y="81868"/>
                </a:lnTo>
                <a:lnTo>
                  <a:pt x="59853" y="84406"/>
                </a:lnTo>
                <a:lnTo>
                  <a:pt x="61339" y="86852"/>
                </a:lnTo>
                <a:lnTo>
                  <a:pt x="62985" y="89207"/>
                </a:lnTo>
                <a:lnTo>
                  <a:pt x="64745" y="91470"/>
                </a:lnTo>
                <a:lnTo>
                  <a:pt x="66643" y="93642"/>
                </a:lnTo>
                <a:lnTo>
                  <a:pt x="68655" y="95677"/>
                </a:lnTo>
                <a:lnTo>
                  <a:pt x="70781" y="97597"/>
                </a:lnTo>
                <a:lnTo>
                  <a:pt x="72999" y="99380"/>
                </a:lnTo>
                <a:lnTo>
                  <a:pt x="75308" y="101003"/>
                </a:lnTo>
                <a:lnTo>
                  <a:pt x="77708" y="102489"/>
                </a:lnTo>
                <a:lnTo>
                  <a:pt x="78943" y="103175"/>
                </a:lnTo>
                <a:lnTo>
                  <a:pt x="80269" y="103861"/>
                </a:lnTo>
                <a:lnTo>
                  <a:pt x="82875" y="105073"/>
                </a:lnTo>
                <a:lnTo>
                  <a:pt x="85458" y="106079"/>
                </a:lnTo>
                <a:lnTo>
                  <a:pt x="88042" y="106902"/>
                </a:lnTo>
                <a:lnTo>
                  <a:pt x="90602" y="107542"/>
                </a:lnTo>
                <a:lnTo>
                  <a:pt x="93140" y="107999"/>
                </a:lnTo>
                <a:lnTo>
                  <a:pt x="95677" y="108319"/>
                </a:lnTo>
                <a:lnTo>
                  <a:pt x="98169" y="108479"/>
                </a:lnTo>
                <a:lnTo>
                  <a:pt x="100684" y="108479"/>
                </a:lnTo>
                <a:lnTo>
                  <a:pt x="103176" y="108365"/>
                </a:lnTo>
                <a:lnTo>
                  <a:pt x="105645" y="108113"/>
                </a:lnTo>
                <a:lnTo>
                  <a:pt x="108114" y="107770"/>
                </a:lnTo>
                <a:lnTo>
                  <a:pt x="111772" y="107016"/>
                </a:lnTo>
                <a:lnTo>
                  <a:pt x="116665" y="105713"/>
                </a:lnTo>
                <a:lnTo>
                  <a:pt x="121511" y="104067"/>
                </a:lnTo>
                <a:lnTo>
                  <a:pt x="126335" y="102192"/>
                </a:lnTo>
                <a:lnTo>
                  <a:pt x="133560" y="99083"/>
                </a:lnTo>
                <a:lnTo>
                  <a:pt x="143184" y="94739"/>
                </a:lnTo>
                <a:lnTo>
                  <a:pt x="150432" y="91653"/>
                </a:lnTo>
                <a:lnTo>
                  <a:pt x="155301" y="89801"/>
                </a:lnTo>
                <a:lnTo>
                  <a:pt x="157747" y="88978"/>
                </a:lnTo>
                <a:lnTo>
                  <a:pt x="159599" y="88407"/>
                </a:lnTo>
                <a:lnTo>
                  <a:pt x="163371" y="87355"/>
                </a:lnTo>
                <a:lnTo>
                  <a:pt x="167212" y="86509"/>
                </a:lnTo>
                <a:lnTo>
                  <a:pt x="171076" y="85869"/>
                </a:lnTo>
                <a:lnTo>
                  <a:pt x="174962" y="85389"/>
                </a:lnTo>
                <a:lnTo>
                  <a:pt x="178872" y="85114"/>
                </a:lnTo>
                <a:lnTo>
                  <a:pt x="182781" y="85023"/>
                </a:lnTo>
                <a:lnTo>
                  <a:pt x="186713" y="85137"/>
                </a:lnTo>
                <a:lnTo>
                  <a:pt x="190600" y="85457"/>
                </a:lnTo>
                <a:lnTo>
                  <a:pt x="194463" y="85983"/>
                </a:lnTo>
                <a:lnTo>
                  <a:pt x="198281" y="86715"/>
                </a:lnTo>
                <a:lnTo>
                  <a:pt x="202054" y="87629"/>
                </a:lnTo>
                <a:lnTo>
                  <a:pt x="205757" y="88795"/>
                </a:lnTo>
                <a:lnTo>
                  <a:pt x="209415" y="90144"/>
                </a:lnTo>
                <a:lnTo>
                  <a:pt x="212959" y="91721"/>
                </a:lnTo>
                <a:lnTo>
                  <a:pt x="216411" y="93505"/>
                </a:lnTo>
                <a:lnTo>
                  <a:pt x="218080" y="94511"/>
                </a:lnTo>
                <a:lnTo>
                  <a:pt x="219749" y="95539"/>
                </a:lnTo>
                <a:lnTo>
                  <a:pt x="222949" y="97780"/>
                </a:lnTo>
                <a:lnTo>
                  <a:pt x="225990" y="100249"/>
                </a:lnTo>
                <a:lnTo>
                  <a:pt x="228871" y="102901"/>
                </a:lnTo>
                <a:lnTo>
                  <a:pt x="231591" y="105736"/>
                </a:lnTo>
                <a:lnTo>
                  <a:pt x="234083" y="108753"/>
                </a:lnTo>
                <a:lnTo>
                  <a:pt x="236392" y="111908"/>
                </a:lnTo>
                <a:lnTo>
                  <a:pt x="238495" y="115223"/>
                </a:lnTo>
                <a:lnTo>
                  <a:pt x="240347" y="118653"/>
                </a:lnTo>
                <a:lnTo>
                  <a:pt x="241993" y="122196"/>
                </a:lnTo>
                <a:lnTo>
                  <a:pt x="243365" y="125831"/>
                </a:lnTo>
                <a:lnTo>
                  <a:pt x="244485" y="129535"/>
                </a:lnTo>
                <a:lnTo>
                  <a:pt x="245308" y="133307"/>
                </a:lnTo>
                <a:lnTo>
                  <a:pt x="245880" y="137148"/>
                </a:lnTo>
                <a:lnTo>
                  <a:pt x="246131" y="141011"/>
                </a:lnTo>
                <a:lnTo>
                  <a:pt x="246085" y="144898"/>
                </a:lnTo>
                <a:lnTo>
                  <a:pt x="245925" y="146841"/>
                </a:lnTo>
              </a:path>
            </a:pathLst>
          </a:custGeom>
          <a:noFill/>
          <a:ln w="28575" cap="flat" cmpd="sng">
            <a:solidFill>
              <a:schemeClr val="lt2"/>
            </a:solidFill>
            <a:prstDash val="solid"/>
            <a:miter lim="2286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rgbClr val="6EDBFC"/>
        </a:solidFill>
        <a:effectLst/>
      </p:bgPr>
    </p:bg>
    <p:spTree>
      <p:nvGrpSpPr>
        <p:cNvPr id="1" name="Shape 75"/>
        <p:cNvGrpSpPr/>
        <p:nvPr/>
      </p:nvGrpSpPr>
      <p:grpSpPr>
        <a:xfrm>
          <a:off x="0" y="0"/>
          <a:ext cx="0" cy="0"/>
          <a:chOff x="0" y="0"/>
          <a:chExt cx="0" cy="0"/>
        </a:xfrm>
      </p:grpSpPr>
      <p:sp>
        <p:nvSpPr>
          <p:cNvPr id="76" name="Google Shape;76;p10"/>
          <p:cNvSpPr txBox="1">
            <a:spLocks noGrp="1"/>
          </p:cNvSpPr>
          <p:nvPr>
            <p:ph type="title"/>
          </p:nvPr>
        </p:nvSpPr>
        <p:spPr>
          <a:xfrm>
            <a:off x="4466700" y="1951488"/>
            <a:ext cx="3957300" cy="1240500"/>
          </a:xfrm>
          <a:prstGeom prst="rect">
            <a:avLst/>
          </a:prstGeom>
        </p:spPr>
        <p:txBody>
          <a:bodyPr spcFirstLastPara="1" wrap="square" lIns="91425" tIns="91425" rIns="91425" bIns="91425" anchor="t" anchorCtr="0">
            <a:normAutofit/>
          </a:bodyPr>
          <a:lstStyle>
            <a:lvl1pPr lvl="0" algn="ctr">
              <a:spcBef>
                <a:spcPts val="0"/>
              </a:spcBef>
              <a:spcAft>
                <a:spcPts val="0"/>
              </a:spcAft>
              <a:buSzPts val="4800"/>
              <a:buNone/>
              <a:defRPr sz="3000">
                <a:solidFill>
                  <a:schemeClr val="lt1"/>
                </a:solidFill>
              </a:defRPr>
            </a:lvl1pPr>
            <a:lvl2pPr lvl="1" algn="ctr">
              <a:spcBef>
                <a:spcPts val="0"/>
              </a:spcBef>
              <a:spcAft>
                <a:spcPts val="0"/>
              </a:spcAft>
              <a:buSzPts val="4800"/>
              <a:buFont typeface="Alfa Slab One"/>
              <a:buNone/>
              <a:defRPr sz="4800">
                <a:latin typeface="Alfa Slab One"/>
                <a:ea typeface="Alfa Slab One"/>
                <a:cs typeface="Alfa Slab One"/>
                <a:sym typeface="Alfa Slab One"/>
              </a:defRPr>
            </a:lvl2pPr>
            <a:lvl3pPr lvl="2" algn="ctr">
              <a:spcBef>
                <a:spcPts val="0"/>
              </a:spcBef>
              <a:spcAft>
                <a:spcPts val="0"/>
              </a:spcAft>
              <a:buSzPts val="4800"/>
              <a:buFont typeface="Alfa Slab One"/>
              <a:buNone/>
              <a:defRPr sz="4800">
                <a:latin typeface="Alfa Slab One"/>
                <a:ea typeface="Alfa Slab One"/>
                <a:cs typeface="Alfa Slab One"/>
                <a:sym typeface="Alfa Slab One"/>
              </a:defRPr>
            </a:lvl3pPr>
            <a:lvl4pPr lvl="3" algn="ctr">
              <a:spcBef>
                <a:spcPts val="0"/>
              </a:spcBef>
              <a:spcAft>
                <a:spcPts val="0"/>
              </a:spcAft>
              <a:buSzPts val="4800"/>
              <a:buFont typeface="Alfa Slab One"/>
              <a:buNone/>
              <a:defRPr sz="4800">
                <a:latin typeface="Alfa Slab One"/>
                <a:ea typeface="Alfa Slab One"/>
                <a:cs typeface="Alfa Slab One"/>
                <a:sym typeface="Alfa Slab One"/>
              </a:defRPr>
            </a:lvl4pPr>
            <a:lvl5pPr lvl="4" algn="ctr">
              <a:spcBef>
                <a:spcPts val="0"/>
              </a:spcBef>
              <a:spcAft>
                <a:spcPts val="0"/>
              </a:spcAft>
              <a:buSzPts val="4800"/>
              <a:buFont typeface="Alfa Slab One"/>
              <a:buNone/>
              <a:defRPr sz="4800">
                <a:latin typeface="Alfa Slab One"/>
                <a:ea typeface="Alfa Slab One"/>
                <a:cs typeface="Alfa Slab One"/>
                <a:sym typeface="Alfa Slab One"/>
              </a:defRPr>
            </a:lvl5pPr>
            <a:lvl6pPr lvl="5" algn="ctr">
              <a:spcBef>
                <a:spcPts val="0"/>
              </a:spcBef>
              <a:spcAft>
                <a:spcPts val="0"/>
              </a:spcAft>
              <a:buSzPts val="4800"/>
              <a:buFont typeface="Alfa Slab One"/>
              <a:buNone/>
              <a:defRPr sz="4800">
                <a:latin typeface="Alfa Slab One"/>
                <a:ea typeface="Alfa Slab One"/>
                <a:cs typeface="Alfa Slab One"/>
                <a:sym typeface="Alfa Slab One"/>
              </a:defRPr>
            </a:lvl6pPr>
            <a:lvl7pPr lvl="6" algn="ctr">
              <a:spcBef>
                <a:spcPts val="0"/>
              </a:spcBef>
              <a:spcAft>
                <a:spcPts val="0"/>
              </a:spcAft>
              <a:buSzPts val="4800"/>
              <a:buFont typeface="Alfa Slab One"/>
              <a:buNone/>
              <a:defRPr sz="4800">
                <a:latin typeface="Alfa Slab One"/>
                <a:ea typeface="Alfa Slab One"/>
                <a:cs typeface="Alfa Slab One"/>
                <a:sym typeface="Alfa Slab One"/>
              </a:defRPr>
            </a:lvl7pPr>
            <a:lvl8pPr lvl="7" algn="ctr">
              <a:spcBef>
                <a:spcPts val="0"/>
              </a:spcBef>
              <a:spcAft>
                <a:spcPts val="0"/>
              </a:spcAft>
              <a:buSzPts val="4800"/>
              <a:buFont typeface="Alfa Slab One"/>
              <a:buNone/>
              <a:defRPr sz="4800">
                <a:latin typeface="Alfa Slab One"/>
                <a:ea typeface="Alfa Slab One"/>
                <a:cs typeface="Alfa Slab One"/>
                <a:sym typeface="Alfa Slab One"/>
              </a:defRPr>
            </a:lvl8pPr>
            <a:lvl9pPr lvl="8" algn="ctr">
              <a:spcBef>
                <a:spcPts val="0"/>
              </a:spcBef>
              <a:spcAft>
                <a:spcPts val="0"/>
              </a:spcAft>
              <a:buSzPts val="4800"/>
              <a:buFont typeface="Alfa Slab One"/>
              <a:buNone/>
              <a:defRPr sz="4800">
                <a:latin typeface="Alfa Slab One"/>
                <a:ea typeface="Alfa Slab One"/>
                <a:cs typeface="Alfa Slab One"/>
                <a:sym typeface="Alfa Slab 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Signika"/>
              <a:buNone/>
              <a:defRPr sz="2800" b="1">
                <a:solidFill>
                  <a:schemeClr val="dk2"/>
                </a:solidFill>
                <a:latin typeface="Signika"/>
                <a:ea typeface="Signika"/>
                <a:cs typeface="Signika"/>
                <a:sym typeface="Signika"/>
              </a:defRPr>
            </a:lvl1pPr>
            <a:lvl2pPr lvl="1">
              <a:spcBef>
                <a:spcPts val="0"/>
              </a:spcBef>
              <a:spcAft>
                <a:spcPts val="0"/>
              </a:spcAft>
              <a:buClr>
                <a:schemeClr val="dk2"/>
              </a:buClr>
              <a:buSzPts val="2800"/>
              <a:buFont typeface="Signika"/>
              <a:buNone/>
              <a:defRPr sz="2800">
                <a:solidFill>
                  <a:schemeClr val="dk2"/>
                </a:solidFill>
                <a:latin typeface="Signika"/>
                <a:ea typeface="Signika"/>
                <a:cs typeface="Signika"/>
                <a:sym typeface="Signika"/>
              </a:defRPr>
            </a:lvl2pPr>
            <a:lvl3pPr lvl="2">
              <a:spcBef>
                <a:spcPts val="0"/>
              </a:spcBef>
              <a:spcAft>
                <a:spcPts val="0"/>
              </a:spcAft>
              <a:buClr>
                <a:schemeClr val="dk2"/>
              </a:buClr>
              <a:buSzPts val="2800"/>
              <a:buFont typeface="Signika"/>
              <a:buNone/>
              <a:defRPr sz="2800">
                <a:solidFill>
                  <a:schemeClr val="dk2"/>
                </a:solidFill>
                <a:latin typeface="Signika"/>
                <a:ea typeface="Signika"/>
                <a:cs typeface="Signika"/>
                <a:sym typeface="Signika"/>
              </a:defRPr>
            </a:lvl3pPr>
            <a:lvl4pPr lvl="3">
              <a:spcBef>
                <a:spcPts val="0"/>
              </a:spcBef>
              <a:spcAft>
                <a:spcPts val="0"/>
              </a:spcAft>
              <a:buClr>
                <a:schemeClr val="dk2"/>
              </a:buClr>
              <a:buSzPts val="2800"/>
              <a:buFont typeface="Signika"/>
              <a:buNone/>
              <a:defRPr sz="2800">
                <a:solidFill>
                  <a:schemeClr val="dk2"/>
                </a:solidFill>
                <a:latin typeface="Signika"/>
                <a:ea typeface="Signika"/>
                <a:cs typeface="Signika"/>
                <a:sym typeface="Signika"/>
              </a:defRPr>
            </a:lvl4pPr>
            <a:lvl5pPr lvl="4">
              <a:spcBef>
                <a:spcPts val="0"/>
              </a:spcBef>
              <a:spcAft>
                <a:spcPts val="0"/>
              </a:spcAft>
              <a:buClr>
                <a:schemeClr val="dk2"/>
              </a:buClr>
              <a:buSzPts val="2800"/>
              <a:buFont typeface="Signika"/>
              <a:buNone/>
              <a:defRPr sz="2800">
                <a:solidFill>
                  <a:schemeClr val="dk2"/>
                </a:solidFill>
                <a:latin typeface="Signika"/>
                <a:ea typeface="Signika"/>
                <a:cs typeface="Signika"/>
                <a:sym typeface="Signika"/>
              </a:defRPr>
            </a:lvl5pPr>
            <a:lvl6pPr lvl="5">
              <a:spcBef>
                <a:spcPts val="0"/>
              </a:spcBef>
              <a:spcAft>
                <a:spcPts val="0"/>
              </a:spcAft>
              <a:buClr>
                <a:schemeClr val="dk2"/>
              </a:buClr>
              <a:buSzPts val="2800"/>
              <a:buFont typeface="Signika"/>
              <a:buNone/>
              <a:defRPr sz="2800">
                <a:solidFill>
                  <a:schemeClr val="dk2"/>
                </a:solidFill>
                <a:latin typeface="Signika"/>
                <a:ea typeface="Signika"/>
                <a:cs typeface="Signika"/>
                <a:sym typeface="Signika"/>
              </a:defRPr>
            </a:lvl6pPr>
            <a:lvl7pPr lvl="6">
              <a:spcBef>
                <a:spcPts val="0"/>
              </a:spcBef>
              <a:spcAft>
                <a:spcPts val="0"/>
              </a:spcAft>
              <a:buClr>
                <a:schemeClr val="dk2"/>
              </a:buClr>
              <a:buSzPts val="2800"/>
              <a:buFont typeface="Signika"/>
              <a:buNone/>
              <a:defRPr sz="2800">
                <a:solidFill>
                  <a:schemeClr val="dk2"/>
                </a:solidFill>
                <a:latin typeface="Signika"/>
                <a:ea typeface="Signika"/>
                <a:cs typeface="Signika"/>
                <a:sym typeface="Signika"/>
              </a:defRPr>
            </a:lvl7pPr>
            <a:lvl8pPr lvl="7">
              <a:spcBef>
                <a:spcPts val="0"/>
              </a:spcBef>
              <a:spcAft>
                <a:spcPts val="0"/>
              </a:spcAft>
              <a:buClr>
                <a:schemeClr val="dk2"/>
              </a:buClr>
              <a:buSzPts val="2800"/>
              <a:buFont typeface="Signika"/>
              <a:buNone/>
              <a:defRPr sz="2800">
                <a:solidFill>
                  <a:schemeClr val="dk2"/>
                </a:solidFill>
                <a:latin typeface="Signika"/>
                <a:ea typeface="Signika"/>
                <a:cs typeface="Signika"/>
                <a:sym typeface="Signika"/>
              </a:defRPr>
            </a:lvl8pPr>
            <a:lvl9pPr lvl="8">
              <a:spcBef>
                <a:spcPts val="0"/>
              </a:spcBef>
              <a:spcAft>
                <a:spcPts val="0"/>
              </a:spcAft>
              <a:buClr>
                <a:schemeClr val="dk2"/>
              </a:buClr>
              <a:buSzPts val="2800"/>
              <a:buFont typeface="Signika"/>
              <a:buNone/>
              <a:defRPr sz="2800">
                <a:solidFill>
                  <a:schemeClr val="dk2"/>
                </a:solidFill>
                <a:latin typeface="Signika"/>
                <a:ea typeface="Signika"/>
                <a:cs typeface="Signika"/>
                <a:sym typeface="Signika"/>
              </a:defRPr>
            </a:lvl9pPr>
          </a:lstStyle>
          <a:p>
            <a:endParaRPr/>
          </a:p>
        </p:txBody>
      </p:sp>
      <p:sp>
        <p:nvSpPr>
          <p:cNvPr id="7" name="Google Shape;7;p1"/>
          <p:cNvSpPr txBox="1">
            <a:spLocks noGrp="1"/>
          </p:cNvSpPr>
          <p:nvPr>
            <p:ph type="body" idx="1"/>
          </p:nvPr>
        </p:nvSpPr>
        <p:spPr>
          <a:xfrm>
            <a:off x="720000" y="1247450"/>
            <a:ext cx="77040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subTitle" idx="1"/>
          </p:nvPr>
        </p:nvSpPr>
        <p:spPr>
          <a:xfrm rot="-746">
            <a:off x="524733" y="4041275"/>
            <a:ext cx="41448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t>Artificial Intelligence</a:t>
            </a:r>
            <a:endParaRPr/>
          </a:p>
        </p:txBody>
      </p:sp>
      <p:grpSp>
        <p:nvGrpSpPr>
          <p:cNvPr id="290" name="Google Shape;290;p33"/>
          <p:cNvGrpSpPr/>
          <p:nvPr/>
        </p:nvGrpSpPr>
        <p:grpSpPr>
          <a:xfrm>
            <a:off x="8794300" y="3421175"/>
            <a:ext cx="180859" cy="180123"/>
            <a:chOff x="5944500" y="324350"/>
            <a:chExt cx="180859" cy="180123"/>
          </a:xfrm>
        </p:grpSpPr>
        <p:sp>
          <p:nvSpPr>
            <p:cNvPr id="291" name="Google Shape;291;p33"/>
            <p:cNvSpPr/>
            <p:nvPr/>
          </p:nvSpPr>
          <p:spPr>
            <a:xfrm>
              <a:off x="6029266" y="3243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6029266" y="4460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a:off x="6066519" y="4094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5944500" y="4094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 name="Google Shape;295;p33"/>
          <p:cNvGrpSpPr/>
          <p:nvPr/>
        </p:nvGrpSpPr>
        <p:grpSpPr>
          <a:xfrm>
            <a:off x="8562175" y="593425"/>
            <a:ext cx="180859" cy="180123"/>
            <a:chOff x="6034925" y="548950"/>
            <a:chExt cx="180859" cy="180123"/>
          </a:xfrm>
        </p:grpSpPr>
        <p:sp>
          <p:nvSpPr>
            <p:cNvPr id="296" name="Google Shape;296;p33"/>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 name="Google Shape;300;p33"/>
          <p:cNvSpPr/>
          <p:nvPr/>
        </p:nvSpPr>
        <p:spPr>
          <a:xfrm>
            <a:off x="4473400" y="1701650"/>
            <a:ext cx="166850" cy="101475"/>
          </a:xfrm>
          <a:custGeom>
            <a:avLst/>
            <a:gdLst/>
            <a:ahLst/>
            <a:cxnLst/>
            <a:rect l="l" t="t" r="r" b="b"/>
            <a:pathLst>
              <a:path w="6674" h="4059" extrusionOk="0">
                <a:moveTo>
                  <a:pt x="1711" y="1"/>
                </a:moveTo>
                <a:lnTo>
                  <a:pt x="1040" y="403"/>
                </a:lnTo>
                <a:lnTo>
                  <a:pt x="303" y="1308"/>
                </a:lnTo>
                <a:lnTo>
                  <a:pt x="34" y="2013"/>
                </a:lnTo>
                <a:lnTo>
                  <a:pt x="1" y="2415"/>
                </a:lnTo>
                <a:lnTo>
                  <a:pt x="34" y="2750"/>
                </a:lnTo>
                <a:lnTo>
                  <a:pt x="269" y="3354"/>
                </a:lnTo>
                <a:lnTo>
                  <a:pt x="739" y="3823"/>
                </a:lnTo>
                <a:lnTo>
                  <a:pt x="1342" y="4058"/>
                </a:lnTo>
                <a:lnTo>
                  <a:pt x="1677" y="4058"/>
                </a:lnTo>
                <a:lnTo>
                  <a:pt x="1946" y="4025"/>
                </a:lnTo>
                <a:lnTo>
                  <a:pt x="2449" y="3857"/>
                </a:lnTo>
                <a:lnTo>
                  <a:pt x="2818" y="3488"/>
                </a:lnTo>
                <a:lnTo>
                  <a:pt x="3052" y="3019"/>
                </a:lnTo>
                <a:lnTo>
                  <a:pt x="3086" y="2750"/>
                </a:lnTo>
                <a:lnTo>
                  <a:pt x="3052" y="2516"/>
                </a:lnTo>
                <a:lnTo>
                  <a:pt x="2918" y="2147"/>
                </a:lnTo>
                <a:lnTo>
                  <a:pt x="2616" y="1845"/>
                </a:lnTo>
                <a:lnTo>
                  <a:pt x="2248" y="1677"/>
                </a:lnTo>
                <a:lnTo>
                  <a:pt x="2013" y="1644"/>
                </a:lnTo>
                <a:lnTo>
                  <a:pt x="1610" y="1677"/>
                </a:lnTo>
                <a:lnTo>
                  <a:pt x="1040" y="2180"/>
                </a:lnTo>
                <a:lnTo>
                  <a:pt x="973" y="2583"/>
                </a:lnTo>
                <a:lnTo>
                  <a:pt x="1007" y="2851"/>
                </a:lnTo>
                <a:lnTo>
                  <a:pt x="1275" y="3220"/>
                </a:lnTo>
                <a:lnTo>
                  <a:pt x="1476" y="3320"/>
                </a:lnTo>
                <a:lnTo>
                  <a:pt x="1644" y="3354"/>
                </a:lnTo>
                <a:lnTo>
                  <a:pt x="1677" y="3488"/>
                </a:lnTo>
                <a:lnTo>
                  <a:pt x="1644" y="3656"/>
                </a:lnTo>
                <a:lnTo>
                  <a:pt x="1476" y="3689"/>
                </a:lnTo>
                <a:lnTo>
                  <a:pt x="1242" y="3656"/>
                </a:lnTo>
                <a:lnTo>
                  <a:pt x="806" y="3455"/>
                </a:lnTo>
                <a:lnTo>
                  <a:pt x="504" y="3119"/>
                </a:lnTo>
                <a:lnTo>
                  <a:pt x="336" y="2650"/>
                </a:lnTo>
                <a:lnTo>
                  <a:pt x="336" y="2415"/>
                </a:lnTo>
                <a:lnTo>
                  <a:pt x="370" y="2080"/>
                </a:lnTo>
                <a:lnTo>
                  <a:pt x="604" y="1443"/>
                </a:lnTo>
                <a:lnTo>
                  <a:pt x="1309" y="671"/>
                </a:lnTo>
                <a:lnTo>
                  <a:pt x="1879" y="269"/>
                </a:lnTo>
                <a:lnTo>
                  <a:pt x="1711" y="1"/>
                </a:lnTo>
                <a:close/>
                <a:moveTo>
                  <a:pt x="5299" y="1"/>
                </a:moveTo>
                <a:lnTo>
                  <a:pt x="4628" y="403"/>
                </a:lnTo>
                <a:lnTo>
                  <a:pt x="3891" y="1308"/>
                </a:lnTo>
                <a:lnTo>
                  <a:pt x="3622" y="2013"/>
                </a:lnTo>
                <a:lnTo>
                  <a:pt x="3622" y="2415"/>
                </a:lnTo>
                <a:lnTo>
                  <a:pt x="3622" y="2750"/>
                </a:lnTo>
                <a:lnTo>
                  <a:pt x="3857" y="3354"/>
                </a:lnTo>
                <a:lnTo>
                  <a:pt x="4327" y="3823"/>
                </a:lnTo>
                <a:lnTo>
                  <a:pt x="4930" y="4058"/>
                </a:lnTo>
                <a:lnTo>
                  <a:pt x="5299" y="4058"/>
                </a:lnTo>
                <a:lnTo>
                  <a:pt x="5567" y="4025"/>
                </a:lnTo>
                <a:lnTo>
                  <a:pt x="6070" y="3857"/>
                </a:lnTo>
                <a:lnTo>
                  <a:pt x="6439" y="3488"/>
                </a:lnTo>
                <a:lnTo>
                  <a:pt x="6640" y="3019"/>
                </a:lnTo>
                <a:lnTo>
                  <a:pt x="6674" y="2750"/>
                </a:lnTo>
                <a:lnTo>
                  <a:pt x="6674" y="2516"/>
                </a:lnTo>
                <a:lnTo>
                  <a:pt x="6506" y="2147"/>
                </a:lnTo>
                <a:lnTo>
                  <a:pt x="6204" y="1845"/>
                </a:lnTo>
                <a:lnTo>
                  <a:pt x="5836" y="1677"/>
                </a:lnTo>
                <a:lnTo>
                  <a:pt x="5634" y="1644"/>
                </a:lnTo>
                <a:lnTo>
                  <a:pt x="5400" y="1644"/>
                </a:lnTo>
                <a:lnTo>
                  <a:pt x="5064" y="1778"/>
                </a:lnTo>
                <a:lnTo>
                  <a:pt x="4763" y="2046"/>
                </a:lnTo>
                <a:lnTo>
                  <a:pt x="4595" y="2381"/>
                </a:lnTo>
                <a:lnTo>
                  <a:pt x="4595" y="2583"/>
                </a:lnTo>
                <a:lnTo>
                  <a:pt x="4595" y="2851"/>
                </a:lnTo>
                <a:lnTo>
                  <a:pt x="4863" y="3220"/>
                </a:lnTo>
                <a:lnTo>
                  <a:pt x="5098" y="3320"/>
                </a:lnTo>
                <a:lnTo>
                  <a:pt x="5232" y="3354"/>
                </a:lnTo>
                <a:lnTo>
                  <a:pt x="5266" y="3488"/>
                </a:lnTo>
                <a:lnTo>
                  <a:pt x="5232" y="3656"/>
                </a:lnTo>
                <a:lnTo>
                  <a:pt x="5064" y="3689"/>
                </a:lnTo>
                <a:lnTo>
                  <a:pt x="4830" y="3656"/>
                </a:lnTo>
                <a:lnTo>
                  <a:pt x="4394" y="3455"/>
                </a:lnTo>
                <a:lnTo>
                  <a:pt x="4092" y="3119"/>
                </a:lnTo>
                <a:lnTo>
                  <a:pt x="3958" y="2650"/>
                </a:lnTo>
                <a:lnTo>
                  <a:pt x="3958" y="2415"/>
                </a:lnTo>
                <a:lnTo>
                  <a:pt x="3958" y="2080"/>
                </a:lnTo>
                <a:lnTo>
                  <a:pt x="4226" y="1443"/>
                </a:lnTo>
                <a:lnTo>
                  <a:pt x="4897" y="671"/>
                </a:lnTo>
                <a:lnTo>
                  <a:pt x="5500" y="269"/>
                </a:lnTo>
                <a:lnTo>
                  <a:pt x="5299"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33"/>
          <p:cNvGrpSpPr/>
          <p:nvPr/>
        </p:nvGrpSpPr>
        <p:grpSpPr>
          <a:xfrm>
            <a:off x="4441825" y="1597325"/>
            <a:ext cx="270175" cy="269075"/>
            <a:chOff x="6214675" y="650238"/>
            <a:chExt cx="270175" cy="269075"/>
          </a:xfrm>
        </p:grpSpPr>
        <p:sp>
          <p:nvSpPr>
            <p:cNvPr id="302" name="Google Shape;302;p33"/>
            <p:cNvSpPr/>
            <p:nvPr/>
          </p:nvSpPr>
          <p:spPr>
            <a:xfrm>
              <a:off x="6341300" y="650238"/>
              <a:ext cx="15300" cy="87875"/>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6341300" y="831963"/>
              <a:ext cx="15300" cy="87350"/>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6396950" y="777388"/>
              <a:ext cx="87900" cy="15325"/>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6214675" y="777388"/>
              <a:ext cx="87900" cy="15325"/>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 name="Google Shape;306;p33"/>
          <p:cNvGrpSpPr/>
          <p:nvPr/>
        </p:nvGrpSpPr>
        <p:grpSpPr>
          <a:xfrm>
            <a:off x="6266838" y="559875"/>
            <a:ext cx="270175" cy="269075"/>
            <a:chOff x="5944500" y="324350"/>
            <a:chExt cx="270175" cy="269075"/>
          </a:xfrm>
        </p:grpSpPr>
        <p:sp>
          <p:nvSpPr>
            <p:cNvPr id="307" name="Google Shape;307;p33"/>
            <p:cNvSpPr/>
            <p:nvPr/>
          </p:nvSpPr>
          <p:spPr>
            <a:xfrm>
              <a:off x="6071125" y="324350"/>
              <a:ext cx="15300" cy="87875"/>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6071125" y="506075"/>
              <a:ext cx="15300" cy="87350"/>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6126775" y="451500"/>
              <a:ext cx="87900" cy="15325"/>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5944500" y="451500"/>
              <a:ext cx="87900" cy="15325"/>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33"/>
          <p:cNvGrpSpPr/>
          <p:nvPr/>
        </p:nvGrpSpPr>
        <p:grpSpPr>
          <a:xfrm>
            <a:off x="941188" y="405463"/>
            <a:ext cx="270175" cy="269075"/>
            <a:chOff x="5944500" y="324350"/>
            <a:chExt cx="270175" cy="269075"/>
          </a:xfrm>
        </p:grpSpPr>
        <p:sp>
          <p:nvSpPr>
            <p:cNvPr id="312" name="Google Shape;312;p33"/>
            <p:cNvSpPr/>
            <p:nvPr/>
          </p:nvSpPr>
          <p:spPr>
            <a:xfrm>
              <a:off x="6071125" y="324350"/>
              <a:ext cx="15300" cy="87875"/>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6071125" y="506075"/>
              <a:ext cx="15300" cy="87350"/>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6126775" y="451500"/>
              <a:ext cx="87900" cy="15325"/>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5944500" y="451500"/>
              <a:ext cx="87900" cy="15325"/>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33"/>
          <p:cNvGrpSpPr/>
          <p:nvPr/>
        </p:nvGrpSpPr>
        <p:grpSpPr>
          <a:xfrm>
            <a:off x="1564875" y="4825000"/>
            <a:ext cx="180859" cy="180123"/>
            <a:chOff x="6034925" y="548950"/>
            <a:chExt cx="180859" cy="180123"/>
          </a:xfrm>
        </p:grpSpPr>
        <p:sp>
          <p:nvSpPr>
            <p:cNvPr id="317" name="Google Shape;317;p33"/>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33"/>
          <p:cNvGrpSpPr/>
          <p:nvPr/>
        </p:nvGrpSpPr>
        <p:grpSpPr>
          <a:xfrm>
            <a:off x="2132000" y="4469875"/>
            <a:ext cx="270175" cy="269075"/>
            <a:chOff x="6214675" y="650238"/>
            <a:chExt cx="270175" cy="269075"/>
          </a:xfrm>
        </p:grpSpPr>
        <p:sp>
          <p:nvSpPr>
            <p:cNvPr id="322" name="Google Shape;322;p33"/>
            <p:cNvSpPr/>
            <p:nvPr/>
          </p:nvSpPr>
          <p:spPr>
            <a:xfrm>
              <a:off x="6341300" y="650238"/>
              <a:ext cx="15300" cy="87875"/>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6341300" y="831963"/>
              <a:ext cx="15300" cy="87350"/>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6396950" y="777388"/>
              <a:ext cx="87900" cy="15325"/>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6214675" y="777388"/>
              <a:ext cx="87900" cy="15325"/>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33"/>
          <p:cNvGrpSpPr/>
          <p:nvPr/>
        </p:nvGrpSpPr>
        <p:grpSpPr>
          <a:xfrm>
            <a:off x="2702000" y="174425"/>
            <a:ext cx="180859" cy="180123"/>
            <a:chOff x="6034925" y="548950"/>
            <a:chExt cx="180859" cy="180123"/>
          </a:xfrm>
        </p:grpSpPr>
        <p:sp>
          <p:nvSpPr>
            <p:cNvPr id="327" name="Google Shape;327;p33"/>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33"/>
          <p:cNvGrpSpPr/>
          <p:nvPr/>
        </p:nvGrpSpPr>
        <p:grpSpPr>
          <a:xfrm>
            <a:off x="4788877" y="1095236"/>
            <a:ext cx="3832149" cy="3135526"/>
            <a:chOff x="4864795" y="1394488"/>
            <a:chExt cx="3402423" cy="2783917"/>
          </a:xfrm>
        </p:grpSpPr>
        <p:sp>
          <p:nvSpPr>
            <p:cNvPr id="332" name="Google Shape;332;p33"/>
            <p:cNvSpPr/>
            <p:nvPr/>
          </p:nvSpPr>
          <p:spPr>
            <a:xfrm>
              <a:off x="5269673" y="1394488"/>
              <a:ext cx="2997545" cy="2783917"/>
            </a:xfrm>
            <a:custGeom>
              <a:avLst/>
              <a:gdLst/>
              <a:ahLst/>
              <a:cxnLst/>
              <a:rect l="l" t="t" r="r" b="b"/>
              <a:pathLst>
                <a:path w="166092" h="154255" extrusionOk="0">
                  <a:moveTo>
                    <a:pt x="118440" y="1"/>
                  </a:moveTo>
                  <a:lnTo>
                    <a:pt x="114450" y="34"/>
                  </a:lnTo>
                  <a:lnTo>
                    <a:pt x="110493" y="336"/>
                  </a:lnTo>
                  <a:lnTo>
                    <a:pt x="106637" y="1074"/>
                  </a:lnTo>
                  <a:lnTo>
                    <a:pt x="104725" y="1678"/>
                  </a:lnTo>
                  <a:lnTo>
                    <a:pt x="102847" y="2348"/>
                  </a:lnTo>
                  <a:lnTo>
                    <a:pt x="99293" y="4092"/>
                  </a:lnTo>
                  <a:lnTo>
                    <a:pt x="95973" y="6205"/>
                  </a:lnTo>
                  <a:lnTo>
                    <a:pt x="92754" y="8585"/>
                  </a:lnTo>
                  <a:lnTo>
                    <a:pt x="88093" y="12442"/>
                  </a:lnTo>
                  <a:lnTo>
                    <a:pt x="83398" y="16298"/>
                  </a:lnTo>
                  <a:lnTo>
                    <a:pt x="80179" y="18713"/>
                  </a:lnTo>
                  <a:lnTo>
                    <a:pt x="78502" y="19819"/>
                  </a:lnTo>
                  <a:lnTo>
                    <a:pt x="76859" y="20825"/>
                  </a:lnTo>
                  <a:lnTo>
                    <a:pt x="73472" y="22669"/>
                  </a:lnTo>
                  <a:lnTo>
                    <a:pt x="69985" y="24246"/>
                  </a:lnTo>
                  <a:lnTo>
                    <a:pt x="66397" y="25620"/>
                  </a:lnTo>
                  <a:lnTo>
                    <a:pt x="60864" y="27431"/>
                  </a:lnTo>
                  <a:lnTo>
                    <a:pt x="53319" y="29477"/>
                  </a:lnTo>
                  <a:lnTo>
                    <a:pt x="45740" y="31388"/>
                  </a:lnTo>
                  <a:lnTo>
                    <a:pt x="38262" y="33534"/>
                  </a:lnTo>
                  <a:lnTo>
                    <a:pt x="32830" y="35479"/>
                  </a:lnTo>
                  <a:lnTo>
                    <a:pt x="29309" y="36955"/>
                  </a:lnTo>
                  <a:lnTo>
                    <a:pt x="25888" y="38698"/>
                  </a:lnTo>
                  <a:lnTo>
                    <a:pt x="22636" y="40677"/>
                  </a:lnTo>
                  <a:lnTo>
                    <a:pt x="21060" y="41783"/>
                  </a:lnTo>
                  <a:lnTo>
                    <a:pt x="19450" y="42991"/>
                  </a:lnTo>
                  <a:lnTo>
                    <a:pt x="16466" y="45606"/>
                  </a:lnTo>
                  <a:lnTo>
                    <a:pt x="13716" y="48457"/>
                  </a:lnTo>
                  <a:lnTo>
                    <a:pt x="11201" y="51542"/>
                  </a:lnTo>
                  <a:lnTo>
                    <a:pt x="10061" y="53151"/>
                  </a:lnTo>
                  <a:lnTo>
                    <a:pt x="8921" y="54794"/>
                  </a:lnTo>
                  <a:lnTo>
                    <a:pt x="6909" y="58215"/>
                  </a:lnTo>
                  <a:lnTo>
                    <a:pt x="5165" y="61769"/>
                  </a:lnTo>
                  <a:lnTo>
                    <a:pt x="3656" y="65424"/>
                  </a:lnTo>
                  <a:lnTo>
                    <a:pt x="2415" y="69180"/>
                  </a:lnTo>
                  <a:lnTo>
                    <a:pt x="1443" y="73003"/>
                  </a:lnTo>
                  <a:lnTo>
                    <a:pt x="705" y="76926"/>
                  </a:lnTo>
                  <a:lnTo>
                    <a:pt x="235" y="80850"/>
                  </a:lnTo>
                  <a:lnTo>
                    <a:pt x="1" y="84840"/>
                  </a:lnTo>
                  <a:lnTo>
                    <a:pt x="34" y="88831"/>
                  </a:lnTo>
                  <a:lnTo>
                    <a:pt x="302" y="92788"/>
                  </a:lnTo>
                  <a:lnTo>
                    <a:pt x="839" y="96745"/>
                  </a:lnTo>
                  <a:lnTo>
                    <a:pt x="1610" y="100668"/>
                  </a:lnTo>
                  <a:lnTo>
                    <a:pt x="2616" y="104524"/>
                  </a:lnTo>
                  <a:lnTo>
                    <a:pt x="3857" y="108314"/>
                  </a:lnTo>
                  <a:lnTo>
                    <a:pt x="5366" y="112002"/>
                  </a:lnTo>
                  <a:lnTo>
                    <a:pt x="6204" y="113813"/>
                  </a:lnTo>
                  <a:lnTo>
                    <a:pt x="7110" y="115590"/>
                  </a:lnTo>
                  <a:lnTo>
                    <a:pt x="9055" y="119044"/>
                  </a:lnTo>
                  <a:lnTo>
                    <a:pt x="11201" y="122364"/>
                  </a:lnTo>
                  <a:lnTo>
                    <a:pt x="13582" y="125550"/>
                  </a:lnTo>
                  <a:lnTo>
                    <a:pt x="16097" y="128601"/>
                  </a:lnTo>
                  <a:lnTo>
                    <a:pt x="18813" y="131519"/>
                  </a:lnTo>
                  <a:lnTo>
                    <a:pt x="21663" y="134268"/>
                  </a:lnTo>
                  <a:lnTo>
                    <a:pt x="24681" y="136851"/>
                  </a:lnTo>
                  <a:lnTo>
                    <a:pt x="27833" y="139299"/>
                  </a:lnTo>
                  <a:lnTo>
                    <a:pt x="31086" y="141579"/>
                  </a:lnTo>
                  <a:lnTo>
                    <a:pt x="34506" y="143658"/>
                  </a:lnTo>
                  <a:lnTo>
                    <a:pt x="37994" y="145569"/>
                  </a:lnTo>
                  <a:lnTo>
                    <a:pt x="41582" y="147313"/>
                  </a:lnTo>
                  <a:lnTo>
                    <a:pt x="45271" y="148856"/>
                  </a:lnTo>
                  <a:lnTo>
                    <a:pt x="49026" y="150230"/>
                  </a:lnTo>
                  <a:lnTo>
                    <a:pt x="52849" y="151371"/>
                  </a:lnTo>
                  <a:lnTo>
                    <a:pt x="54761" y="151874"/>
                  </a:lnTo>
                  <a:lnTo>
                    <a:pt x="56706" y="152343"/>
                  </a:lnTo>
                  <a:lnTo>
                    <a:pt x="60595" y="153081"/>
                  </a:lnTo>
                  <a:lnTo>
                    <a:pt x="64519" y="153651"/>
                  </a:lnTo>
                  <a:lnTo>
                    <a:pt x="68476" y="154053"/>
                  </a:lnTo>
                  <a:lnTo>
                    <a:pt x="72433" y="154221"/>
                  </a:lnTo>
                  <a:lnTo>
                    <a:pt x="76423" y="154254"/>
                  </a:lnTo>
                  <a:lnTo>
                    <a:pt x="80380" y="154087"/>
                  </a:lnTo>
                  <a:lnTo>
                    <a:pt x="84371" y="153718"/>
                  </a:lnTo>
                  <a:lnTo>
                    <a:pt x="88294" y="153215"/>
                  </a:lnTo>
                  <a:lnTo>
                    <a:pt x="92217" y="152544"/>
                  </a:lnTo>
                  <a:lnTo>
                    <a:pt x="96141" y="151706"/>
                  </a:lnTo>
                  <a:lnTo>
                    <a:pt x="99997" y="150700"/>
                  </a:lnTo>
                  <a:lnTo>
                    <a:pt x="103820" y="149560"/>
                  </a:lnTo>
                  <a:lnTo>
                    <a:pt x="107609" y="148252"/>
                  </a:lnTo>
                  <a:lnTo>
                    <a:pt x="113142" y="146005"/>
                  </a:lnTo>
                  <a:lnTo>
                    <a:pt x="116764" y="144329"/>
                  </a:lnTo>
                  <a:lnTo>
                    <a:pt x="118843" y="143289"/>
                  </a:lnTo>
                  <a:lnTo>
                    <a:pt x="122800" y="141042"/>
                  </a:lnTo>
                  <a:lnTo>
                    <a:pt x="126589" y="138561"/>
                  </a:lnTo>
                  <a:lnTo>
                    <a:pt x="130211" y="135912"/>
                  </a:lnTo>
                  <a:lnTo>
                    <a:pt x="133598" y="133028"/>
                  </a:lnTo>
                  <a:lnTo>
                    <a:pt x="136817" y="129976"/>
                  </a:lnTo>
                  <a:lnTo>
                    <a:pt x="139868" y="126791"/>
                  </a:lnTo>
                  <a:lnTo>
                    <a:pt x="142719" y="123404"/>
                  </a:lnTo>
                  <a:lnTo>
                    <a:pt x="145401" y="119883"/>
                  </a:lnTo>
                  <a:lnTo>
                    <a:pt x="147916" y="116228"/>
                  </a:lnTo>
                  <a:lnTo>
                    <a:pt x="150230" y="112438"/>
                  </a:lnTo>
                  <a:lnTo>
                    <a:pt x="152410" y="108515"/>
                  </a:lnTo>
                  <a:lnTo>
                    <a:pt x="154388" y="104524"/>
                  </a:lnTo>
                  <a:lnTo>
                    <a:pt x="156199" y="100433"/>
                  </a:lnTo>
                  <a:lnTo>
                    <a:pt x="157876" y="96242"/>
                  </a:lnTo>
                  <a:lnTo>
                    <a:pt x="159385" y="91983"/>
                  </a:lnTo>
                  <a:lnTo>
                    <a:pt x="160055" y="89837"/>
                  </a:lnTo>
                  <a:lnTo>
                    <a:pt x="160760" y="87523"/>
                  </a:lnTo>
                  <a:lnTo>
                    <a:pt x="162000" y="82828"/>
                  </a:lnTo>
                  <a:lnTo>
                    <a:pt x="163107" y="78067"/>
                  </a:lnTo>
                  <a:lnTo>
                    <a:pt x="164012" y="73305"/>
                  </a:lnTo>
                  <a:lnTo>
                    <a:pt x="164784" y="68510"/>
                  </a:lnTo>
                  <a:lnTo>
                    <a:pt x="165354" y="63714"/>
                  </a:lnTo>
                  <a:lnTo>
                    <a:pt x="165756" y="58852"/>
                  </a:lnTo>
                  <a:lnTo>
                    <a:pt x="165991" y="54023"/>
                  </a:lnTo>
                  <a:lnTo>
                    <a:pt x="166058" y="51575"/>
                  </a:lnTo>
                  <a:lnTo>
                    <a:pt x="166091" y="49060"/>
                  </a:lnTo>
                  <a:lnTo>
                    <a:pt x="165957" y="43997"/>
                  </a:lnTo>
                  <a:lnTo>
                    <a:pt x="165588" y="38900"/>
                  </a:lnTo>
                  <a:lnTo>
                    <a:pt x="164918" y="33870"/>
                  </a:lnTo>
                  <a:lnTo>
                    <a:pt x="163811" y="28974"/>
                  </a:lnTo>
                  <a:lnTo>
                    <a:pt x="162302" y="24279"/>
                  </a:lnTo>
                  <a:lnTo>
                    <a:pt x="160793" y="20926"/>
                  </a:lnTo>
                  <a:lnTo>
                    <a:pt x="159619" y="18746"/>
                  </a:lnTo>
                  <a:lnTo>
                    <a:pt x="158278" y="16701"/>
                  </a:lnTo>
                  <a:lnTo>
                    <a:pt x="156803" y="14722"/>
                  </a:lnTo>
                  <a:lnTo>
                    <a:pt x="155998" y="13783"/>
                  </a:lnTo>
                  <a:lnTo>
                    <a:pt x="155160" y="12878"/>
                  </a:lnTo>
                  <a:lnTo>
                    <a:pt x="153449" y="11168"/>
                  </a:lnTo>
                  <a:lnTo>
                    <a:pt x="151571" y="9625"/>
                  </a:lnTo>
                  <a:lnTo>
                    <a:pt x="149627" y="8217"/>
                  </a:lnTo>
                  <a:lnTo>
                    <a:pt x="146541" y="6339"/>
                  </a:lnTo>
                  <a:lnTo>
                    <a:pt x="142149" y="4293"/>
                  </a:lnTo>
                  <a:lnTo>
                    <a:pt x="137521" y="2684"/>
                  </a:lnTo>
                  <a:lnTo>
                    <a:pt x="132726" y="1510"/>
                  </a:lnTo>
                  <a:lnTo>
                    <a:pt x="127830" y="705"/>
                  </a:lnTo>
                  <a:lnTo>
                    <a:pt x="122900" y="202"/>
                  </a:lnTo>
                  <a:lnTo>
                    <a:pt x="120419" y="68"/>
                  </a:lnTo>
                  <a:lnTo>
                    <a:pt x="1184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5330186" y="1481044"/>
              <a:ext cx="2273137" cy="1746601"/>
            </a:xfrm>
            <a:custGeom>
              <a:avLst/>
              <a:gdLst/>
              <a:ahLst/>
              <a:cxnLst/>
              <a:rect l="l" t="t" r="r" b="b"/>
              <a:pathLst>
                <a:path w="125953" h="96778" extrusionOk="0">
                  <a:moveTo>
                    <a:pt x="4193" y="0"/>
                  </a:moveTo>
                  <a:lnTo>
                    <a:pt x="3287" y="201"/>
                  </a:lnTo>
                  <a:lnTo>
                    <a:pt x="2449" y="537"/>
                  </a:lnTo>
                  <a:lnTo>
                    <a:pt x="1678" y="1040"/>
                  </a:lnTo>
                  <a:lnTo>
                    <a:pt x="1041" y="1677"/>
                  </a:lnTo>
                  <a:lnTo>
                    <a:pt x="538" y="2448"/>
                  </a:lnTo>
                  <a:lnTo>
                    <a:pt x="202" y="3286"/>
                  </a:lnTo>
                  <a:lnTo>
                    <a:pt x="1" y="4192"/>
                  </a:lnTo>
                  <a:lnTo>
                    <a:pt x="1" y="4695"/>
                  </a:lnTo>
                  <a:lnTo>
                    <a:pt x="1" y="92083"/>
                  </a:lnTo>
                  <a:lnTo>
                    <a:pt x="1" y="92552"/>
                  </a:lnTo>
                  <a:lnTo>
                    <a:pt x="202" y="93491"/>
                  </a:lnTo>
                  <a:lnTo>
                    <a:pt x="538" y="94330"/>
                  </a:lnTo>
                  <a:lnTo>
                    <a:pt x="1041" y="95067"/>
                  </a:lnTo>
                  <a:lnTo>
                    <a:pt x="1678" y="95704"/>
                  </a:lnTo>
                  <a:lnTo>
                    <a:pt x="2449" y="96207"/>
                  </a:lnTo>
                  <a:lnTo>
                    <a:pt x="3287" y="96576"/>
                  </a:lnTo>
                  <a:lnTo>
                    <a:pt x="4226" y="96777"/>
                  </a:lnTo>
                  <a:lnTo>
                    <a:pt x="121727" y="96777"/>
                  </a:lnTo>
                  <a:lnTo>
                    <a:pt x="122632" y="96576"/>
                  </a:lnTo>
                  <a:lnTo>
                    <a:pt x="123471" y="96207"/>
                  </a:lnTo>
                  <a:lnTo>
                    <a:pt x="124242" y="95704"/>
                  </a:lnTo>
                  <a:lnTo>
                    <a:pt x="124879" y="95067"/>
                  </a:lnTo>
                  <a:lnTo>
                    <a:pt x="125382" y="94330"/>
                  </a:lnTo>
                  <a:lnTo>
                    <a:pt x="125718" y="93458"/>
                  </a:lnTo>
                  <a:lnTo>
                    <a:pt x="125919" y="92552"/>
                  </a:lnTo>
                  <a:lnTo>
                    <a:pt x="125952" y="92083"/>
                  </a:lnTo>
                  <a:lnTo>
                    <a:pt x="125952" y="4695"/>
                  </a:lnTo>
                  <a:lnTo>
                    <a:pt x="125919" y="4192"/>
                  </a:lnTo>
                  <a:lnTo>
                    <a:pt x="125718" y="3286"/>
                  </a:lnTo>
                  <a:lnTo>
                    <a:pt x="125382" y="2448"/>
                  </a:lnTo>
                  <a:lnTo>
                    <a:pt x="124879" y="1677"/>
                  </a:lnTo>
                  <a:lnTo>
                    <a:pt x="124209" y="1040"/>
                  </a:lnTo>
                  <a:lnTo>
                    <a:pt x="123471" y="537"/>
                  </a:lnTo>
                  <a:lnTo>
                    <a:pt x="122632" y="168"/>
                  </a:lnTo>
                  <a:lnTo>
                    <a:pt x="121694" y="0"/>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5802236" y="1795738"/>
              <a:ext cx="1332663" cy="1336291"/>
            </a:xfrm>
            <a:custGeom>
              <a:avLst/>
              <a:gdLst/>
              <a:ahLst/>
              <a:cxnLst/>
              <a:rect l="l" t="t" r="r" b="b"/>
              <a:pathLst>
                <a:path w="73842" h="74043" extrusionOk="0">
                  <a:moveTo>
                    <a:pt x="36955" y="24145"/>
                  </a:moveTo>
                  <a:lnTo>
                    <a:pt x="39134" y="24379"/>
                  </a:lnTo>
                  <a:lnTo>
                    <a:pt x="41281" y="24949"/>
                  </a:lnTo>
                  <a:lnTo>
                    <a:pt x="43326" y="25888"/>
                  </a:lnTo>
                  <a:lnTo>
                    <a:pt x="45170" y="27196"/>
                  </a:lnTo>
                  <a:lnTo>
                    <a:pt x="46042" y="27967"/>
                  </a:lnTo>
                  <a:lnTo>
                    <a:pt x="46378" y="28336"/>
                  </a:lnTo>
                  <a:lnTo>
                    <a:pt x="46713" y="28705"/>
                  </a:lnTo>
                  <a:lnTo>
                    <a:pt x="47451" y="29610"/>
                  </a:lnTo>
                  <a:lnTo>
                    <a:pt x="48624" y="31589"/>
                  </a:lnTo>
                  <a:lnTo>
                    <a:pt x="49429" y="33735"/>
                  </a:lnTo>
                  <a:lnTo>
                    <a:pt x="49865" y="36015"/>
                  </a:lnTo>
                  <a:lnTo>
                    <a:pt x="49899" y="37155"/>
                  </a:lnTo>
                  <a:lnTo>
                    <a:pt x="49899" y="37256"/>
                  </a:lnTo>
                  <a:lnTo>
                    <a:pt x="49865" y="38430"/>
                  </a:lnTo>
                  <a:lnTo>
                    <a:pt x="49463" y="40643"/>
                  </a:lnTo>
                  <a:lnTo>
                    <a:pt x="48691" y="42756"/>
                  </a:lnTo>
                  <a:lnTo>
                    <a:pt x="47585" y="44667"/>
                  </a:lnTo>
                  <a:lnTo>
                    <a:pt x="46210" y="46377"/>
                  </a:lnTo>
                  <a:lnTo>
                    <a:pt x="44533" y="47853"/>
                  </a:lnTo>
                  <a:lnTo>
                    <a:pt x="42622" y="48993"/>
                  </a:lnTo>
                  <a:lnTo>
                    <a:pt x="40509" y="49831"/>
                  </a:lnTo>
                  <a:lnTo>
                    <a:pt x="39369" y="50099"/>
                  </a:lnTo>
                  <a:lnTo>
                    <a:pt x="38229" y="50267"/>
                  </a:lnTo>
                  <a:lnTo>
                    <a:pt x="35949" y="50334"/>
                  </a:lnTo>
                  <a:lnTo>
                    <a:pt x="33736" y="49999"/>
                  </a:lnTo>
                  <a:lnTo>
                    <a:pt x="31656" y="49295"/>
                  </a:lnTo>
                  <a:lnTo>
                    <a:pt x="29712" y="48255"/>
                  </a:lnTo>
                  <a:lnTo>
                    <a:pt x="27934" y="46914"/>
                  </a:lnTo>
                  <a:lnTo>
                    <a:pt x="26425" y="45237"/>
                  </a:lnTo>
                  <a:lnTo>
                    <a:pt x="25218" y="43326"/>
                  </a:lnTo>
                  <a:lnTo>
                    <a:pt x="24749" y="42286"/>
                  </a:lnTo>
                  <a:lnTo>
                    <a:pt x="24313" y="41179"/>
                  </a:lnTo>
                  <a:lnTo>
                    <a:pt x="23810" y="38966"/>
                  </a:lnTo>
                  <a:lnTo>
                    <a:pt x="23709" y="36753"/>
                  </a:lnTo>
                  <a:lnTo>
                    <a:pt x="24011" y="34540"/>
                  </a:lnTo>
                  <a:lnTo>
                    <a:pt x="24648" y="32427"/>
                  </a:lnTo>
                  <a:lnTo>
                    <a:pt x="25620" y="30449"/>
                  </a:lnTo>
                  <a:lnTo>
                    <a:pt x="26928" y="28638"/>
                  </a:lnTo>
                  <a:lnTo>
                    <a:pt x="28571" y="27062"/>
                  </a:lnTo>
                  <a:lnTo>
                    <a:pt x="29510" y="26391"/>
                  </a:lnTo>
                  <a:lnTo>
                    <a:pt x="30516" y="25788"/>
                  </a:lnTo>
                  <a:lnTo>
                    <a:pt x="32595" y="24849"/>
                  </a:lnTo>
                  <a:lnTo>
                    <a:pt x="34742" y="24312"/>
                  </a:lnTo>
                  <a:lnTo>
                    <a:pt x="36955" y="24145"/>
                  </a:lnTo>
                  <a:close/>
                  <a:moveTo>
                    <a:pt x="32864" y="1"/>
                  </a:moveTo>
                  <a:lnTo>
                    <a:pt x="31086" y="7009"/>
                  </a:lnTo>
                  <a:lnTo>
                    <a:pt x="29309" y="7411"/>
                  </a:lnTo>
                  <a:lnTo>
                    <a:pt x="25855" y="8518"/>
                  </a:lnTo>
                  <a:lnTo>
                    <a:pt x="24179" y="9256"/>
                  </a:lnTo>
                  <a:lnTo>
                    <a:pt x="18646" y="4494"/>
                  </a:lnTo>
                  <a:lnTo>
                    <a:pt x="12341" y="8786"/>
                  </a:lnTo>
                  <a:lnTo>
                    <a:pt x="14957" y="15594"/>
                  </a:lnTo>
                  <a:lnTo>
                    <a:pt x="13750" y="16901"/>
                  </a:lnTo>
                  <a:lnTo>
                    <a:pt x="11604" y="19785"/>
                  </a:lnTo>
                  <a:lnTo>
                    <a:pt x="10665" y="21361"/>
                  </a:lnTo>
                  <a:lnTo>
                    <a:pt x="3421" y="20624"/>
                  </a:lnTo>
                  <a:lnTo>
                    <a:pt x="806" y="27867"/>
                  </a:lnTo>
                  <a:lnTo>
                    <a:pt x="6775" y="31924"/>
                  </a:lnTo>
                  <a:lnTo>
                    <a:pt x="6574" y="33232"/>
                  </a:lnTo>
                  <a:lnTo>
                    <a:pt x="6372" y="35781"/>
                  </a:lnTo>
                  <a:lnTo>
                    <a:pt x="6372" y="37088"/>
                  </a:lnTo>
                  <a:lnTo>
                    <a:pt x="6305" y="38161"/>
                  </a:lnTo>
                  <a:lnTo>
                    <a:pt x="6372" y="39235"/>
                  </a:lnTo>
                  <a:lnTo>
                    <a:pt x="1" y="42789"/>
                  </a:lnTo>
                  <a:lnTo>
                    <a:pt x="2013" y="50200"/>
                  </a:lnTo>
                  <a:lnTo>
                    <a:pt x="9189" y="50200"/>
                  </a:lnTo>
                  <a:lnTo>
                    <a:pt x="9726" y="51307"/>
                  </a:lnTo>
                  <a:lnTo>
                    <a:pt x="10933" y="53419"/>
                  </a:lnTo>
                  <a:lnTo>
                    <a:pt x="11604" y="54459"/>
                  </a:lnTo>
                  <a:lnTo>
                    <a:pt x="12308" y="55465"/>
                  </a:lnTo>
                  <a:lnTo>
                    <a:pt x="13079" y="56471"/>
                  </a:lnTo>
                  <a:lnTo>
                    <a:pt x="9994" y="62876"/>
                  </a:lnTo>
                  <a:lnTo>
                    <a:pt x="15929" y="67839"/>
                  </a:lnTo>
                  <a:lnTo>
                    <a:pt x="21630" y="63546"/>
                  </a:lnTo>
                  <a:lnTo>
                    <a:pt x="23273" y="64452"/>
                  </a:lnTo>
                  <a:lnTo>
                    <a:pt x="26727" y="65927"/>
                  </a:lnTo>
                  <a:lnTo>
                    <a:pt x="28538" y="66464"/>
                  </a:lnTo>
                  <a:lnTo>
                    <a:pt x="29678" y="73372"/>
                  </a:lnTo>
                  <a:lnTo>
                    <a:pt x="37391" y="74042"/>
                  </a:lnTo>
                  <a:lnTo>
                    <a:pt x="39671" y="67537"/>
                  </a:lnTo>
                  <a:lnTo>
                    <a:pt x="41549" y="67302"/>
                  </a:lnTo>
                  <a:lnTo>
                    <a:pt x="45271" y="66497"/>
                  </a:lnTo>
                  <a:lnTo>
                    <a:pt x="47048" y="65927"/>
                  </a:lnTo>
                  <a:lnTo>
                    <a:pt x="51944" y="70823"/>
                  </a:lnTo>
                  <a:lnTo>
                    <a:pt x="58617" y="66967"/>
                  </a:lnTo>
                  <a:lnTo>
                    <a:pt x="56773" y="60294"/>
                  </a:lnTo>
                  <a:lnTo>
                    <a:pt x="58215" y="59053"/>
                  </a:lnTo>
                  <a:lnTo>
                    <a:pt x="60797" y="56270"/>
                  </a:lnTo>
                  <a:lnTo>
                    <a:pt x="61937" y="54727"/>
                  </a:lnTo>
                  <a:lnTo>
                    <a:pt x="68711" y="55968"/>
                  </a:lnTo>
                  <a:lnTo>
                    <a:pt x="71964" y="48959"/>
                  </a:lnTo>
                  <a:lnTo>
                    <a:pt x="66632" y="44667"/>
                  </a:lnTo>
                  <a:lnTo>
                    <a:pt x="67034" y="42856"/>
                  </a:lnTo>
                  <a:lnTo>
                    <a:pt x="67470" y="39134"/>
                  </a:lnTo>
                  <a:lnTo>
                    <a:pt x="67470" y="37256"/>
                  </a:lnTo>
                  <a:lnTo>
                    <a:pt x="73841" y="34406"/>
                  </a:lnTo>
                  <a:lnTo>
                    <a:pt x="72500" y="26794"/>
                  </a:lnTo>
                  <a:lnTo>
                    <a:pt x="65458" y="26224"/>
                  </a:lnTo>
                  <a:lnTo>
                    <a:pt x="64754" y="24480"/>
                  </a:lnTo>
                  <a:lnTo>
                    <a:pt x="63010" y="21194"/>
                  </a:lnTo>
                  <a:lnTo>
                    <a:pt x="61937" y="19651"/>
                  </a:lnTo>
                  <a:lnTo>
                    <a:pt x="64150" y="15929"/>
                  </a:lnTo>
                  <a:lnTo>
                    <a:pt x="65559" y="13548"/>
                  </a:lnTo>
                  <a:lnTo>
                    <a:pt x="60093" y="8116"/>
                  </a:lnTo>
                  <a:lnTo>
                    <a:pt x="53990" y="11804"/>
                  </a:lnTo>
                  <a:lnTo>
                    <a:pt x="52682" y="10899"/>
                  </a:lnTo>
                  <a:lnTo>
                    <a:pt x="49865" y="9390"/>
                  </a:lnTo>
                  <a:lnTo>
                    <a:pt x="46948" y="8183"/>
                  </a:lnTo>
                  <a:lnTo>
                    <a:pt x="43896" y="7277"/>
                  </a:lnTo>
                  <a:lnTo>
                    <a:pt x="42320" y="6975"/>
                  </a:lnTo>
                  <a:lnTo>
                    <a:pt x="40576"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7214164" y="1954899"/>
              <a:ext cx="298379" cy="303830"/>
            </a:xfrm>
            <a:custGeom>
              <a:avLst/>
              <a:gdLst/>
              <a:ahLst/>
              <a:cxnLst/>
              <a:rect l="l" t="t" r="r" b="b"/>
              <a:pathLst>
                <a:path w="16533" h="16835" extrusionOk="0">
                  <a:moveTo>
                    <a:pt x="8652" y="4125"/>
                  </a:moveTo>
                  <a:lnTo>
                    <a:pt x="9524" y="4293"/>
                  </a:lnTo>
                  <a:lnTo>
                    <a:pt x="10295" y="4628"/>
                  </a:lnTo>
                  <a:lnTo>
                    <a:pt x="10999" y="5098"/>
                  </a:lnTo>
                  <a:lnTo>
                    <a:pt x="11603" y="5668"/>
                  </a:lnTo>
                  <a:lnTo>
                    <a:pt x="12072" y="6372"/>
                  </a:lnTo>
                  <a:lnTo>
                    <a:pt x="12408" y="7143"/>
                  </a:lnTo>
                  <a:lnTo>
                    <a:pt x="12575" y="8015"/>
                  </a:lnTo>
                  <a:lnTo>
                    <a:pt x="12575" y="8451"/>
                  </a:lnTo>
                  <a:lnTo>
                    <a:pt x="12609" y="8485"/>
                  </a:lnTo>
                  <a:lnTo>
                    <a:pt x="12575" y="9189"/>
                  </a:lnTo>
                  <a:lnTo>
                    <a:pt x="12173" y="10463"/>
                  </a:lnTo>
                  <a:lnTo>
                    <a:pt x="11435" y="11503"/>
                  </a:lnTo>
                  <a:lnTo>
                    <a:pt x="10463" y="12274"/>
                  </a:lnTo>
                  <a:lnTo>
                    <a:pt x="9323" y="12743"/>
                  </a:lnTo>
                  <a:lnTo>
                    <a:pt x="8082" y="12878"/>
                  </a:lnTo>
                  <a:lnTo>
                    <a:pt x="6841" y="12676"/>
                  </a:lnTo>
                  <a:lnTo>
                    <a:pt x="5667" y="12073"/>
                  </a:lnTo>
                  <a:lnTo>
                    <a:pt x="5131" y="11570"/>
                  </a:lnTo>
                  <a:lnTo>
                    <a:pt x="4661" y="11033"/>
                  </a:lnTo>
                  <a:lnTo>
                    <a:pt x="4024" y="9860"/>
                  </a:lnTo>
                  <a:lnTo>
                    <a:pt x="3823" y="8619"/>
                  </a:lnTo>
                  <a:lnTo>
                    <a:pt x="3957" y="7378"/>
                  </a:lnTo>
                  <a:lnTo>
                    <a:pt x="4427" y="6238"/>
                  </a:lnTo>
                  <a:lnTo>
                    <a:pt x="5198" y="5266"/>
                  </a:lnTo>
                  <a:lnTo>
                    <a:pt x="6238" y="4561"/>
                  </a:lnTo>
                  <a:lnTo>
                    <a:pt x="7512" y="4159"/>
                  </a:lnTo>
                  <a:lnTo>
                    <a:pt x="8216" y="4125"/>
                  </a:lnTo>
                  <a:close/>
                  <a:moveTo>
                    <a:pt x="8015" y="1"/>
                  </a:moveTo>
                  <a:lnTo>
                    <a:pt x="7713" y="34"/>
                  </a:lnTo>
                  <a:lnTo>
                    <a:pt x="7244" y="403"/>
                  </a:lnTo>
                  <a:lnTo>
                    <a:pt x="7143" y="671"/>
                  </a:lnTo>
                  <a:lnTo>
                    <a:pt x="7042" y="1107"/>
                  </a:lnTo>
                  <a:lnTo>
                    <a:pt x="6942" y="1309"/>
                  </a:lnTo>
                  <a:lnTo>
                    <a:pt x="6640" y="1644"/>
                  </a:lnTo>
                  <a:lnTo>
                    <a:pt x="6405" y="1711"/>
                  </a:lnTo>
                  <a:lnTo>
                    <a:pt x="6103" y="1812"/>
                  </a:lnTo>
                  <a:lnTo>
                    <a:pt x="5802" y="1912"/>
                  </a:lnTo>
                  <a:lnTo>
                    <a:pt x="5567" y="1979"/>
                  </a:lnTo>
                  <a:lnTo>
                    <a:pt x="5131" y="1879"/>
                  </a:lnTo>
                  <a:lnTo>
                    <a:pt x="4930" y="1745"/>
                  </a:lnTo>
                  <a:lnTo>
                    <a:pt x="4594" y="1476"/>
                  </a:lnTo>
                  <a:lnTo>
                    <a:pt x="4326" y="1309"/>
                  </a:lnTo>
                  <a:lnTo>
                    <a:pt x="3790" y="1275"/>
                  </a:lnTo>
                  <a:lnTo>
                    <a:pt x="3521" y="1409"/>
                  </a:lnTo>
                  <a:lnTo>
                    <a:pt x="3220" y="1610"/>
                  </a:lnTo>
                  <a:lnTo>
                    <a:pt x="2985" y="1812"/>
                  </a:lnTo>
                  <a:lnTo>
                    <a:pt x="2817" y="2348"/>
                  </a:lnTo>
                  <a:lnTo>
                    <a:pt x="2884" y="2650"/>
                  </a:lnTo>
                  <a:lnTo>
                    <a:pt x="3052" y="3052"/>
                  </a:lnTo>
                  <a:lnTo>
                    <a:pt x="3119" y="3287"/>
                  </a:lnTo>
                  <a:lnTo>
                    <a:pt x="3052" y="3723"/>
                  </a:lnTo>
                  <a:lnTo>
                    <a:pt x="2918" y="3924"/>
                  </a:lnTo>
                  <a:lnTo>
                    <a:pt x="2717" y="4192"/>
                  </a:lnTo>
                  <a:lnTo>
                    <a:pt x="2515" y="4427"/>
                  </a:lnTo>
                  <a:lnTo>
                    <a:pt x="2381" y="4628"/>
                  </a:lnTo>
                  <a:lnTo>
                    <a:pt x="1945" y="4830"/>
                  </a:lnTo>
                  <a:lnTo>
                    <a:pt x="1711" y="4830"/>
                  </a:lnTo>
                  <a:lnTo>
                    <a:pt x="1308" y="4763"/>
                  </a:lnTo>
                  <a:lnTo>
                    <a:pt x="1006" y="4763"/>
                  </a:lnTo>
                  <a:lnTo>
                    <a:pt x="503" y="5064"/>
                  </a:lnTo>
                  <a:lnTo>
                    <a:pt x="403" y="5333"/>
                  </a:lnTo>
                  <a:lnTo>
                    <a:pt x="269" y="5735"/>
                  </a:lnTo>
                  <a:lnTo>
                    <a:pt x="168" y="6003"/>
                  </a:lnTo>
                  <a:lnTo>
                    <a:pt x="336" y="6540"/>
                  </a:lnTo>
                  <a:lnTo>
                    <a:pt x="570" y="6741"/>
                  </a:lnTo>
                  <a:lnTo>
                    <a:pt x="973" y="7009"/>
                  </a:lnTo>
                  <a:lnTo>
                    <a:pt x="1140" y="7177"/>
                  </a:lnTo>
                  <a:lnTo>
                    <a:pt x="1342" y="7579"/>
                  </a:lnTo>
                  <a:lnTo>
                    <a:pt x="1342" y="7814"/>
                  </a:lnTo>
                  <a:lnTo>
                    <a:pt x="1308" y="8149"/>
                  </a:lnTo>
                  <a:lnTo>
                    <a:pt x="1308" y="8485"/>
                  </a:lnTo>
                  <a:lnTo>
                    <a:pt x="1275" y="8719"/>
                  </a:lnTo>
                  <a:lnTo>
                    <a:pt x="1040" y="9088"/>
                  </a:lnTo>
                  <a:lnTo>
                    <a:pt x="872" y="9222"/>
                  </a:lnTo>
                  <a:lnTo>
                    <a:pt x="470" y="9457"/>
                  </a:lnTo>
                  <a:lnTo>
                    <a:pt x="202" y="9625"/>
                  </a:lnTo>
                  <a:lnTo>
                    <a:pt x="0" y="10128"/>
                  </a:lnTo>
                  <a:lnTo>
                    <a:pt x="34" y="10430"/>
                  </a:lnTo>
                  <a:lnTo>
                    <a:pt x="134" y="10832"/>
                  </a:lnTo>
                  <a:lnTo>
                    <a:pt x="235" y="11100"/>
                  </a:lnTo>
                  <a:lnTo>
                    <a:pt x="705" y="11436"/>
                  </a:lnTo>
                  <a:lnTo>
                    <a:pt x="1006" y="11469"/>
                  </a:lnTo>
                  <a:lnTo>
                    <a:pt x="1643" y="11469"/>
                  </a:lnTo>
                  <a:lnTo>
                    <a:pt x="2046" y="11704"/>
                  </a:lnTo>
                  <a:lnTo>
                    <a:pt x="2180" y="11872"/>
                  </a:lnTo>
                  <a:lnTo>
                    <a:pt x="2348" y="12207"/>
                  </a:lnTo>
                  <a:lnTo>
                    <a:pt x="2549" y="12475"/>
                  </a:lnTo>
                  <a:lnTo>
                    <a:pt x="2649" y="12676"/>
                  </a:lnTo>
                  <a:lnTo>
                    <a:pt x="2683" y="13112"/>
                  </a:lnTo>
                  <a:lnTo>
                    <a:pt x="2616" y="13347"/>
                  </a:lnTo>
                  <a:lnTo>
                    <a:pt x="2448" y="13716"/>
                  </a:lnTo>
                  <a:lnTo>
                    <a:pt x="2348" y="13984"/>
                  </a:lnTo>
                  <a:lnTo>
                    <a:pt x="2448" y="14554"/>
                  </a:lnTo>
                  <a:lnTo>
                    <a:pt x="2649" y="14755"/>
                  </a:lnTo>
                  <a:lnTo>
                    <a:pt x="2951" y="15024"/>
                  </a:lnTo>
                  <a:lnTo>
                    <a:pt x="3220" y="15191"/>
                  </a:lnTo>
                  <a:lnTo>
                    <a:pt x="3790" y="15191"/>
                  </a:lnTo>
                  <a:lnTo>
                    <a:pt x="4024" y="15057"/>
                  </a:lnTo>
                  <a:lnTo>
                    <a:pt x="4360" y="14823"/>
                  </a:lnTo>
                  <a:lnTo>
                    <a:pt x="4527" y="14722"/>
                  </a:lnTo>
                  <a:lnTo>
                    <a:pt x="4997" y="14688"/>
                  </a:lnTo>
                  <a:lnTo>
                    <a:pt x="5198" y="14755"/>
                  </a:lnTo>
                  <a:lnTo>
                    <a:pt x="5533" y="14890"/>
                  </a:lnTo>
                  <a:lnTo>
                    <a:pt x="5869" y="15024"/>
                  </a:lnTo>
                  <a:lnTo>
                    <a:pt x="6070" y="15124"/>
                  </a:lnTo>
                  <a:lnTo>
                    <a:pt x="6372" y="15493"/>
                  </a:lnTo>
                  <a:lnTo>
                    <a:pt x="6439" y="15694"/>
                  </a:lnTo>
                  <a:lnTo>
                    <a:pt x="6506" y="16063"/>
                  </a:lnTo>
                  <a:lnTo>
                    <a:pt x="6573" y="16365"/>
                  </a:lnTo>
                  <a:lnTo>
                    <a:pt x="7009" y="16734"/>
                  </a:lnTo>
                  <a:lnTo>
                    <a:pt x="7277" y="16801"/>
                  </a:lnTo>
                  <a:lnTo>
                    <a:pt x="7679" y="16835"/>
                  </a:lnTo>
                  <a:lnTo>
                    <a:pt x="7981" y="16835"/>
                  </a:lnTo>
                  <a:lnTo>
                    <a:pt x="8451" y="16533"/>
                  </a:lnTo>
                  <a:lnTo>
                    <a:pt x="8585" y="16264"/>
                  </a:lnTo>
                  <a:lnTo>
                    <a:pt x="8685" y="15929"/>
                  </a:lnTo>
                  <a:lnTo>
                    <a:pt x="8786" y="15694"/>
                  </a:lnTo>
                  <a:lnTo>
                    <a:pt x="9155" y="15393"/>
                  </a:lnTo>
                  <a:lnTo>
                    <a:pt x="9356" y="15359"/>
                  </a:lnTo>
                  <a:lnTo>
                    <a:pt x="9725" y="15292"/>
                  </a:lnTo>
                  <a:lnTo>
                    <a:pt x="10094" y="15191"/>
                  </a:lnTo>
                  <a:lnTo>
                    <a:pt x="10329" y="15158"/>
                  </a:lnTo>
                  <a:lnTo>
                    <a:pt x="10765" y="15258"/>
                  </a:lnTo>
                  <a:lnTo>
                    <a:pt x="10932" y="15426"/>
                  </a:lnTo>
                  <a:lnTo>
                    <a:pt x="11200" y="15694"/>
                  </a:lnTo>
                  <a:lnTo>
                    <a:pt x="11402" y="15862"/>
                  </a:lnTo>
                  <a:lnTo>
                    <a:pt x="11972" y="15929"/>
                  </a:lnTo>
                  <a:lnTo>
                    <a:pt x="12240" y="15829"/>
                  </a:lnTo>
                  <a:lnTo>
                    <a:pt x="12575" y="15627"/>
                  </a:lnTo>
                  <a:lnTo>
                    <a:pt x="12844" y="15460"/>
                  </a:lnTo>
                  <a:lnTo>
                    <a:pt x="13045" y="14923"/>
                  </a:lnTo>
                  <a:lnTo>
                    <a:pt x="13011" y="14621"/>
                  </a:lnTo>
                  <a:lnTo>
                    <a:pt x="12911" y="14286"/>
                  </a:lnTo>
                  <a:lnTo>
                    <a:pt x="12877" y="14051"/>
                  </a:lnTo>
                  <a:lnTo>
                    <a:pt x="12978" y="13615"/>
                  </a:lnTo>
                  <a:lnTo>
                    <a:pt x="13145" y="13448"/>
                  </a:lnTo>
                  <a:lnTo>
                    <a:pt x="13380" y="13179"/>
                  </a:lnTo>
                  <a:lnTo>
                    <a:pt x="13648" y="12878"/>
                  </a:lnTo>
                  <a:lnTo>
                    <a:pt x="13816" y="12710"/>
                  </a:lnTo>
                  <a:lnTo>
                    <a:pt x="14252" y="12542"/>
                  </a:lnTo>
                  <a:lnTo>
                    <a:pt x="14487" y="12576"/>
                  </a:lnTo>
                  <a:lnTo>
                    <a:pt x="14822" y="12643"/>
                  </a:lnTo>
                  <a:lnTo>
                    <a:pt x="15124" y="12676"/>
                  </a:lnTo>
                  <a:lnTo>
                    <a:pt x="15627" y="12408"/>
                  </a:lnTo>
                  <a:lnTo>
                    <a:pt x="15761" y="12173"/>
                  </a:lnTo>
                  <a:lnTo>
                    <a:pt x="15929" y="11805"/>
                  </a:lnTo>
                  <a:lnTo>
                    <a:pt x="16029" y="11503"/>
                  </a:lnTo>
                  <a:lnTo>
                    <a:pt x="15895" y="10966"/>
                  </a:lnTo>
                  <a:lnTo>
                    <a:pt x="15694" y="10765"/>
                  </a:lnTo>
                  <a:lnTo>
                    <a:pt x="15426" y="10530"/>
                  </a:lnTo>
                  <a:lnTo>
                    <a:pt x="15258" y="10396"/>
                  </a:lnTo>
                  <a:lnTo>
                    <a:pt x="15090" y="9960"/>
                  </a:lnTo>
                  <a:lnTo>
                    <a:pt x="15124" y="9725"/>
                  </a:lnTo>
                  <a:lnTo>
                    <a:pt x="15157" y="9357"/>
                  </a:lnTo>
                  <a:lnTo>
                    <a:pt x="15191" y="8954"/>
                  </a:lnTo>
                  <a:lnTo>
                    <a:pt x="15224" y="8719"/>
                  </a:lnTo>
                  <a:lnTo>
                    <a:pt x="15493" y="8384"/>
                  </a:lnTo>
                  <a:lnTo>
                    <a:pt x="15694" y="8250"/>
                  </a:lnTo>
                  <a:lnTo>
                    <a:pt x="16029" y="8116"/>
                  </a:lnTo>
                  <a:lnTo>
                    <a:pt x="16264" y="7948"/>
                  </a:lnTo>
                  <a:lnTo>
                    <a:pt x="16532" y="7445"/>
                  </a:lnTo>
                  <a:lnTo>
                    <a:pt x="16532" y="7177"/>
                  </a:lnTo>
                  <a:lnTo>
                    <a:pt x="16465" y="6775"/>
                  </a:lnTo>
                  <a:lnTo>
                    <a:pt x="16365" y="6506"/>
                  </a:lnTo>
                  <a:lnTo>
                    <a:pt x="15962" y="6104"/>
                  </a:lnTo>
                  <a:lnTo>
                    <a:pt x="15660" y="6070"/>
                  </a:lnTo>
                  <a:lnTo>
                    <a:pt x="15258" y="6037"/>
                  </a:lnTo>
                  <a:lnTo>
                    <a:pt x="15057" y="6003"/>
                  </a:lnTo>
                  <a:lnTo>
                    <a:pt x="14688" y="5735"/>
                  </a:lnTo>
                  <a:lnTo>
                    <a:pt x="14554" y="5567"/>
                  </a:lnTo>
                  <a:lnTo>
                    <a:pt x="14386" y="5232"/>
                  </a:lnTo>
                  <a:lnTo>
                    <a:pt x="14218" y="4897"/>
                  </a:lnTo>
                  <a:lnTo>
                    <a:pt x="14118" y="4695"/>
                  </a:lnTo>
                  <a:lnTo>
                    <a:pt x="14118" y="4260"/>
                  </a:lnTo>
                  <a:lnTo>
                    <a:pt x="14218" y="4058"/>
                  </a:lnTo>
                  <a:lnTo>
                    <a:pt x="14420" y="3723"/>
                  </a:lnTo>
                  <a:lnTo>
                    <a:pt x="14520" y="3455"/>
                  </a:lnTo>
                  <a:lnTo>
                    <a:pt x="14453" y="2885"/>
                  </a:lnTo>
                  <a:lnTo>
                    <a:pt x="14286" y="2650"/>
                  </a:lnTo>
                  <a:lnTo>
                    <a:pt x="14017" y="2382"/>
                  </a:lnTo>
                  <a:lnTo>
                    <a:pt x="13783" y="2180"/>
                  </a:lnTo>
                  <a:lnTo>
                    <a:pt x="13212" y="2113"/>
                  </a:lnTo>
                  <a:lnTo>
                    <a:pt x="12944" y="2248"/>
                  </a:lnTo>
                  <a:lnTo>
                    <a:pt x="12609" y="2449"/>
                  </a:lnTo>
                  <a:lnTo>
                    <a:pt x="12374" y="2549"/>
                  </a:lnTo>
                  <a:lnTo>
                    <a:pt x="11938" y="2549"/>
                  </a:lnTo>
                  <a:lnTo>
                    <a:pt x="11737" y="2449"/>
                  </a:lnTo>
                  <a:lnTo>
                    <a:pt x="10899" y="2013"/>
                  </a:lnTo>
                  <a:lnTo>
                    <a:pt x="9960" y="1745"/>
                  </a:lnTo>
                  <a:lnTo>
                    <a:pt x="9759" y="1644"/>
                  </a:lnTo>
                  <a:lnTo>
                    <a:pt x="9423" y="1309"/>
                  </a:lnTo>
                  <a:lnTo>
                    <a:pt x="9356" y="1107"/>
                  </a:lnTo>
                  <a:lnTo>
                    <a:pt x="9256" y="671"/>
                  </a:lnTo>
                  <a:lnTo>
                    <a:pt x="9155" y="403"/>
                  </a:lnTo>
                  <a:lnTo>
                    <a:pt x="8685" y="34"/>
                  </a:lnTo>
                  <a:lnTo>
                    <a:pt x="8384"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5330186" y="1481044"/>
              <a:ext cx="2273137" cy="88974"/>
            </a:xfrm>
            <a:custGeom>
              <a:avLst/>
              <a:gdLst/>
              <a:ahLst/>
              <a:cxnLst/>
              <a:rect l="l" t="t" r="r" b="b"/>
              <a:pathLst>
                <a:path w="125953" h="4930" extrusionOk="0">
                  <a:moveTo>
                    <a:pt x="4193" y="0"/>
                  </a:moveTo>
                  <a:lnTo>
                    <a:pt x="3287" y="201"/>
                  </a:lnTo>
                  <a:lnTo>
                    <a:pt x="2449" y="537"/>
                  </a:lnTo>
                  <a:lnTo>
                    <a:pt x="1678" y="1040"/>
                  </a:lnTo>
                  <a:lnTo>
                    <a:pt x="1041" y="1677"/>
                  </a:lnTo>
                  <a:lnTo>
                    <a:pt x="538" y="2448"/>
                  </a:lnTo>
                  <a:lnTo>
                    <a:pt x="202" y="3286"/>
                  </a:lnTo>
                  <a:lnTo>
                    <a:pt x="1" y="4192"/>
                  </a:lnTo>
                  <a:lnTo>
                    <a:pt x="1" y="4695"/>
                  </a:lnTo>
                  <a:lnTo>
                    <a:pt x="1" y="4930"/>
                  </a:lnTo>
                  <a:lnTo>
                    <a:pt x="125952" y="4930"/>
                  </a:lnTo>
                  <a:lnTo>
                    <a:pt x="125952" y="4695"/>
                  </a:lnTo>
                  <a:lnTo>
                    <a:pt x="125919" y="4192"/>
                  </a:lnTo>
                  <a:lnTo>
                    <a:pt x="125718" y="3286"/>
                  </a:lnTo>
                  <a:lnTo>
                    <a:pt x="125382" y="2448"/>
                  </a:lnTo>
                  <a:lnTo>
                    <a:pt x="124879" y="1677"/>
                  </a:lnTo>
                  <a:lnTo>
                    <a:pt x="124209" y="1040"/>
                  </a:lnTo>
                  <a:lnTo>
                    <a:pt x="123471" y="537"/>
                  </a:lnTo>
                  <a:lnTo>
                    <a:pt x="122632" y="168"/>
                  </a:lnTo>
                  <a:lnTo>
                    <a:pt x="12169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5330186" y="1481044"/>
              <a:ext cx="2273137" cy="1746601"/>
            </a:xfrm>
            <a:custGeom>
              <a:avLst/>
              <a:gdLst/>
              <a:ahLst/>
              <a:cxnLst/>
              <a:rect l="l" t="t" r="r" b="b"/>
              <a:pathLst>
                <a:path w="125953" h="96778" fill="none" extrusionOk="0">
                  <a:moveTo>
                    <a:pt x="125952" y="4695"/>
                  </a:moveTo>
                  <a:lnTo>
                    <a:pt x="125952" y="92083"/>
                  </a:lnTo>
                  <a:lnTo>
                    <a:pt x="125919" y="92552"/>
                  </a:lnTo>
                  <a:lnTo>
                    <a:pt x="125718" y="93458"/>
                  </a:lnTo>
                  <a:lnTo>
                    <a:pt x="125382" y="94330"/>
                  </a:lnTo>
                  <a:lnTo>
                    <a:pt x="124879" y="95067"/>
                  </a:lnTo>
                  <a:lnTo>
                    <a:pt x="124242" y="95704"/>
                  </a:lnTo>
                  <a:lnTo>
                    <a:pt x="123471" y="96207"/>
                  </a:lnTo>
                  <a:lnTo>
                    <a:pt x="122632" y="96576"/>
                  </a:lnTo>
                  <a:lnTo>
                    <a:pt x="121727" y="96777"/>
                  </a:lnTo>
                  <a:lnTo>
                    <a:pt x="121224" y="96777"/>
                  </a:lnTo>
                  <a:lnTo>
                    <a:pt x="4696" y="96777"/>
                  </a:lnTo>
                  <a:lnTo>
                    <a:pt x="4226" y="96777"/>
                  </a:lnTo>
                  <a:lnTo>
                    <a:pt x="3287" y="96576"/>
                  </a:lnTo>
                  <a:lnTo>
                    <a:pt x="2449" y="96207"/>
                  </a:lnTo>
                  <a:lnTo>
                    <a:pt x="1711" y="95704"/>
                  </a:lnTo>
                  <a:lnTo>
                    <a:pt x="1041" y="95067"/>
                  </a:lnTo>
                  <a:lnTo>
                    <a:pt x="538" y="94330"/>
                  </a:lnTo>
                  <a:lnTo>
                    <a:pt x="202" y="93491"/>
                  </a:lnTo>
                  <a:lnTo>
                    <a:pt x="1" y="92552"/>
                  </a:lnTo>
                  <a:lnTo>
                    <a:pt x="1" y="92083"/>
                  </a:lnTo>
                  <a:lnTo>
                    <a:pt x="1" y="4695"/>
                  </a:lnTo>
                  <a:lnTo>
                    <a:pt x="1" y="4192"/>
                  </a:lnTo>
                  <a:lnTo>
                    <a:pt x="202" y="3286"/>
                  </a:lnTo>
                  <a:lnTo>
                    <a:pt x="538" y="2448"/>
                  </a:lnTo>
                  <a:lnTo>
                    <a:pt x="1041" y="1677"/>
                  </a:lnTo>
                  <a:lnTo>
                    <a:pt x="1678" y="1040"/>
                  </a:lnTo>
                  <a:lnTo>
                    <a:pt x="2449" y="537"/>
                  </a:lnTo>
                  <a:lnTo>
                    <a:pt x="3287" y="201"/>
                  </a:lnTo>
                  <a:lnTo>
                    <a:pt x="4193" y="0"/>
                  </a:lnTo>
                  <a:lnTo>
                    <a:pt x="4696" y="0"/>
                  </a:lnTo>
                  <a:lnTo>
                    <a:pt x="121224" y="0"/>
                  </a:lnTo>
                  <a:lnTo>
                    <a:pt x="121694" y="0"/>
                  </a:lnTo>
                  <a:lnTo>
                    <a:pt x="122632" y="168"/>
                  </a:lnTo>
                  <a:lnTo>
                    <a:pt x="123471" y="537"/>
                  </a:lnTo>
                  <a:lnTo>
                    <a:pt x="124209" y="1040"/>
                  </a:lnTo>
                  <a:lnTo>
                    <a:pt x="124879" y="1677"/>
                  </a:lnTo>
                  <a:lnTo>
                    <a:pt x="125382" y="2448"/>
                  </a:lnTo>
                  <a:lnTo>
                    <a:pt x="125718" y="3286"/>
                  </a:lnTo>
                  <a:lnTo>
                    <a:pt x="125919" y="4192"/>
                  </a:lnTo>
                  <a:lnTo>
                    <a:pt x="125952" y="4695"/>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5484510" y="1508277"/>
              <a:ext cx="35120" cy="34507"/>
            </a:xfrm>
            <a:custGeom>
              <a:avLst/>
              <a:gdLst/>
              <a:ahLst/>
              <a:cxnLst/>
              <a:rect l="l" t="t" r="r" b="b"/>
              <a:pathLst>
                <a:path w="1946" h="1912" extrusionOk="0">
                  <a:moveTo>
                    <a:pt x="973" y="0"/>
                  </a:moveTo>
                  <a:lnTo>
                    <a:pt x="672" y="34"/>
                  </a:lnTo>
                  <a:lnTo>
                    <a:pt x="236" y="336"/>
                  </a:lnTo>
                  <a:lnTo>
                    <a:pt x="1" y="839"/>
                  </a:lnTo>
                  <a:lnTo>
                    <a:pt x="102" y="1409"/>
                  </a:lnTo>
                  <a:lnTo>
                    <a:pt x="303" y="1643"/>
                  </a:lnTo>
                  <a:lnTo>
                    <a:pt x="538" y="1811"/>
                  </a:lnTo>
                  <a:lnTo>
                    <a:pt x="1074" y="1912"/>
                  </a:lnTo>
                  <a:lnTo>
                    <a:pt x="1577" y="1710"/>
                  </a:lnTo>
                  <a:lnTo>
                    <a:pt x="1912" y="1274"/>
                  </a:lnTo>
                  <a:lnTo>
                    <a:pt x="1946" y="973"/>
                  </a:lnTo>
                  <a:lnTo>
                    <a:pt x="1879" y="570"/>
                  </a:lnTo>
                  <a:lnTo>
                    <a:pt x="1376" y="67"/>
                  </a:lnTo>
                  <a:lnTo>
                    <a:pt x="973"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5566211" y="1508277"/>
              <a:ext cx="35120" cy="34507"/>
            </a:xfrm>
            <a:custGeom>
              <a:avLst/>
              <a:gdLst/>
              <a:ahLst/>
              <a:cxnLst/>
              <a:rect l="l" t="t" r="r" b="b"/>
              <a:pathLst>
                <a:path w="1946" h="1912" extrusionOk="0">
                  <a:moveTo>
                    <a:pt x="1007" y="0"/>
                  </a:moveTo>
                  <a:lnTo>
                    <a:pt x="672" y="34"/>
                  </a:lnTo>
                  <a:lnTo>
                    <a:pt x="236" y="336"/>
                  </a:lnTo>
                  <a:lnTo>
                    <a:pt x="1" y="839"/>
                  </a:lnTo>
                  <a:lnTo>
                    <a:pt x="102" y="1375"/>
                  </a:lnTo>
                  <a:lnTo>
                    <a:pt x="303" y="1610"/>
                  </a:lnTo>
                  <a:lnTo>
                    <a:pt x="538" y="1811"/>
                  </a:lnTo>
                  <a:lnTo>
                    <a:pt x="1074" y="1912"/>
                  </a:lnTo>
                  <a:lnTo>
                    <a:pt x="1577" y="1710"/>
                  </a:lnTo>
                  <a:lnTo>
                    <a:pt x="1879" y="1274"/>
                  </a:lnTo>
                  <a:lnTo>
                    <a:pt x="1946" y="973"/>
                  </a:lnTo>
                  <a:lnTo>
                    <a:pt x="1879" y="570"/>
                  </a:lnTo>
                  <a:lnTo>
                    <a:pt x="1376" y="67"/>
                  </a:lnTo>
                  <a:lnTo>
                    <a:pt x="1007"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5647912" y="1508277"/>
              <a:ext cx="34525" cy="34507"/>
            </a:xfrm>
            <a:custGeom>
              <a:avLst/>
              <a:gdLst/>
              <a:ahLst/>
              <a:cxnLst/>
              <a:rect l="l" t="t" r="r" b="b"/>
              <a:pathLst>
                <a:path w="1913" h="1912" extrusionOk="0">
                  <a:moveTo>
                    <a:pt x="973" y="0"/>
                  </a:moveTo>
                  <a:lnTo>
                    <a:pt x="638" y="34"/>
                  </a:lnTo>
                  <a:lnTo>
                    <a:pt x="202" y="336"/>
                  </a:lnTo>
                  <a:lnTo>
                    <a:pt x="1" y="839"/>
                  </a:lnTo>
                  <a:lnTo>
                    <a:pt x="102" y="1409"/>
                  </a:lnTo>
                  <a:lnTo>
                    <a:pt x="269" y="1643"/>
                  </a:lnTo>
                  <a:lnTo>
                    <a:pt x="504" y="1811"/>
                  </a:lnTo>
                  <a:lnTo>
                    <a:pt x="1074" y="1912"/>
                  </a:lnTo>
                  <a:lnTo>
                    <a:pt x="1577" y="1710"/>
                  </a:lnTo>
                  <a:lnTo>
                    <a:pt x="1879" y="1274"/>
                  </a:lnTo>
                  <a:lnTo>
                    <a:pt x="1912" y="973"/>
                  </a:lnTo>
                  <a:lnTo>
                    <a:pt x="1845" y="570"/>
                  </a:lnTo>
                  <a:lnTo>
                    <a:pt x="1342" y="67"/>
                  </a:lnTo>
                  <a:lnTo>
                    <a:pt x="973"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6107257" y="2106805"/>
              <a:ext cx="722026" cy="722622"/>
            </a:xfrm>
            <a:custGeom>
              <a:avLst/>
              <a:gdLst/>
              <a:ahLst/>
              <a:cxnLst/>
              <a:rect l="l" t="t" r="r" b="b"/>
              <a:pathLst>
                <a:path w="40007" h="40040" fill="none" extrusionOk="0">
                  <a:moveTo>
                    <a:pt x="40006" y="20020"/>
                  </a:moveTo>
                  <a:lnTo>
                    <a:pt x="39973" y="21529"/>
                  </a:lnTo>
                  <a:lnTo>
                    <a:pt x="39537" y="24480"/>
                  </a:lnTo>
                  <a:lnTo>
                    <a:pt x="38665" y="27263"/>
                  </a:lnTo>
                  <a:lnTo>
                    <a:pt x="37424" y="29912"/>
                  </a:lnTo>
                  <a:lnTo>
                    <a:pt x="35814" y="32327"/>
                  </a:lnTo>
                  <a:lnTo>
                    <a:pt x="33870" y="34473"/>
                  </a:lnTo>
                  <a:lnTo>
                    <a:pt x="31589" y="36351"/>
                  </a:lnTo>
                  <a:lnTo>
                    <a:pt x="29041" y="37893"/>
                  </a:lnTo>
                  <a:lnTo>
                    <a:pt x="27666" y="38497"/>
                  </a:lnTo>
                  <a:lnTo>
                    <a:pt x="26257" y="39034"/>
                  </a:lnTo>
                  <a:lnTo>
                    <a:pt x="23374" y="39771"/>
                  </a:lnTo>
                  <a:lnTo>
                    <a:pt x="20456" y="40040"/>
                  </a:lnTo>
                  <a:lnTo>
                    <a:pt x="17539" y="39905"/>
                  </a:lnTo>
                  <a:lnTo>
                    <a:pt x="14688" y="39335"/>
                  </a:lnTo>
                  <a:lnTo>
                    <a:pt x="11939" y="38363"/>
                  </a:lnTo>
                  <a:lnTo>
                    <a:pt x="9357" y="36988"/>
                  </a:lnTo>
                  <a:lnTo>
                    <a:pt x="6976" y="35211"/>
                  </a:lnTo>
                  <a:lnTo>
                    <a:pt x="5869" y="34171"/>
                  </a:lnTo>
                  <a:lnTo>
                    <a:pt x="4830" y="33065"/>
                  </a:lnTo>
                  <a:lnTo>
                    <a:pt x="3052" y="30684"/>
                  </a:lnTo>
                  <a:lnTo>
                    <a:pt x="1677" y="28102"/>
                  </a:lnTo>
                  <a:lnTo>
                    <a:pt x="705" y="25352"/>
                  </a:lnTo>
                  <a:lnTo>
                    <a:pt x="135" y="22502"/>
                  </a:lnTo>
                  <a:lnTo>
                    <a:pt x="1" y="19584"/>
                  </a:lnTo>
                  <a:lnTo>
                    <a:pt x="269" y="16667"/>
                  </a:lnTo>
                  <a:lnTo>
                    <a:pt x="973" y="13783"/>
                  </a:lnTo>
                  <a:lnTo>
                    <a:pt x="1543" y="12374"/>
                  </a:lnTo>
                  <a:lnTo>
                    <a:pt x="2147" y="10966"/>
                  </a:lnTo>
                  <a:lnTo>
                    <a:pt x="3689" y="8451"/>
                  </a:lnTo>
                  <a:lnTo>
                    <a:pt x="5534" y="6171"/>
                  </a:lnTo>
                  <a:lnTo>
                    <a:pt x="7713" y="4226"/>
                  </a:lnTo>
                  <a:lnTo>
                    <a:pt x="10128" y="2616"/>
                  </a:lnTo>
                  <a:lnTo>
                    <a:pt x="12743" y="1342"/>
                  </a:lnTo>
                  <a:lnTo>
                    <a:pt x="15560" y="504"/>
                  </a:lnTo>
                  <a:lnTo>
                    <a:pt x="18511" y="68"/>
                  </a:lnTo>
                  <a:lnTo>
                    <a:pt x="20020" y="1"/>
                  </a:lnTo>
                  <a:lnTo>
                    <a:pt x="20020" y="1"/>
                  </a:lnTo>
                  <a:lnTo>
                    <a:pt x="21026" y="34"/>
                  </a:lnTo>
                  <a:lnTo>
                    <a:pt x="23038" y="235"/>
                  </a:lnTo>
                  <a:lnTo>
                    <a:pt x="24983" y="638"/>
                  </a:lnTo>
                  <a:lnTo>
                    <a:pt x="26861" y="1208"/>
                  </a:lnTo>
                  <a:lnTo>
                    <a:pt x="28672" y="1979"/>
                  </a:lnTo>
                  <a:lnTo>
                    <a:pt x="30349" y="2885"/>
                  </a:lnTo>
                  <a:lnTo>
                    <a:pt x="31958" y="3958"/>
                  </a:lnTo>
                  <a:lnTo>
                    <a:pt x="33434" y="5165"/>
                  </a:lnTo>
                  <a:lnTo>
                    <a:pt x="34775" y="6506"/>
                  </a:lnTo>
                  <a:lnTo>
                    <a:pt x="36016" y="7982"/>
                  </a:lnTo>
                  <a:lnTo>
                    <a:pt x="37089" y="9558"/>
                  </a:lnTo>
                  <a:lnTo>
                    <a:pt x="38028" y="11268"/>
                  </a:lnTo>
                  <a:lnTo>
                    <a:pt x="38765" y="13045"/>
                  </a:lnTo>
                  <a:lnTo>
                    <a:pt x="39369" y="14923"/>
                  </a:lnTo>
                  <a:lnTo>
                    <a:pt x="39771" y="16868"/>
                  </a:lnTo>
                  <a:lnTo>
                    <a:pt x="40006" y="18880"/>
                  </a:lnTo>
                  <a:lnTo>
                    <a:pt x="40006" y="19886"/>
                  </a:lnTo>
                  <a:lnTo>
                    <a:pt x="40006" y="20020"/>
                  </a:lnTo>
                  <a:close/>
                </a:path>
              </a:pathLst>
            </a:custGeom>
            <a:noFill/>
            <a:ln w="4275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6799595" y="1654119"/>
              <a:ext cx="1454917" cy="455122"/>
            </a:xfrm>
            <a:custGeom>
              <a:avLst/>
              <a:gdLst/>
              <a:ahLst/>
              <a:cxnLst/>
              <a:rect l="l" t="t" r="r" b="b"/>
              <a:pathLst>
                <a:path w="80616" h="25218" extrusionOk="0">
                  <a:moveTo>
                    <a:pt x="4226" y="1"/>
                  </a:moveTo>
                  <a:lnTo>
                    <a:pt x="3321" y="202"/>
                  </a:lnTo>
                  <a:lnTo>
                    <a:pt x="2449" y="571"/>
                  </a:lnTo>
                  <a:lnTo>
                    <a:pt x="1711" y="1074"/>
                  </a:lnTo>
                  <a:lnTo>
                    <a:pt x="1074" y="1711"/>
                  </a:lnTo>
                  <a:lnTo>
                    <a:pt x="571" y="2449"/>
                  </a:lnTo>
                  <a:lnTo>
                    <a:pt x="202" y="3287"/>
                  </a:lnTo>
                  <a:lnTo>
                    <a:pt x="35" y="4226"/>
                  </a:lnTo>
                  <a:lnTo>
                    <a:pt x="1" y="4695"/>
                  </a:lnTo>
                  <a:lnTo>
                    <a:pt x="1" y="20523"/>
                  </a:lnTo>
                  <a:lnTo>
                    <a:pt x="35" y="20993"/>
                  </a:lnTo>
                  <a:lnTo>
                    <a:pt x="202" y="21932"/>
                  </a:lnTo>
                  <a:lnTo>
                    <a:pt x="571" y="22770"/>
                  </a:lnTo>
                  <a:lnTo>
                    <a:pt x="1074" y="23508"/>
                  </a:lnTo>
                  <a:lnTo>
                    <a:pt x="1711" y="24145"/>
                  </a:lnTo>
                  <a:lnTo>
                    <a:pt x="2449" y="24648"/>
                  </a:lnTo>
                  <a:lnTo>
                    <a:pt x="3321" y="25017"/>
                  </a:lnTo>
                  <a:lnTo>
                    <a:pt x="4226" y="25184"/>
                  </a:lnTo>
                  <a:lnTo>
                    <a:pt x="4729" y="25218"/>
                  </a:lnTo>
                  <a:lnTo>
                    <a:pt x="75921" y="25218"/>
                  </a:lnTo>
                  <a:lnTo>
                    <a:pt x="76390" y="25184"/>
                  </a:lnTo>
                  <a:lnTo>
                    <a:pt x="77329" y="25017"/>
                  </a:lnTo>
                  <a:lnTo>
                    <a:pt x="78167" y="24648"/>
                  </a:lnTo>
                  <a:lnTo>
                    <a:pt x="78905" y="24145"/>
                  </a:lnTo>
                  <a:lnTo>
                    <a:pt x="79542" y="23508"/>
                  </a:lnTo>
                  <a:lnTo>
                    <a:pt x="80079" y="22770"/>
                  </a:lnTo>
                  <a:lnTo>
                    <a:pt x="80414" y="21932"/>
                  </a:lnTo>
                  <a:lnTo>
                    <a:pt x="80615" y="20993"/>
                  </a:lnTo>
                  <a:lnTo>
                    <a:pt x="80615" y="20523"/>
                  </a:lnTo>
                  <a:lnTo>
                    <a:pt x="80615" y="4695"/>
                  </a:lnTo>
                  <a:lnTo>
                    <a:pt x="80615" y="4226"/>
                  </a:lnTo>
                  <a:lnTo>
                    <a:pt x="80414" y="3287"/>
                  </a:lnTo>
                  <a:lnTo>
                    <a:pt x="80079" y="2449"/>
                  </a:lnTo>
                  <a:lnTo>
                    <a:pt x="79542" y="1711"/>
                  </a:lnTo>
                  <a:lnTo>
                    <a:pt x="78905" y="1074"/>
                  </a:lnTo>
                  <a:lnTo>
                    <a:pt x="78167" y="571"/>
                  </a:lnTo>
                  <a:lnTo>
                    <a:pt x="77329" y="202"/>
                  </a:lnTo>
                  <a:lnTo>
                    <a:pt x="76390" y="1"/>
                  </a:lnTo>
                  <a:close/>
                </a:path>
              </a:pathLst>
            </a:custGeom>
            <a:solidFill>
              <a:srgbClr val="FFFFFF"/>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7054390" y="1879857"/>
              <a:ext cx="991331" cy="18"/>
            </a:xfrm>
            <a:custGeom>
              <a:avLst/>
              <a:gdLst/>
              <a:ahLst/>
              <a:cxnLst/>
              <a:rect l="l" t="t" r="r" b="b"/>
              <a:pathLst>
                <a:path w="54929" h="1" fill="none" extrusionOk="0">
                  <a:moveTo>
                    <a:pt x="1" y="1"/>
                  </a:moveTo>
                  <a:lnTo>
                    <a:pt x="54928" y="1"/>
                  </a:lnTo>
                </a:path>
              </a:pathLst>
            </a:custGeom>
            <a:no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7023529" y="1769118"/>
              <a:ext cx="718381" cy="110758"/>
            </a:xfrm>
            <a:custGeom>
              <a:avLst/>
              <a:gdLst/>
              <a:ahLst/>
              <a:cxnLst/>
              <a:rect l="l" t="t" r="r" b="b"/>
              <a:pathLst>
                <a:path w="39805" h="6137" fill="none" extrusionOk="0">
                  <a:moveTo>
                    <a:pt x="0" y="6137"/>
                  </a:moveTo>
                  <a:lnTo>
                    <a:pt x="8685" y="0"/>
                  </a:lnTo>
                  <a:lnTo>
                    <a:pt x="30784" y="0"/>
                  </a:lnTo>
                  <a:lnTo>
                    <a:pt x="39804" y="6137"/>
                  </a:lnTo>
                </a:path>
              </a:pathLst>
            </a:custGeom>
            <a:no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7710417" y="1848996"/>
              <a:ext cx="62354" cy="61740"/>
            </a:xfrm>
            <a:custGeom>
              <a:avLst/>
              <a:gdLst/>
              <a:ahLst/>
              <a:cxnLst/>
              <a:rect l="l" t="t" r="r" b="b"/>
              <a:pathLst>
                <a:path w="3455" h="3421" extrusionOk="0">
                  <a:moveTo>
                    <a:pt x="1443" y="0"/>
                  </a:moveTo>
                  <a:lnTo>
                    <a:pt x="940" y="168"/>
                  </a:lnTo>
                  <a:lnTo>
                    <a:pt x="370" y="604"/>
                  </a:lnTo>
                  <a:lnTo>
                    <a:pt x="1" y="1509"/>
                  </a:lnTo>
                  <a:lnTo>
                    <a:pt x="68" y="2247"/>
                  </a:lnTo>
                  <a:lnTo>
                    <a:pt x="336" y="2717"/>
                  </a:lnTo>
                  <a:lnTo>
                    <a:pt x="504" y="2918"/>
                  </a:lnTo>
                  <a:lnTo>
                    <a:pt x="705" y="3086"/>
                  </a:lnTo>
                  <a:lnTo>
                    <a:pt x="1174" y="3320"/>
                  </a:lnTo>
                  <a:lnTo>
                    <a:pt x="1912" y="3421"/>
                  </a:lnTo>
                  <a:lnTo>
                    <a:pt x="2818" y="3052"/>
                  </a:lnTo>
                  <a:lnTo>
                    <a:pt x="3253" y="2482"/>
                  </a:lnTo>
                  <a:lnTo>
                    <a:pt x="3421" y="1979"/>
                  </a:lnTo>
                  <a:lnTo>
                    <a:pt x="3455" y="1711"/>
                  </a:lnTo>
                  <a:lnTo>
                    <a:pt x="3421" y="1342"/>
                  </a:lnTo>
                  <a:lnTo>
                    <a:pt x="3153" y="738"/>
                  </a:lnTo>
                  <a:lnTo>
                    <a:pt x="2683" y="269"/>
                  </a:lnTo>
                  <a:lnTo>
                    <a:pt x="2080" y="0"/>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7149410" y="1738239"/>
              <a:ext cx="61740" cy="61759"/>
            </a:xfrm>
            <a:custGeom>
              <a:avLst/>
              <a:gdLst/>
              <a:ahLst/>
              <a:cxnLst/>
              <a:rect l="l" t="t" r="r" b="b"/>
              <a:pathLst>
                <a:path w="3421" h="3422" extrusionOk="0">
                  <a:moveTo>
                    <a:pt x="1710" y="1"/>
                  </a:moveTo>
                  <a:lnTo>
                    <a:pt x="1342" y="34"/>
                  </a:lnTo>
                  <a:lnTo>
                    <a:pt x="738" y="303"/>
                  </a:lnTo>
                  <a:lnTo>
                    <a:pt x="269" y="739"/>
                  </a:lnTo>
                  <a:lnTo>
                    <a:pt x="0" y="1376"/>
                  </a:lnTo>
                  <a:lnTo>
                    <a:pt x="0" y="1711"/>
                  </a:lnTo>
                  <a:lnTo>
                    <a:pt x="0" y="2080"/>
                  </a:lnTo>
                  <a:lnTo>
                    <a:pt x="269" y="2684"/>
                  </a:lnTo>
                  <a:lnTo>
                    <a:pt x="738" y="3153"/>
                  </a:lnTo>
                  <a:lnTo>
                    <a:pt x="1342" y="3421"/>
                  </a:lnTo>
                  <a:lnTo>
                    <a:pt x="2046" y="3421"/>
                  </a:lnTo>
                  <a:lnTo>
                    <a:pt x="2649" y="3153"/>
                  </a:lnTo>
                  <a:lnTo>
                    <a:pt x="3119" y="2684"/>
                  </a:lnTo>
                  <a:lnTo>
                    <a:pt x="3387" y="2080"/>
                  </a:lnTo>
                  <a:lnTo>
                    <a:pt x="3421" y="1711"/>
                  </a:lnTo>
                  <a:lnTo>
                    <a:pt x="3387" y="1376"/>
                  </a:lnTo>
                  <a:lnTo>
                    <a:pt x="3119" y="739"/>
                  </a:lnTo>
                  <a:lnTo>
                    <a:pt x="2649" y="303"/>
                  </a:lnTo>
                  <a:lnTo>
                    <a:pt x="2046" y="34"/>
                  </a:lnTo>
                  <a:lnTo>
                    <a:pt x="1710" y="1"/>
                  </a:lnTo>
                  <a:close/>
                </a:path>
              </a:pathLst>
            </a:custGeom>
            <a:solidFill>
              <a:schemeClr val="accent3"/>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7547628" y="1738239"/>
              <a:ext cx="62354" cy="62354"/>
            </a:xfrm>
            <a:custGeom>
              <a:avLst/>
              <a:gdLst/>
              <a:ahLst/>
              <a:cxnLst/>
              <a:rect l="l" t="t" r="r" b="b"/>
              <a:pathLst>
                <a:path w="3455" h="3455" extrusionOk="0">
                  <a:moveTo>
                    <a:pt x="1744" y="1"/>
                  </a:moveTo>
                  <a:lnTo>
                    <a:pt x="1442" y="34"/>
                  </a:lnTo>
                  <a:lnTo>
                    <a:pt x="939" y="169"/>
                  </a:lnTo>
                  <a:lnTo>
                    <a:pt x="369" y="638"/>
                  </a:lnTo>
                  <a:lnTo>
                    <a:pt x="0" y="1543"/>
                  </a:lnTo>
                  <a:lnTo>
                    <a:pt x="101" y="2281"/>
                  </a:lnTo>
                  <a:lnTo>
                    <a:pt x="336" y="2717"/>
                  </a:lnTo>
                  <a:lnTo>
                    <a:pt x="503" y="2952"/>
                  </a:lnTo>
                  <a:lnTo>
                    <a:pt x="738" y="3119"/>
                  </a:lnTo>
                  <a:lnTo>
                    <a:pt x="1174" y="3354"/>
                  </a:lnTo>
                  <a:lnTo>
                    <a:pt x="1912" y="3455"/>
                  </a:lnTo>
                  <a:lnTo>
                    <a:pt x="2817" y="3086"/>
                  </a:lnTo>
                  <a:lnTo>
                    <a:pt x="3286" y="2482"/>
                  </a:lnTo>
                  <a:lnTo>
                    <a:pt x="3421" y="2013"/>
                  </a:lnTo>
                  <a:lnTo>
                    <a:pt x="3454" y="1711"/>
                  </a:lnTo>
                  <a:lnTo>
                    <a:pt x="3421" y="1376"/>
                  </a:lnTo>
                  <a:lnTo>
                    <a:pt x="3152" y="772"/>
                  </a:lnTo>
                  <a:lnTo>
                    <a:pt x="2683" y="303"/>
                  </a:lnTo>
                  <a:lnTo>
                    <a:pt x="2079" y="34"/>
                  </a:lnTo>
                  <a:lnTo>
                    <a:pt x="1744"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7023529" y="1879857"/>
              <a:ext cx="1022192" cy="110162"/>
            </a:xfrm>
            <a:custGeom>
              <a:avLst/>
              <a:gdLst/>
              <a:ahLst/>
              <a:cxnLst/>
              <a:rect l="l" t="t" r="r" b="b"/>
              <a:pathLst>
                <a:path w="56639" h="6104" fill="none" extrusionOk="0">
                  <a:moveTo>
                    <a:pt x="0" y="1"/>
                  </a:moveTo>
                  <a:lnTo>
                    <a:pt x="8685" y="6104"/>
                  </a:lnTo>
                  <a:lnTo>
                    <a:pt x="49395" y="6104"/>
                  </a:lnTo>
                  <a:lnTo>
                    <a:pt x="56638" y="1"/>
                  </a:lnTo>
                </a:path>
              </a:pathLst>
            </a:custGeom>
            <a:no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7388449" y="1959140"/>
              <a:ext cx="61759" cy="62354"/>
            </a:xfrm>
            <a:custGeom>
              <a:avLst/>
              <a:gdLst/>
              <a:ahLst/>
              <a:cxnLst/>
              <a:rect l="l" t="t" r="r" b="b"/>
              <a:pathLst>
                <a:path w="3422" h="3455" extrusionOk="0">
                  <a:moveTo>
                    <a:pt x="1443" y="1"/>
                  </a:moveTo>
                  <a:lnTo>
                    <a:pt x="940" y="168"/>
                  </a:lnTo>
                  <a:lnTo>
                    <a:pt x="370" y="638"/>
                  </a:lnTo>
                  <a:lnTo>
                    <a:pt x="1" y="1510"/>
                  </a:lnTo>
                  <a:lnTo>
                    <a:pt x="68" y="2247"/>
                  </a:lnTo>
                  <a:lnTo>
                    <a:pt x="303" y="2717"/>
                  </a:lnTo>
                  <a:lnTo>
                    <a:pt x="504" y="2918"/>
                  </a:lnTo>
                  <a:lnTo>
                    <a:pt x="705" y="3119"/>
                  </a:lnTo>
                  <a:lnTo>
                    <a:pt x="1175" y="3354"/>
                  </a:lnTo>
                  <a:lnTo>
                    <a:pt x="1912" y="3454"/>
                  </a:lnTo>
                  <a:lnTo>
                    <a:pt x="2818" y="3052"/>
                  </a:lnTo>
                  <a:lnTo>
                    <a:pt x="3254" y="2482"/>
                  </a:lnTo>
                  <a:lnTo>
                    <a:pt x="3421" y="1979"/>
                  </a:lnTo>
                  <a:lnTo>
                    <a:pt x="3421" y="1711"/>
                  </a:lnTo>
                  <a:lnTo>
                    <a:pt x="3421" y="1375"/>
                  </a:lnTo>
                  <a:lnTo>
                    <a:pt x="3153" y="738"/>
                  </a:lnTo>
                  <a:lnTo>
                    <a:pt x="2684" y="269"/>
                  </a:lnTo>
                  <a:lnTo>
                    <a:pt x="2080" y="34"/>
                  </a:lnTo>
                  <a:lnTo>
                    <a:pt x="1711"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7148796" y="1959140"/>
              <a:ext cx="62354" cy="62354"/>
            </a:xfrm>
            <a:custGeom>
              <a:avLst/>
              <a:gdLst/>
              <a:ahLst/>
              <a:cxnLst/>
              <a:rect l="l" t="t" r="r" b="b"/>
              <a:pathLst>
                <a:path w="3455" h="3455" extrusionOk="0">
                  <a:moveTo>
                    <a:pt x="1443" y="1"/>
                  </a:moveTo>
                  <a:lnTo>
                    <a:pt x="973" y="168"/>
                  </a:lnTo>
                  <a:lnTo>
                    <a:pt x="370" y="638"/>
                  </a:lnTo>
                  <a:lnTo>
                    <a:pt x="1" y="1510"/>
                  </a:lnTo>
                  <a:lnTo>
                    <a:pt x="101" y="2247"/>
                  </a:lnTo>
                  <a:lnTo>
                    <a:pt x="336" y="2717"/>
                  </a:lnTo>
                  <a:lnTo>
                    <a:pt x="504" y="2918"/>
                  </a:lnTo>
                  <a:lnTo>
                    <a:pt x="738" y="3119"/>
                  </a:lnTo>
                  <a:lnTo>
                    <a:pt x="1174" y="3354"/>
                  </a:lnTo>
                  <a:lnTo>
                    <a:pt x="1912" y="3454"/>
                  </a:lnTo>
                  <a:lnTo>
                    <a:pt x="2818" y="3052"/>
                  </a:lnTo>
                  <a:lnTo>
                    <a:pt x="3287" y="2482"/>
                  </a:lnTo>
                  <a:lnTo>
                    <a:pt x="3421" y="1979"/>
                  </a:lnTo>
                  <a:lnTo>
                    <a:pt x="3455" y="1711"/>
                  </a:lnTo>
                  <a:lnTo>
                    <a:pt x="3421" y="1375"/>
                  </a:lnTo>
                  <a:lnTo>
                    <a:pt x="3153" y="738"/>
                  </a:lnTo>
                  <a:lnTo>
                    <a:pt x="2683" y="269"/>
                  </a:lnTo>
                  <a:lnTo>
                    <a:pt x="2080" y="34"/>
                  </a:lnTo>
                  <a:lnTo>
                    <a:pt x="1744"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3"/>
            <p:cNvSpPr/>
            <p:nvPr/>
          </p:nvSpPr>
          <p:spPr>
            <a:xfrm>
              <a:off x="7884106" y="1959140"/>
              <a:ext cx="61759" cy="62354"/>
            </a:xfrm>
            <a:custGeom>
              <a:avLst/>
              <a:gdLst/>
              <a:ahLst/>
              <a:cxnLst/>
              <a:rect l="l" t="t" r="r" b="b"/>
              <a:pathLst>
                <a:path w="3422" h="3455" extrusionOk="0">
                  <a:moveTo>
                    <a:pt x="1443" y="1"/>
                  </a:moveTo>
                  <a:lnTo>
                    <a:pt x="940" y="168"/>
                  </a:lnTo>
                  <a:lnTo>
                    <a:pt x="370" y="638"/>
                  </a:lnTo>
                  <a:lnTo>
                    <a:pt x="1" y="1510"/>
                  </a:lnTo>
                  <a:lnTo>
                    <a:pt x="68" y="2247"/>
                  </a:lnTo>
                  <a:lnTo>
                    <a:pt x="303" y="2717"/>
                  </a:lnTo>
                  <a:lnTo>
                    <a:pt x="504" y="2918"/>
                  </a:lnTo>
                  <a:lnTo>
                    <a:pt x="705" y="3119"/>
                  </a:lnTo>
                  <a:lnTo>
                    <a:pt x="1174" y="3354"/>
                  </a:lnTo>
                  <a:lnTo>
                    <a:pt x="1912" y="3454"/>
                  </a:lnTo>
                  <a:lnTo>
                    <a:pt x="2818" y="3052"/>
                  </a:lnTo>
                  <a:lnTo>
                    <a:pt x="3254" y="2482"/>
                  </a:lnTo>
                  <a:lnTo>
                    <a:pt x="3421" y="1979"/>
                  </a:lnTo>
                  <a:lnTo>
                    <a:pt x="3421" y="1711"/>
                  </a:lnTo>
                  <a:lnTo>
                    <a:pt x="3421" y="1375"/>
                  </a:lnTo>
                  <a:lnTo>
                    <a:pt x="3153" y="738"/>
                  </a:lnTo>
                  <a:lnTo>
                    <a:pt x="2683" y="269"/>
                  </a:lnTo>
                  <a:lnTo>
                    <a:pt x="2080" y="34"/>
                  </a:lnTo>
                  <a:lnTo>
                    <a:pt x="1711" y="1"/>
                  </a:lnTo>
                  <a:close/>
                </a:path>
              </a:pathLst>
            </a:custGeom>
            <a:solidFill>
              <a:schemeClr val="accent3"/>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3"/>
            <p:cNvSpPr/>
            <p:nvPr/>
          </p:nvSpPr>
          <p:spPr>
            <a:xfrm>
              <a:off x="8014824" y="1848382"/>
              <a:ext cx="61759" cy="62354"/>
            </a:xfrm>
            <a:custGeom>
              <a:avLst/>
              <a:gdLst/>
              <a:ahLst/>
              <a:cxnLst/>
              <a:rect l="l" t="t" r="r" b="b"/>
              <a:pathLst>
                <a:path w="3422" h="3455" extrusionOk="0">
                  <a:moveTo>
                    <a:pt x="1711" y="1"/>
                  </a:moveTo>
                  <a:lnTo>
                    <a:pt x="1376" y="34"/>
                  </a:lnTo>
                  <a:lnTo>
                    <a:pt x="772" y="303"/>
                  </a:lnTo>
                  <a:lnTo>
                    <a:pt x="303" y="772"/>
                  </a:lnTo>
                  <a:lnTo>
                    <a:pt x="35" y="1376"/>
                  </a:lnTo>
                  <a:lnTo>
                    <a:pt x="1" y="1745"/>
                  </a:lnTo>
                  <a:lnTo>
                    <a:pt x="35" y="2080"/>
                  </a:lnTo>
                  <a:lnTo>
                    <a:pt x="303" y="2684"/>
                  </a:lnTo>
                  <a:lnTo>
                    <a:pt x="772" y="3153"/>
                  </a:lnTo>
                  <a:lnTo>
                    <a:pt x="1376" y="3421"/>
                  </a:lnTo>
                  <a:lnTo>
                    <a:pt x="1711" y="3455"/>
                  </a:lnTo>
                  <a:lnTo>
                    <a:pt x="2080" y="3421"/>
                  </a:lnTo>
                  <a:lnTo>
                    <a:pt x="2684" y="3153"/>
                  </a:lnTo>
                  <a:lnTo>
                    <a:pt x="3153" y="2684"/>
                  </a:lnTo>
                  <a:lnTo>
                    <a:pt x="3421" y="2080"/>
                  </a:lnTo>
                  <a:lnTo>
                    <a:pt x="3421" y="1745"/>
                  </a:lnTo>
                  <a:lnTo>
                    <a:pt x="3421" y="1376"/>
                  </a:lnTo>
                  <a:lnTo>
                    <a:pt x="3153" y="772"/>
                  </a:lnTo>
                  <a:lnTo>
                    <a:pt x="2684" y="303"/>
                  </a:lnTo>
                  <a:lnTo>
                    <a:pt x="2080" y="34"/>
                  </a:lnTo>
                  <a:lnTo>
                    <a:pt x="1711"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3"/>
            <p:cNvSpPr/>
            <p:nvPr/>
          </p:nvSpPr>
          <p:spPr>
            <a:xfrm>
              <a:off x="6992054" y="1848996"/>
              <a:ext cx="62354" cy="61740"/>
            </a:xfrm>
            <a:custGeom>
              <a:avLst/>
              <a:gdLst/>
              <a:ahLst/>
              <a:cxnLst/>
              <a:rect l="l" t="t" r="r" b="b"/>
              <a:pathLst>
                <a:path w="3455" h="3421" extrusionOk="0">
                  <a:moveTo>
                    <a:pt x="1476" y="0"/>
                  </a:moveTo>
                  <a:lnTo>
                    <a:pt x="973" y="168"/>
                  </a:lnTo>
                  <a:lnTo>
                    <a:pt x="369" y="604"/>
                  </a:lnTo>
                  <a:lnTo>
                    <a:pt x="1" y="1509"/>
                  </a:lnTo>
                  <a:lnTo>
                    <a:pt x="101" y="2247"/>
                  </a:lnTo>
                  <a:lnTo>
                    <a:pt x="336" y="2717"/>
                  </a:lnTo>
                  <a:lnTo>
                    <a:pt x="537" y="2918"/>
                  </a:lnTo>
                  <a:lnTo>
                    <a:pt x="738" y="3086"/>
                  </a:lnTo>
                  <a:lnTo>
                    <a:pt x="1208" y="3320"/>
                  </a:lnTo>
                  <a:lnTo>
                    <a:pt x="1946" y="3421"/>
                  </a:lnTo>
                  <a:lnTo>
                    <a:pt x="2817" y="3052"/>
                  </a:lnTo>
                  <a:lnTo>
                    <a:pt x="3287" y="2482"/>
                  </a:lnTo>
                  <a:lnTo>
                    <a:pt x="3455" y="1979"/>
                  </a:lnTo>
                  <a:lnTo>
                    <a:pt x="3455" y="1711"/>
                  </a:lnTo>
                  <a:lnTo>
                    <a:pt x="3421" y="1342"/>
                  </a:lnTo>
                  <a:lnTo>
                    <a:pt x="3186" y="738"/>
                  </a:lnTo>
                  <a:lnTo>
                    <a:pt x="2717" y="269"/>
                  </a:lnTo>
                  <a:lnTo>
                    <a:pt x="2080" y="0"/>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3"/>
            <p:cNvSpPr/>
            <p:nvPr/>
          </p:nvSpPr>
          <p:spPr>
            <a:xfrm>
              <a:off x="5296311" y="2612748"/>
              <a:ext cx="910226" cy="910226"/>
            </a:xfrm>
            <a:custGeom>
              <a:avLst/>
              <a:gdLst/>
              <a:ahLst/>
              <a:cxnLst/>
              <a:rect l="l" t="t" r="r" b="b"/>
              <a:pathLst>
                <a:path w="50435" h="50435" extrusionOk="0">
                  <a:moveTo>
                    <a:pt x="4225" y="1"/>
                  </a:moveTo>
                  <a:lnTo>
                    <a:pt x="3320" y="202"/>
                  </a:lnTo>
                  <a:lnTo>
                    <a:pt x="2448" y="537"/>
                  </a:lnTo>
                  <a:lnTo>
                    <a:pt x="1710" y="1074"/>
                  </a:lnTo>
                  <a:lnTo>
                    <a:pt x="1073" y="1711"/>
                  </a:lnTo>
                  <a:lnTo>
                    <a:pt x="570" y="2448"/>
                  </a:lnTo>
                  <a:lnTo>
                    <a:pt x="201" y="3287"/>
                  </a:lnTo>
                  <a:lnTo>
                    <a:pt x="34" y="4226"/>
                  </a:lnTo>
                  <a:lnTo>
                    <a:pt x="0" y="4695"/>
                  </a:lnTo>
                  <a:lnTo>
                    <a:pt x="0" y="45707"/>
                  </a:lnTo>
                  <a:lnTo>
                    <a:pt x="34" y="46210"/>
                  </a:lnTo>
                  <a:lnTo>
                    <a:pt x="201" y="47115"/>
                  </a:lnTo>
                  <a:lnTo>
                    <a:pt x="570" y="47953"/>
                  </a:lnTo>
                  <a:lnTo>
                    <a:pt x="1073" y="48725"/>
                  </a:lnTo>
                  <a:lnTo>
                    <a:pt x="1710" y="49362"/>
                  </a:lnTo>
                  <a:lnTo>
                    <a:pt x="2448" y="49865"/>
                  </a:lnTo>
                  <a:lnTo>
                    <a:pt x="3320" y="50234"/>
                  </a:lnTo>
                  <a:lnTo>
                    <a:pt x="4225" y="50401"/>
                  </a:lnTo>
                  <a:lnTo>
                    <a:pt x="4728" y="50435"/>
                  </a:lnTo>
                  <a:lnTo>
                    <a:pt x="45740" y="50435"/>
                  </a:lnTo>
                  <a:lnTo>
                    <a:pt x="46209" y="50401"/>
                  </a:lnTo>
                  <a:lnTo>
                    <a:pt x="47148" y="50234"/>
                  </a:lnTo>
                  <a:lnTo>
                    <a:pt x="47986" y="49865"/>
                  </a:lnTo>
                  <a:lnTo>
                    <a:pt x="48724" y="49362"/>
                  </a:lnTo>
                  <a:lnTo>
                    <a:pt x="49361" y="48725"/>
                  </a:lnTo>
                  <a:lnTo>
                    <a:pt x="49864" y="47953"/>
                  </a:lnTo>
                  <a:lnTo>
                    <a:pt x="50233" y="47115"/>
                  </a:lnTo>
                  <a:lnTo>
                    <a:pt x="50434" y="46210"/>
                  </a:lnTo>
                  <a:lnTo>
                    <a:pt x="50434" y="45707"/>
                  </a:lnTo>
                  <a:lnTo>
                    <a:pt x="50434" y="4695"/>
                  </a:lnTo>
                  <a:lnTo>
                    <a:pt x="50434" y="4226"/>
                  </a:lnTo>
                  <a:lnTo>
                    <a:pt x="50233" y="3287"/>
                  </a:lnTo>
                  <a:lnTo>
                    <a:pt x="49864" y="2448"/>
                  </a:lnTo>
                  <a:lnTo>
                    <a:pt x="49361" y="1711"/>
                  </a:lnTo>
                  <a:lnTo>
                    <a:pt x="48724" y="1074"/>
                  </a:lnTo>
                  <a:lnTo>
                    <a:pt x="47986" y="537"/>
                  </a:lnTo>
                  <a:lnTo>
                    <a:pt x="47148" y="202"/>
                  </a:lnTo>
                  <a:lnTo>
                    <a:pt x="46209" y="1"/>
                  </a:lnTo>
                  <a:close/>
                </a:path>
              </a:pathLst>
            </a:custGeom>
            <a:solidFill>
              <a:srgbClr val="FFFFFF"/>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3"/>
            <p:cNvSpPr/>
            <p:nvPr/>
          </p:nvSpPr>
          <p:spPr>
            <a:xfrm>
              <a:off x="5519613" y="3132011"/>
              <a:ext cx="534405" cy="229384"/>
            </a:xfrm>
            <a:custGeom>
              <a:avLst/>
              <a:gdLst/>
              <a:ahLst/>
              <a:cxnLst/>
              <a:rect l="l" t="t" r="r" b="b"/>
              <a:pathLst>
                <a:path w="29611" h="12710" fill="none" extrusionOk="0">
                  <a:moveTo>
                    <a:pt x="6540" y="0"/>
                  </a:moveTo>
                  <a:lnTo>
                    <a:pt x="1" y="12709"/>
                  </a:lnTo>
                  <a:lnTo>
                    <a:pt x="29611" y="12709"/>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3"/>
            <p:cNvSpPr/>
            <p:nvPr/>
          </p:nvSpPr>
          <p:spPr>
            <a:xfrm>
              <a:off x="5804673" y="2785842"/>
              <a:ext cx="249344" cy="240880"/>
            </a:xfrm>
            <a:custGeom>
              <a:avLst/>
              <a:gdLst/>
              <a:ahLst/>
              <a:cxnLst/>
              <a:rect l="l" t="t" r="r" b="b"/>
              <a:pathLst>
                <a:path w="13816" h="13347" fill="none" extrusionOk="0">
                  <a:moveTo>
                    <a:pt x="13816" y="0"/>
                  </a:moveTo>
                  <a:lnTo>
                    <a:pt x="0" y="9188"/>
                  </a:lnTo>
                  <a:lnTo>
                    <a:pt x="13816" y="13346"/>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3"/>
            <p:cNvSpPr/>
            <p:nvPr/>
          </p:nvSpPr>
          <p:spPr>
            <a:xfrm>
              <a:off x="5995309" y="2727133"/>
              <a:ext cx="117417" cy="118031"/>
            </a:xfrm>
            <a:custGeom>
              <a:avLst/>
              <a:gdLst/>
              <a:ahLst/>
              <a:cxnLst/>
              <a:rect l="l" t="t" r="r" b="b"/>
              <a:pathLst>
                <a:path w="6506" h="6540" extrusionOk="0">
                  <a:moveTo>
                    <a:pt x="0" y="0"/>
                  </a:moveTo>
                  <a:lnTo>
                    <a:pt x="0" y="6539"/>
                  </a:lnTo>
                  <a:lnTo>
                    <a:pt x="6506" y="6539"/>
                  </a:lnTo>
                  <a:lnTo>
                    <a:pt x="6506" y="0"/>
                  </a:lnTo>
                  <a:close/>
                </a:path>
              </a:pathLst>
            </a:custGeom>
            <a:solidFill>
              <a:schemeClr val="accent3"/>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3"/>
            <p:cNvSpPr/>
            <p:nvPr/>
          </p:nvSpPr>
          <p:spPr>
            <a:xfrm>
              <a:off x="5995309" y="2967995"/>
              <a:ext cx="117417" cy="118031"/>
            </a:xfrm>
            <a:custGeom>
              <a:avLst/>
              <a:gdLst/>
              <a:ahLst/>
              <a:cxnLst/>
              <a:rect l="l" t="t" r="r" b="b"/>
              <a:pathLst>
                <a:path w="6506" h="6540" extrusionOk="0">
                  <a:moveTo>
                    <a:pt x="0" y="1"/>
                  </a:moveTo>
                  <a:lnTo>
                    <a:pt x="0" y="6540"/>
                  </a:lnTo>
                  <a:lnTo>
                    <a:pt x="6506" y="6540"/>
                  </a:lnTo>
                  <a:lnTo>
                    <a:pt x="6506"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3"/>
            <p:cNvSpPr/>
            <p:nvPr/>
          </p:nvSpPr>
          <p:spPr>
            <a:xfrm>
              <a:off x="5745964" y="2892954"/>
              <a:ext cx="118031" cy="118031"/>
            </a:xfrm>
            <a:custGeom>
              <a:avLst/>
              <a:gdLst/>
              <a:ahLst/>
              <a:cxnLst/>
              <a:rect l="l" t="t" r="r" b="b"/>
              <a:pathLst>
                <a:path w="6540" h="6540" extrusionOk="0">
                  <a:moveTo>
                    <a:pt x="0" y="1"/>
                  </a:moveTo>
                  <a:lnTo>
                    <a:pt x="0" y="6540"/>
                  </a:lnTo>
                  <a:lnTo>
                    <a:pt x="6539" y="6540"/>
                  </a:lnTo>
                  <a:lnTo>
                    <a:pt x="6539"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3"/>
            <p:cNvSpPr/>
            <p:nvPr/>
          </p:nvSpPr>
          <p:spPr>
            <a:xfrm>
              <a:off x="5578935" y="3073302"/>
              <a:ext cx="118031" cy="118031"/>
            </a:xfrm>
            <a:custGeom>
              <a:avLst/>
              <a:gdLst/>
              <a:ahLst/>
              <a:cxnLst/>
              <a:rect l="l" t="t" r="r" b="b"/>
              <a:pathLst>
                <a:path w="6540" h="6540" extrusionOk="0">
                  <a:moveTo>
                    <a:pt x="0" y="0"/>
                  </a:moveTo>
                  <a:lnTo>
                    <a:pt x="0" y="6539"/>
                  </a:lnTo>
                  <a:lnTo>
                    <a:pt x="6539" y="6539"/>
                  </a:lnTo>
                  <a:lnTo>
                    <a:pt x="6539" y="0"/>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3"/>
            <p:cNvSpPr/>
            <p:nvPr/>
          </p:nvSpPr>
          <p:spPr>
            <a:xfrm>
              <a:off x="5460922" y="3302668"/>
              <a:ext cx="118031" cy="117435"/>
            </a:xfrm>
            <a:custGeom>
              <a:avLst/>
              <a:gdLst/>
              <a:ahLst/>
              <a:cxnLst/>
              <a:rect l="l" t="t" r="r" b="b"/>
              <a:pathLst>
                <a:path w="6540" h="6507" extrusionOk="0">
                  <a:moveTo>
                    <a:pt x="0" y="1"/>
                  </a:moveTo>
                  <a:lnTo>
                    <a:pt x="0" y="6506"/>
                  </a:lnTo>
                  <a:lnTo>
                    <a:pt x="6539" y="6506"/>
                  </a:lnTo>
                  <a:lnTo>
                    <a:pt x="6539" y="1"/>
                  </a:lnTo>
                  <a:close/>
                </a:path>
              </a:pathLst>
            </a:custGeom>
            <a:solidFill>
              <a:schemeClr val="accent3"/>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3"/>
            <p:cNvSpPr/>
            <p:nvPr/>
          </p:nvSpPr>
          <p:spPr>
            <a:xfrm>
              <a:off x="5995309" y="3302668"/>
              <a:ext cx="117417" cy="117435"/>
            </a:xfrm>
            <a:custGeom>
              <a:avLst/>
              <a:gdLst/>
              <a:ahLst/>
              <a:cxnLst/>
              <a:rect l="l" t="t" r="r" b="b"/>
              <a:pathLst>
                <a:path w="6506" h="6507" extrusionOk="0">
                  <a:moveTo>
                    <a:pt x="0" y="1"/>
                  </a:moveTo>
                  <a:lnTo>
                    <a:pt x="0" y="6506"/>
                  </a:lnTo>
                  <a:lnTo>
                    <a:pt x="6506" y="6506"/>
                  </a:lnTo>
                  <a:lnTo>
                    <a:pt x="6506" y="1"/>
                  </a:lnTo>
                  <a:close/>
                </a:path>
              </a:pathLst>
            </a:custGeom>
            <a:solidFill>
              <a:srgbClr val="6EDBFC"/>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3"/>
            <p:cNvSpPr/>
            <p:nvPr/>
          </p:nvSpPr>
          <p:spPr>
            <a:xfrm>
              <a:off x="4864795" y="2255678"/>
              <a:ext cx="910226" cy="910244"/>
            </a:xfrm>
            <a:custGeom>
              <a:avLst/>
              <a:gdLst/>
              <a:ahLst/>
              <a:cxnLst/>
              <a:rect l="l" t="t" r="r" b="b"/>
              <a:pathLst>
                <a:path w="50435" h="50436" extrusionOk="0">
                  <a:moveTo>
                    <a:pt x="4695" y="1"/>
                  </a:moveTo>
                  <a:lnTo>
                    <a:pt x="4226" y="34"/>
                  </a:lnTo>
                  <a:lnTo>
                    <a:pt x="3287" y="202"/>
                  </a:lnTo>
                  <a:lnTo>
                    <a:pt x="2449" y="571"/>
                  </a:lnTo>
                  <a:lnTo>
                    <a:pt x="1711" y="1074"/>
                  </a:lnTo>
                  <a:lnTo>
                    <a:pt x="1074" y="1711"/>
                  </a:lnTo>
                  <a:lnTo>
                    <a:pt x="571" y="2482"/>
                  </a:lnTo>
                  <a:lnTo>
                    <a:pt x="202" y="3321"/>
                  </a:lnTo>
                  <a:lnTo>
                    <a:pt x="34" y="4226"/>
                  </a:lnTo>
                  <a:lnTo>
                    <a:pt x="1" y="4729"/>
                  </a:lnTo>
                  <a:lnTo>
                    <a:pt x="1" y="45740"/>
                  </a:lnTo>
                  <a:lnTo>
                    <a:pt x="34" y="46210"/>
                  </a:lnTo>
                  <a:lnTo>
                    <a:pt x="202" y="47149"/>
                  </a:lnTo>
                  <a:lnTo>
                    <a:pt x="571" y="47987"/>
                  </a:lnTo>
                  <a:lnTo>
                    <a:pt x="1074" y="48725"/>
                  </a:lnTo>
                  <a:lnTo>
                    <a:pt x="1711" y="49362"/>
                  </a:lnTo>
                  <a:lnTo>
                    <a:pt x="2449" y="49899"/>
                  </a:lnTo>
                  <a:lnTo>
                    <a:pt x="3287" y="50234"/>
                  </a:lnTo>
                  <a:lnTo>
                    <a:pt x="4226" y="50435"/>
                  </a:lnTo>
                  <a:lnTo>
                    <a:pt x="46210" y="50435"/>
                  </a:lnTo>
                  <a:lnTo>
                    <a:pt x="47149" y="50234"/>
                  </a:lnTo>
                  <a:lnTo>
                    <a:pt x="47987" y="49899"/>
                  </a:lnTo>
                  <a:lnTo>
                    <a:pt x="48725" y="49362"/>
                  </a:lnTo>
                  <a:lnTo>
                    <a:pt x="49362" y="48725"/>
                  </a:lnTo>
                  <a:lnTo>
                    <a:pt x="49865" y="47987"/>
                  </a:lnTo>
                  <a:lnTo>
                    <a:pt x="50234" y="47149"/>
                  </a:lnTo>
                  <a:lnTo>
                    <a:pt x="50435" y="46210"/>
                  </a:lnTo>
                  <a:lnTo>
                    <a:pt x="50435" y="45740"/>
                  </a:lnTo>
                  <a:lnTo>
                    <a:pt x="50435" y="4729"/>
                  </a:lnTo>
                  <a:lnTo>
                    <a:pt x="50435" y="4226"/>
                  </a:lnTo>
                  <a:lnTo>
                    <a:pt x="50234" y="3321"/>
                  </a:lnTo>
                  <a:lnTo>
                    <a:pt x="49865" y="2482"/>
                  </a:lnTo>
                  <a:lnTo>
                    <a:pt x="49362" y="1711"/>
                  </a:lnTo>
                  <a:lnTo>
                    <a:pt x="48725" y="1074"/>
                  </a:lnTo>
                  <a:lnTo>
                    <a:pt x="47987" y="571"/>
                  </a:lnTo>
                  <a:lnTo>
                    <a:pt x="47149" y="202"/>
                  </a:lnTo>
                  <a:lnTo>
                    <a:pt x="46210" y="34"/>
                  </a:lnTo>
                  <a:lnTo>
                    <a:pt x="45740" y="1"/>
                  </a:lnTo>
                  <a:close/>
                </a:path>
              </a:pathLst>
            </a:custGeom>
            <a:solidFill>
              <a:srgbClr val="FFFFFF"/>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3"/>
            <p:cNvSpPr/>
            <p:nvPr/>
          </p:nvSpPr>
          <p:spPr>
            <a:xfrm>
              <a:off x="4961024" y="2344039"/>
              <a:ext cx="605818" cy="46617"/>
            </a:xfrm>
            <a:custGeom>
              <a:avLst/>
              <a:gdLst/>
              <a:ahLst/>
              <a:cxnLst/>
              <a:rect l="l" t="t" r="r" b="b"/>
              <a:pathLst>
                <a:path w="33568" h="2583" extrusionOk="0">
                  <a:moveTo>
                    <a:pt x="1" y="1"/>
                  </a:moveTo>
                  <a:lnTo>
                    <a:pt x="1" y="2583"/>
                  </a:lnTo>
                  <a:lnTo>
                    <a:pt x="33568" y="2583"/>
                  </a:lnTo>
                  <a:lnTo>
                    <a:pt x="33568"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3"/>
            <p:cNvSpPr/>
            <p:nvPr/>
          </p:nvSpPr>
          <p:spPr>
            <a:xfrm>
              <a:off x="4961024" y="2420903"/>
              <a:ext cx="349815" cy="47230"/>
            </a:xfrm>
            <a:custGeom>
              <a:avLst/>
              <a:gdLst/>
              <a:ahLst/>
              <a:cxnLst/>
              <a:rect l="l" t="t" r="r" b="b"/>
              <a:pathLst>
                <a:path w="19383" h="2617" extrusionOk="0">
                  <a:moveTo>
                    <a:pt x="1" y="0"/>
                  </a:moveTo>
                  <a:lnTo>
                    <a:pt x="1" y="2616"/>
                  </a:lnTo>
                  <a:lnTo>
                    <a:pt x="19383" y="2616"/>
                  </a:lnTo>
                  <a:lnTo>
                    <a:pt x="19383"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3"/>
            <p:cNvSpPr/>
            <p:nvPr/>
          </p:nvSpPr>
          <p:spPr>
            <a:xfrm>
              <a:off x="4961024" y="2498363"/>
              <a:ext cx="203973" cy="47230"/>
            </a:xfrm>
            <a:custGeom>
              <a:avLst/>
              <a:gdLst/>
              <a:ahLst/>
              <a:cxnLst/>
              <a:rect l="l" t="t" r="r" b="b"/>
              <a:pathLst>
                <a:path w="11302" h="2617" extrusionOk="0">
                  <a:moveTo>
                    <a:pt x="1" y="1"/>
                  </a:moveTo>
                  <a:lnTo>
                    <a:pt x="1" y="2616"/>
                  </a:lnTo>
                  <a:lnTo>
                    <a:pt x="11301" y="2616"/>
                  </a:lnTo>
                  <a:lnTo>
                    <a:pt x="11301"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3"/>
            <p:cNvSpPr/>
            <p:nvPr/>
          </p:nvSpPr>
          <p:spPr>
            <a:xfrm>
              <a:off x="4961024" y="2575841"/>
              <a:ext cx="335305" cy="46617"/>
            </a:xfrm>
            <a:custGeom>
              <a:avLst/>
              <a:gdLst/>
              <a:ahLst/>
              <a:cxnLst/>
              <a:rect l="l" t="t" r="r" b="b"/>
              <a:pathLst>
                <a:path w="18579" h="2583" extrusionOk="0">
                  <a:moveTo>
                    <a:pt x="1" y="0"/>
                  </a:moveTo>
                  <a:lnTo>
                    <a:pt x="1" y="2582"/>
                  </a:lnTo>
                  <a:lnTo>
                    <a:pt x="18578" y="2582"/>
                  </a:lnTo>
                  <a:lnTo>
                    <a:pt x="18578"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4961024" y="2652687"/>
              <a:ext cx="522908" cy="47230"/>
            </a:xfrm>
            <a:custGeom>
              <a:avLst/>
              <a:gdLst/>
              <a:ahLst/>
              <a:cxnLst/>
              <a:rect l="l" t="t" r="r" b="b"/>
              <a:pathLst>
                <a:path w="28974" h="2617" extrusionOk="0">
                  <a:moveTo>
                    <a:pt x="1" y="1"/>
                  </a:moveTo>
                  <a:lnTo>
                    <a:pt x="1" y="2616"/>
                  </a:lnTo>
                  <a:lnTo>
                    <a:pt x="28973" y="2616"/>
                  </a:lnTo>
                  <a:lnTo>
                    <a:pt x="28973"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961024" y="2730165"/>
              <a:ext cx="349815" cy="46617"/>
            </a:xfrm>
            <a:custGeom>
              <a:avLst/>
              <a:gdLst/>
              <a:ahLst/>
              <a:cxnLst/>
              <a:rect l="l" t="t" r="r" b="b"/>
              <a:pathLst>
                <a:path w="19383" h="2583" extrusionOk="0">
                  <a:moveTo>
                    <a:pt x="1" y="0"/>
                  </a:moveTo>
                  <a:lnTo>
                    <a:pt x="1" y="2582"/>
                  </a:lnTo>
                  <a:lnTo>
                    <a:pt x="19383" y="2582"/>
                  </a:lnTo>
                  <a:lnTo>
                    <a:pt x="19383"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4961024" y="2807012"/>
              <a:ext cx="243912" cy="47230"/>
            </a:xfrm>
            <a:custGeom>
              <a:avLst/>
              <a:gdLst/>
              <a:ahLst/>
              <a:cxnLst/>
              <a:rect l="l" t="t" r="r" b="b"/>
              <a:pathLst>
                <a:path w="13515" h="2617" extrusionOk="0">
                  <a:moveTo>
                    <a:pt x="1" y="1"/>
                  </a:moveTo>
                  <a:lnTo>
                    <a:pt x="1" y="2616"/>
                  </a:lnTo>
                  <a:lnTo>
                    <a:pt x="13515" y="2616"/>
                  </a:lnTo>
                  <a:lnTo>
                    <a:pt x="13515"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3"/>
            <p:cNvSpPr/>
            <p:nvPr/>
          </p:nvSpPr>
          <p:spPr>
            <a:xfrm>
              <a:off x="4961024" y="2884489"/>
              <a:ext cx="395204" cy="47212"/>
            </a:xfrm>
            <a:custGeom>
              <a:avLst/>
              <a:gdLst/>
              <a:ahLst/>
              <a:cxnLst/>
              <a:rect l="l" t="t" r="r" b="b"/>
              <a:pathLst>
                <a:path w="21898" h="2616" extrusionOk="0">
                  <a:moveTo>
                    <a:pt x="1" y="0"/>
                  </a:moveTo>
                  <a:lnTo>
                    <a:pt x="1" y="2616"/>
                  </a:lnTo>
                  <a:lnTo>
                    <a:pt x="21898" y="2616"/>
                  </a:lnTo>
                  <a:lnTo>
                    <a:pt x="21898"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3"/>
            <p:cNvSpPr/>
            <p:nvPr/>
          </p:nvSpPr>
          <p:spPr>
            <a:xfrm>
              <a:off x="4961024" y="2961336"/>
              <a:ext cx="479342" cy="47230"/>
            </a:xfrm>
            <a:custGeom>
              <a:avLst/>
              <a:gdLst/>
              <a:ahLst/>
              <a:cxnLst/>
              <a:rect l="l" t="t" r="r" b="b"/>
              <a:pathLst>
                <a:path w="26560" h="2617" extrusionOk="0">
                  <a:moveTo>
                    <a:pt x="1" y="1"/>
                  </a:moveTo>
                  <a:lnTo>
                    <a:pt x="1" y="2616"/>
                  </a:lnTo>
                  <a:lnTo>
                    <a:pt x="26559" y="2616"/>
                  </a:lnTo>
                  <a:lnTo>
                    <a:pt x="26559"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p:nvPr/>
          </p:nvSpPr>
          <p:spPr>
            <a:xfrm>
              <a:off x="4961024" y="3038814"/>
              <a:ext cx="605818" cy="47212"/>
            </a:xfrm>
            <a:custGeom>
              <a:avLst/>
              <a:gdLst/>
              <a:ahLst/>
              <a:cxnLst/>
              <a:rect l="l" t="t" r="r" b="b"/>
              <a:pathLst>
                <a:path w="33568" h="2616" extrusionOk="0">
                  <a:moveTo>
                    <a:pt x="1" y="0"/>
                  </a:moveTo>
                  <a:lnTo>
                    <a:pt x="1" y="2616"/>
                  </a:lnTo>
                  <a:lnTo>
                    <a:pt x="33568" y="2616"/>
                  </a:lnTo>
                  <a:lnTo>
                    <a:pt x="33568"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3"/>
            <p:cNvSpPr/>
            <p:nvPr/>
          </p:nvSpPr>
          <p:spPr>
            <a:xfrm>
              <a:off x="4961024" y="2344039"/>
              <a:ext cx="605818" cy="46617"/>
            </a:xfrm>
            <a:custGeom>
              <a:avLst/>
              <a:gdLst/>
              <a:ahLst/>
              <a:cxnLst/>
              <a:rect l="l" t="t" r="r" b="b"/>
              <a:pathLst>
                <a:path w="33568" h="2583" extrusionOk="0">
                  <a:moveTo>
                    <a:pt x="1" y="1"/>
                  </a:moveTo>
                  <a:lnTo>
                    <a:pt x="1" y="2583"/>
                  </a:lnTo>
                  <a:lnTo>
                    <a:pt x="33568" y="2583"/>
                  </a:lnTo>
                  <a:lnTo>
                    <a:pt x="3356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3"/>
            <p:cNvSpPr/>
            <p:nvPr/>
          </p:nvSpPr>
          <p:spPr>
            <a:xfrm>
              <a:off x="4961024" y="2420903"/>
              <a:ext cx="349815" cy="47230"/>
            </a:xfrm>
            <a:custGeom>
              <a:avLst/>
              <a:gdLst/>
              <a:ahLst/>
              <a:cxnLst/>
              <a:rect l="l" t="t" r="r" b="b"/>
              <a:pathLst>
                <a:path w="19383" h="2617" extrusionOk="0">
                  <a:moveTo>
                    <a:pt x="1" y="0"/>
                  </a:moveTo>
                  <a:lnTo>
                    <a:pt x="1" y="2616"/>
                  </a:lnTo>
                  <a:lnTo>
                    <a:pt x="19383" y="2616"/>
                  </a:lnTo>
                  <a:lnTo>
                    <a:pt x="193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3"/>
            <p:cNvSpPr/>
            <p:nvPr/>
          </p:nvSpPr>
          <p:spPr>
            <a:xfrm>
              <a:off x="4961024" y="2498363"/>
              <a:ext cx="203973" cy="47230"/>
            </a:xfrm>
            <a:custGeom>
              <a:avLst/>
              <a:gdLst/>
              <a:ahLst/>
              <a:cxnLst/>
              <a:rect l="l" t="t" r="r" b="b"/>
              <a:pathLst>
                <a:path w="11302" h="2617" extrusionOk="0">
                  <a:moveTo>
                    <a:pt x="1" y="1"/>
                  </a:moveTo>
                  <a:lnTo>
                    <a:pt x="1" y="2616"/>
                  </a:lnTo>
                  <a:lnTo>
                    <a:pt x="11301" y="2616"/>
                  </a:lnTo>
                  <a:lnTo>
                    <a:pt x="113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3"/>
            <p:cNvSpPr/>
            <p:nvPr/>
          </p:nvSpPr>
          <p:spPr>
            <a:xfrm>
              <a:off x="4961024" y="2575841"/>
              <a:ext cx="335305" cy="46617"/>
            </a:xfrm>
            <a:custGeom>
              <a:avLst/>
              <a:gdLst/>
              <a:ahLst/>
              <a:cxnLst/>
              <a:rect l="l" t="t" r="r" b="b"/>
              <a:pathLst>
                <a:path w="18579" h="2583" extrusionOk="0">
                  <a:moveTo>
                    <a:pt x="1" y="0"/>
                  </a:moveTo>
                  <a:lnTo>
                    <a:pt x="1" y="2582"/>
                  </a:lnTo>
                  <a:lnTo>
                    <a:pt x="18578" y="2582"/>
                  </a:lnTo>
                  <a:lnTo>
                    <a:pt x="185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3"/>
            <p:cNvSpPr/>
            <p:nvPr/>
          </p:nvSpPr>
          <p:spPr>
            <a:xfrm>
              <a:off x="4961024" y="2652687"/>
              <a:ext cx="522908" cy="47230"/>
            </a:xfrm>
            <a:custGeom>
              <a:avLst/>
              <a:gdLst/>
              <a:ahLst/>
              <a:cxnLst/>
              <a:rect l="l" t="t" r="r" b="b"/>
              <a:pathLst>
                <a:path w="28974" h="2617" extrusionOk="0">
                  <a:moveTo>
                    <a:pt x="1" y="1"/>
                  </a:moveTo>
                  <a:lnTo>
                    <a:pt x="1" y="2616"/>
                  </a:lnTo>
                  <a:lnTo>
                    <a:pt x="28973" y="2616"/>
                  </a:lnTo>
                  <a:lnTo>
                    <a:pt x="289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3"/>
            <p:cNvSpPr/>
            <p:nvPr/>
          </p:nvSpPr>
          <p:spPr>
            <a:xfrm>
              <a:off x="4961024" y="2730165"/>
              <a:ext cx="349815" cy="46617"/>
            </a:xfrm>
            <a:custGeom>
              <a:avLst/>
              <a:gdLst/>
              <a:ahLst/>
              <a:cxnLst/>
              <a:rect l="l" t="t" r="r" b="b"/>
              <a:pathLst>
                <a:path w="19383" h="2583" extrusionOk="0">
                  <a:moveTo>
                    <a:pt x="1" y="0"/>
                  </a:moveTo>
                  <a:lnTo>
                    <a:pt x="1" y="2582"/>
                  </a:lnTo>
                  <a:lnTo>
                    <a:pt x="19383" y="2582"/>
                  </a:lnTo>
                  <a:lnTo>
                    <a:pt x="193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3"/>
            <p:cNvSpPr/>
            <p:nvPr/>
          </p:nvSpPr>
          <p:spPr>
            <a:xfrm>
              <a:off x="4961024" y="2807012"/>
              <a:ext cx="243912" cy="47230"/>
            </a:xfrm>
            <a:custGeom>
              <a:avLst/>
              <a:gdLst/>
              <a:ahLst/>
              <a:cxnLst/>
              <a:rect l="l" t="t" r="r" b="b"/>
              <a:pathLst>
                <a:path w="13515" h="2617" extrusionOk="0">
                  <a:moveTo>
                    <a:pt x="1" y="1"/>
                  </a:moveTo>
                  <a:lnTo>
                    <a:pt x="1" y="2616"/>
                  </a:lnTo>
                  <a:lnTo>
                    <a:pt x="13515" y="2616"/>
                  </a:lnTo>
                  <a:lnTo>
                    <a:pt x="135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3"/>
            <p:cNvSpPr/>
            <p:nvPr/>
          </p:nvSpPr>
          <p:spPr>
            <a:xfrm>
              <a:off x="4961024" y="2884489"/>
              <a:ext cx="395204" cy="47212"/>
            </a:xfrm>
            <a:custGeom>
              <a:avLst/>
              <a:gdLst/>
              <a:ahLst/>
              <a:cxnLst/>
              <a:rect l="l" t="t" r="r" b="b"/>
              <a:pathLst>
                <a:path w="21898" h="2616" extrusionOk="0">
                  <a:moveTo>
                    <a:pt x="1" y="0"/>
                  </a:moveTo>
                  <a:lnTo>
                    <a:pt x="1" y="2616"/>
                  </a:lnTo>
                  <a:lnTo>
                    <a:pt x="21898" y="2616"/>
                  </a:lnTo>
                  <a:lnTo>
                    <a:pt x="218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3"/>
            <p:cNvSpPr/>
            <p:nvPr/>
          </p:nvSpPr>
          <p:spPr>
            <a:xfrm>
              <a:off x="4961024" y="2961336"/>
              <a:ext cx="479342" cy="47230"/>
            </a:xfrm>
            <a:custGeom>
              <a:avLst/>
              <a:gdLst/>
              <a:ahLst/>
              <a:cxnLst/>
              <a:rect l="l" t="t" r="r" b="b"/>
              <a:pathLst>
                <a:path w="26560" h="2617" extrusionOk="0">
                  <a:moveTo>
                    <a:pt x="1" y="1"/>
                  </a:moveTo>
                  <a:lnTo>
                    <a:pt x="1" y="2616"/>
                  </a:lnTo>
                  <a:lnTo>
                    <a:pt x="26559" y="2616"/>
                  </a:lnTo>
                  <a:lnTo>
                    <a:pt x="265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3"/>
            <p:cNvSpPr/>
            <p:nvPr/>
          </p:nvSpPr>
          <p:spPr>
            <a:xfrm>
              <a:off x="4961024" y="3038814"/>
              <a:ext cx="605818" cy="47212"/>
            </a:xfrm>
            <a:custGeom>
              <a:avLst/>
              <a:gdLst/>
              <a:ahLst/>
              <a:cxnLst/>
              <a:rect l="l" t="t" r="r" b="b"/>
              <a:pathLst>
                <a:path w="33568" h="2616" extrusionOk="0">
                  <a:moveTo>
                    <a:pt x="1" y="0"/>
                  </a:moveTo>
                  <a:lnTo>
                    <a:pt x="1" y="2616"/>
                  </a:lnTo>
                  <a:lnTo>
                    <a:pt x="33568" y="2616"/>
                  </a:lnTo>
                  <a:lnTo>
                    <a:pt x="335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3"/>
            <p:cNvSpPr/>
            <p:nvPr/>
          </p:nvSpPr>
          <p:spPr>
            <a:xfrm>
              <a:off x="5310821" y="2176414"/>
              <a:ext cx="300798" cy="79896"/>
            </a:xfrm>
            <a:custGeom>
              <a:avLst/>
              <a:gdLst/>
              <a:ahLst/>
              <a:cxnLst/>
              <a:rect l="l" t="t" r="r" b="b"/>
              <a:pathLst>
                <a:path w="16667" h="4427" extrusionOk="0">
                  <a:moveTo>
                    <a:pt x="1778" y="0"/>
                  </a:moveTo>
                  <a:lnTo>
                    <a:pt x="973" y="335"/>
                  </a:lnTo>
                  <a:lnTo>
                    <a:pt x="370" y="939"/>
                  </a:lnTo>
                  <a:lnTo>
                    <a:pt x="34" y="1744"/>
                  </a:lnTo>
                  <a:lnTo>
                    <a:pt x="1" y="2213"/>
                  </a:lnTo>
                  <a:lnTo>
                    <a:pt x="1" y="4426"/>
                  </a:lnTo>
                  <a:lnTo>
                    <a:pt x="16667" y="4426"/>
                  </a:lnTo>
                  <a:lnTo>
                    <a:pt x="16667" y="2213"/>
                  </a:lnTo>
                  <a:lnTo>
                    <a:pt x="16633" y="1744"/>
                  </a:lnTo>
                  <a:lnTo>
                    <a:pt x="16298" y="939"/>
                  </a:lnTo>
                  <a:lnTo>
                    <a:pt x="15695" y="335"/>
                  </a:lnTo>
                  <a:lnTo>
                    <a:pt x="14890" y="0"/>
                  </a:lnTo>
                  <a:close/>
                </a:path>
              </a:pathLst>
            </a:custGeom>
            <a:solidFill>
              <a:srgbClr val="FFFFFF"/>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3"/>
            <p:cNvSpPr/>
            <p:nvPr/>
          </p:nvSpPr>
          <p:spPr>
            <a:xfrm>
              <a:off x="5160738" y="2176414"/>
              <a:ext cx="300798" cy="79896"/>
            </a:xfrm>
            <a:custGeom>
              <a:avLst/>
              <a:gdLst/>
              <a:ahLst/>
              <a:cxnLst/>
              <a:rect l="l" t="t" r="r" b="b"/>
              <a:pathLst>
                <a:path w="16667" h="4427" extrusionOk="0">
                  <a:moveTo>
                    <a:pt x="1811" y="0"/>
                  </a:moveTo>
                  <a:lnTo>
                    <a:pt x="1007" y="369"/>
                  </a:lnTo>
                  <a:lnTo>
                    <a:pt x="369" y="972"/>
                  </a:lnTo>
                  <a:lnTo>
                    <a:pt x="1" y="1811"/>
                  </a:lnTo>
                  <a:lnTo>
                    <a:pt x="1" y="2280"/>
                  </a:lnTo>
                  <a:lnTo>
                    <a:pt x="1" y="4426"/>
                  </a:lnTo>
                  <a:lnTo>
                    <a:pt x="16667" y="4426"/>
                  </a:lnTo>
                  <a:lnTo>
                    <a:pt x="16667" y="2280"/>
                  </a:lnTo>
                  <a:lnTo>
                    <a:pt x="16633" y="1811"/>
                  </a:lnTo>
                  <a:lnTo>
                    <a:pt x="16264" y="972"/>
                  </a:lnTo>
                  <a:lnTo>
                    <a:pt x="15661" y="369"/>
                  </a:lnTo>
                  <a:lnTo>
                    <a:pt x="14822" y="0"/>
                  </a:lnTo>
                  <a:close/>
                </a:path>
              </a:pathLst>
            </a:custGeom>
            <a:solidFill>
              <a:schemeClr val="accent3"/>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3"/>
            <p:cNvSpPr/>
            <p:nvPr/>
          </p:nvSpPr>
          <p:spPr>
            <a:xfrm>
              <a:off x="4996127" y="2176414"/>
              <a:ext cx="300798" cy="79283"/>
            </a:xfrm>
            <a:custGeom>
              <a:avLst/>
              <a:gdLst/>
              <a:ahLst/>
              <a:cxnLst/>
              <a:rect l="l" t="t" r="r" b="b"/>
              <a:pathLst>
                <a:path w="16667" h="4393" extrusionOk="0">
                  <a:moveTo>
                    <a:pt x="1711" y="0"/>
                  </a:moveTo>
                  <a:lnTo>
                    <a:pt x="939" y="335"/>
                  </a:lnTo>
                  <a:lnTo>
                    <a:pt x="336" y="905"/>
                  </a:lnTo>
                  <a:lnTo>
                    <a:pt x="34" y="1677"/>
                  </a:lnTo>
                  <a:lnTo>
                    <a:pt x="1" y="2113"/>
                  </a:lnTo>
                  <a:lnTo>
                    <a:pt x="1" y="4393"/>
                  </a:lnTo>
                  <a:lnTo>
                    <a:pt x="16667" y="4393"/>
                  </a:lnTo>
                  <a:lnTo>
                    <a:pt x="16667" y="2113"/>
                  </a:lnTo>
                  <a:lnTo>
                    <a:pt x="16633" y="1677"/>
                  </a:lnTo>
                  <a:lnTo>
                    <a:pt x="16298" y="905"/>
                  </a:lnTo>
                  <a:lnTo>
                    <a:pt x="15694" y="335"/>
                  </a:lnTo>
                  <a:lnTo>
                    <a:pt x="14923" y="0"/>
                  </a:lnTo>
                  <a:close/>
                </a:path>
              </a:pathLst>
            </a:custGeom>
            <a:solidFill>
              <a:srgbClr val="FFFFFF"/>
            </a:solidFill>
            <a:ln w="10900" cap="flat" cmpd="sng">
              <a:solidFill>
                <a:schemeClr val="dk2"/>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3"/>
            <p:cNvSpPr/>
            <p:nvPr/>
          </p:nvSpPr>
          <p:spPr>
            <a:xfrm>
              <a:off x="7870191" y="3844310"/>
              <a:ext cx="165243" cy="18"/>
            </a:xfrm>
            <a:custGeom>
              <a:avLst/>
              <a:gdLst/>
              <a:ahLst/>
              <a:cxnLst/>
              <a:rect l="l" t="t" r="r" b="b"/>
              <a:pathLst>
                <a:path w="9156" h="1" fill="none" extrusionOk="0">
                  <a:moveTo>
                    <a:pt x="1" y="1"/>
                  </a:moveTo>
                  <a:lnTo>
                    <a:pt x="9155"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5263627" y="3844310"/>
              <a:ext cx="2519431" cy="18"/>
            </a:xfrm>
            <a:custGeom>
              <a:avLst/>
              <a:gdLst/>
              <a:ahLst/>
              <a:cxnLst/>
              <a:rect l="l" t="t" r="r" b="b"/>
              <a:pathLst>
                <a:path w="139600" h="1" fill="none" extrusionOk="0">
                  <a:moveTo>
                    <a:pt x="0" y="1"/>
                  </a:moveTo>
                  <a:lnTo>
                    <a:pt x="139600"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3"/>
            <p:cNvSpPr/>
            <p:nvPr/>
          </p:nvSpPr>
          <p:spPr>
            <a:xfrm>
              <a:off x="7818142" y="3714205"/>
              <a:ext cx="76269" cy="102889"/>
            </a:xfrm>
            <a:custGeom>
              <a:avLst/>
              <a:gdLst/>
              <a:ahLst/>
              <a:cxnLst/>
              <a:rect l="l" t="t" r="r" b="b"/>
              <a:pathLst>
                <a:path w="4226" h="5701" extrusionOk="0">
                  <a:moveTo>
                    <a:pt x="873" y="0"/>
                  </a:moveTo>
                  <a:lnTo>
                    <a:pt x="336" y="134"/>
                  </a:lnTo>
                  <a:lnTo>
                    <a:pt x="370" y="1845"/>
                  </a:lnTo>
                  <a:lnTo>
                    <a:pt x="571" y="1677"/>
                  </a:lnTo>
                  <a:lnTo>
                    <a:pt x="1644" y="1275"/>
                  </a:lnTo>
                  <a:lnTo>
                    <a:pt x="2247" y="1409"/>
                  </a:lnTo>
                  <a:lnTo>
                    <a:pt x="2616" y="1710"/>
                  </a:lnTo>
                  <a:lnTo>
                    <a:pt x="2750" y="1979"/>
                  </a:lnTo>
                  <a:lnTo>
                    <a:pt x="2851" y="2213"/>
                  </a:lnTo>
                  <a:lnTo>
                    <a:pt x="2918" y="2683"/>
                  </a:lnTo>
                  <a:lnTo>
                    <a:pt x="2683" y="3387"/>
                  </a:lnTo>
                  <a:lnTo>
                    <a:pt x="1879" y="4125"/>
                  </a:lnTo>
                  <a:lnTo>
                    <a:pt x="671" y="4594"/>
                  </a:lnTo>
                  <a:lnTo>
                    <a:pt x="1" y="4628"/>
                  </a:lnTo>
                  <a:lnTo>
                    <a:pt x="1" y="5701"/>
                  </a:lnTo>
                  <a:lnTo>
                    <a:pt x="504" y="5701"/>
                  </a:lnTo>
                  <a:lnTo>
                    <a:pt x="2382" y="5164"/>
                  </a:lnTo>
                  <a:lnTo>
                    <a:pt x="3119" y="4728"/>
                  </a:lnTo>
                  <a:lnTo>
                    <a:pt x="3723" y="4024"/>
                  </a:lnTo>
                  <a:lnTo>
                    <a:pt x="4125" y="3085"/>
                  </a:lnTo>
                  <a:lnTo>
                    <a:pt x="4192" y="2515"/>
                  </a:lnTo>
                  <a:lnTo>
                    <a:pt x="4226" y="1912"/>
                  </a:lnTo>
                  <a:lnTo>
                    <a:pt x="3958" y="1040"/>
                  </a:lnTo>
                  <a:lnTo>
                    <a:pt x="3421" y="470"/>
                  </a:lnTo>
                  <a:lnTo>
                    <a:pt x="2750" y="168"/>
                  </a:lnTo>
                  <a:lnTo>
                    <a:pt x="873" y="0"/>
                  </a:lnTo>
                  <a:close/>
                </a:path>
              </a:pathLst>
            </a:custGeom>
            <a:solidFill>
              <a:srgbClr val="6EDBFC"/>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7660190" y="3666993"/>
              <a:ext cx="183399" cy="177335"/>
            </a:xfrm>
            <a:custGeom>
              <a:avLst/>
              <a:gdLst/>
              <a:ahLst/>
              <a:cxnLst/>
              <a:rect l="l" t="t" r="r" b="b"/>
              <a:pathLst>
                <a:path w="10162" h="9826" extrusionOk="0">
                  <a:moveTo>
                    <a:pt x="0" y="1"/>
                  </a:moveTo>
                  <a:lnTo>
                    <a:pt x="1174" y="9826"/>
                  </a:lnTo>
                  <a:lnTo>
                    <a:pt x="8987" y="9826"/>
                  </a:lnTo>
                  <a:lnTo>
                    <a:pt x="10161" y="1"/>
                  </a:lnTo>
                  <a:close/>
                </a:path>
              </a:pathLst>
            </a:custGeom>
            <a:solidFill>
              <a:srgbClr val="6EDBFC"/>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3"/>
            <p:cNvSpPr/>
            <p:nvPr/>
          </p:nvSpPr>
          <p:spPr>
            <a:xfrm>
              <a:off x="7650499" y="3658529"/>
              <a:ext cx="202168" cy="19979"/>
            </a:xfrm>
            <a:custGeom>
              <a:avLst/>
              <a:gdLst/>
              <a:ahLst/>
              <a:cxnLst/>
              <a:rect l="l" t="t" r="r" b="b"/>
              <a:pathLst>
                <a:path w="11202" h="1107" extrusionOk="0">
                  <a:moveTo>
                    <a:pt x="537" y="0"/>
                  </a:moveTo>
                  <a:lnTo>
                    <a:pt x="336" y="34"/>
                  </a:lnTo>
                  <a:lnTo>
                    <a:pt x="34" y="302"/>
                  </a:lnTo>
                  <a:lnTo>
                    <a:pt x="1" y="537"/>
                  </a:lnTo>
                  <a:lnTo>
                    <a:pt x="1" y="570"/>
                  </a:lnTo>
                  <a:lnTo>
                    <a:pt x="34" y="805"/>
                  </a:lnTo>
                  <a:lnTo>
                    <a:pt x="336" y="1073"/>
                  </a:lnTo>
                  <a:lnTo>
                    <a:pt x="537" y="1107"/>
                  </a:lnTo>
                  <a:lnTo>
                    <a:pt x="10665" y="1107"/>
                  </a:lnTo>
                  <a:lnTo>
                    <a:pt x="10899" y="1073"/>
                  </a:lnTo>
                  <a:lnTo>
                    <a:pt x="11168" y="805"/>
                  </a:lnTo>
                  <a:lnTo>
                    <a:pt x="11201" y="570"/>
                  </a:lnTo>
                  <a:lnTo>
                    <a:pt x="11201" y="537"/>
                  </a:lnTo>
                  <a:lnTo>
                    <a:pt x="11168" y="302"/>
                  </a:lnTo>
                  <a:lnTo>
                    <a:pt x="10899" y="34"/>
                  </a:lnTo>
                  <a:lnTo>
                    <a:pt x="10665"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a:off x="7678346" y="3305700"/>
              <a:ext cx="105325" cy="333482"/>
            </a:xfrm>
            <a:custGeom>
              <a:avLst/>
              <a:gdLst/>
              <a:ahLst/>
              <a:cxnLst/>
              <a:rect l="l" t="t" r="r" b="b"/>
              <a:pathLst>
                <a:path w="5836" h="18478" fill="none" extrusionOk="0">
                  <a:moveTo>
                    <a:pt x="2750" y="18477"/>
                  </a:moveTo>
                  <a:lnTo>
                    <a:pt x="3186" y="18209"/>
                  </a:lnTo>
                  <a:lnTo>
                    <a:pt x="4662" y="16767"/>
                  </a:lnTo>
                  <a:lnTo>
                    <a:pt x="5131" y="16029"/>
                  </a:lnTo>
                  <a:lnTo>
                    <a:pt x="5366" y="15191"/>
                  </a:lnTo>
                  <a:lnTo>
                    <a:pt x="5332" y="14285"/>
                  </a:lnTo>
                  <a:lnTo>
                    <a:pt x="5165" y="13850"/>
                  </a:lnTo>
                  <a:lnTo>
                    <a:pt x="4930" y="13380"/>
                  </a:lnTo>
                  <a:lnTo>
                    <a:pt x="4259" y="12508"/>
                  </a:lnTo>
                  <a:lnTo>
                    <a:pt x="3018" y="11234"/>
                  </a:lnTo>
                  <a:lnTo>
                    <a:pt x="1711" y="9926"/>
                  </a:lnTo>
                  <a:lnTo>
                    <a:pt x="973" y="8920"/>
                  </a:lnTo>
                  <a:lnTo>
                    <a:pt x="369" y="7847"/>
                  </a:lnTo>
                  <a:lnTo>
                    <a:pt x="34" y="6573"/>
                  </a:lnTo>
                  <a:lnTo>
                    <a:pt x="0" y="5869"/>
                  </a:lnTo>
                  <a:lnTo>
                    <a:pt x="34" y="5265"/>
                  </a:lnTo>
                  <a:lnTo>
                    <a:pt x="336" y="4192"/>
                  </a:lnTo>
                  <a:lnTo>
                    <a:pt x="906" y="3287"/>
                  </a:lnTo>
                  <a:lnTo>
                    <a:pt x="1644" y="2515"/>
                  </a:lnTo>
                  <a:lnTo>
                    <a:pt x="3957" y="973"/>
                  </a:lnTo>
                  <a:lnTo>
                    <a:pt x="5835"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a:off x="7715253" y="3348058"/>
              <a:ext cx="33911" cy="108357"/>
            </a:xfrm>
            <a:custGeom>
              <a:avLst/>
              <a:gdLst/>
              <a:ahLst/>
              <a:cxnLst/>
              <a:rect l="l" t="t" r="r" b="b"/>
              <a:pathLst>
                <a:path w="1879" h="6004" fill="none" extrusionOk="0">
                  <a:moveTo>
                    <a:pt x="1879" y="1"/>
                  </a:moveTo>
                  <a:lnTo>
                    <a:pt x="1510" y="269"/>
                  </a:lnTo>
                  <a:lnTo>
                    <a:pt x="906" y="872"/>
                  </a:lnTo>
                  <a:lnTo>
                    <a:pt x="437" y="1577"/>
                  </a:lnTo>
                  <a:lnTo>
                    <a:pt x="135" y="2348"/>
                  </a:lnTo>
                  <a:lnTo>
                    <a:pt x="1" y="3186"/>
                  </a:lnTo>
                  <a:lnTo>
                    <a:pt x="1" y="3991"/>
                  </a:lnTo>
                  <a:lnTo>
                    <a:pt x="169" y="4829"/>
                  </a:lnTo>
                  <a:lnTo>
                    <a:pt x="504" y="5634"/>
                  </a:lnTo>
                  <a:lnTo>
                    <a:pt x="739" y="6003"/>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7784249" y="3524779"/>
              <a:ext cx="13337" cy="81105"/>
            </a:xfrm>
            <a:custGeom>
              <a:avLst/>
              <a:gdLst/>
              <a:ahLst/>
              <a:cxnLst/>
              <a:rect l="l" t="t" r="r" b="b"/>
              <a:pathLst>
                <a:path w="739" h="4494" fill="none" extrusionOk="0">
                  <a:moveTo>
                    <a:pt x="1" y="0"/>
                  </a:moveTo>
                  <a:lnTo>
                    <a:pt x="269" y="537"/>
                  </a:lnTo>
                  <a:lnTo>
                    <a:pt x="604" y="1610"/>
                  </a:lnTo>
                  <a:lnTo>
                    <a:pt x="739" y="2784"/>
                  </a:lnTo>
                  <a:lnTo>
                    <a:pt x="671" y="3924"/>
                  </a:lnTo>
                  <a:lnTo>
                    <a:pt x="571" y="4494"/>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a:off x="5635820" y="3751112"/>
              <a:ext cx="409732" cy="78705"/>
            </a:xfrm>
            <a:custGeom>
              <a:avLst/>
              <a:gdLst/>
              <a:ahLst/>
              <a:cxnLst/>
              <a:rect l="l" t="t" r="r" b="b"/>
              <a:pathLst>
                <a:path w="22703" h="4361" extrusionOk="0">
                  <a:moveTo>
                    <a:pt x="17471" y="1"/>
                  </a:moveTo>
                  <a:lnTo>
                    <a:pt x="15459" y="236"/>
                  </a:lnTo>
                  <a:lnTo>
                    <a:pt x="12642" y="940"/>
                  </a:lnTo>
                  <a:lnTo>
                    <a:pt x="10697" y="1476"/>
                  </a:lnTo>
                  <a:lnTo>
                    <a:pt x="8048" y="2113"/>
                  </a:lnTo>
                  <a:lnTo>
                    <a:pt x="2717" y="2918"/>
                  </a:lnTo>
                  <a:lnTo>
                    <a:pt x="0" y="3119"/>
                  </a:lnTo>
                  <a:lnTo>
                    <a:pt x="0" y="4360"/>
                  </a:lnTo>
                  <a:lnTo>
                    <a:pt x="22702" y="4360"/>
                  </a:lnTo>
                  <a:lnTo>
                    <a:pt x="22669" y="4025"/>
                  </a:lnTo>
                  <a:lnTo>
                    <a:pt x="21998" y="2180"/>
                  </a:lnTo>
                  <a:lnTo>
                    <a:pt x="21227" y="1275"/>
                  </a:lnTo>
                  <a:lnTo>
                    <a:pt x="20489" y="739"/>
                  </a:lnTo>
                  <a:lnTo>
                    <a:pt x="20053" y="537"/>
                  </a:lnTo>
                  <a:lnTo>
                    <a:pt x="19148" y="236"/>
                  </a:lnTo>
                  <a:lnTo>
                    <a:pt x="17471"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6044326" y="3751112"/>
              <a:ext cx="409732" cy="78705"/>
            </a:xfrm>
            <a:custGeom>
              <a:avLst/>
              <a:gdLst/>
              <a:ahLst/>
              <a:cxnLst/>
              <a:rect l="l" t="t" r="r" b="b"/>
              <a:pathLst>
                <a:path w="22703" h="4361" extrusionOk="0">
                  <a:moveTo>
                    <a:pt x="5198" y="1"/>
                  </a:moveTo>
                  <a:lnTo>
                    <a:pt x="3521" y="236"/>
                  </a:lnTo>
                  <a:lnTo>
                    <a:pt x="2649" y="537"/>
                  </a:lnTo>
                  <a:lnTo>
                    <a:pt x="2180" y="739"/>
                  </a:lnTo>
                  <a:lnTo>
                    <a:pt x="1476" y="1275"/>
                  </a:lnTo>
                  <a:lnTo>
                    <a:pt x="671" y="2180"/>
                  </a:lnTo>
                  <a:lnTo>
                    <a:pt x="0" y="4025"/>
                  </a:lnTo>
                  <a:lnTo>
                    <a:pt x="0" y="4360"/>
                  </a:lnTo>
                  <a:lnTo>
                    <a:pt x="22702" y="4360"/>
                  </a:lnTo>
                  <a:lnTo>
                    <a:pt x="22702" y="3119"/>
                  </a:lnTo>
                  <a:lnTo>
                    <a:pt x="19986" y="2918"/>
                  </a:lnTo>
                  <a:lnTo>
                    <a:pt x="14621" y="2113"/>
                  </a:lnTo>
                  <a:lnTo>
                    <a:pt x="12005" y="1476"/>
                  </a:lnTo>
                  <a:lnTo>
                    <a:pt x="10060" y="940"/>
                  </a:lnTo>
                  <a:lnTo>
                    <a:pt x="7210" y="236"/>
                  </a:lnTo>
                  <a:lnTo>
                    <a:pt x="5198"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3"/>
            <p:cNvSpPr/>
            <p:nvPr/>
          </p:nvSpPr>
          <p:spPr>
            <a:xfrm>
              <a:off x="5625533" y="3820722"/>
              <a:ext cx="844858" cy="16351"/>
            </a:xfrm>
            <a:custGeom>
              <a:avLst/>
              <a:gdLst/>
              <a:ahLst/>
              <a:cxnLst/>
              <a:rect l="l" t="t" r="r" b="b"/>
              <a:pathLst>
                <a:path w="46813" h="906" extrusionOk="0">
                  <a:moveTo>
                    <a:pt x="0" y="0"/>
                  </a:moveTo>
                  <a:lnTo>
                    <a:pt x="0" y="906"/>
                  </a:lnTo>
                  <a:lnTo>
                    <a:pt x="46813" y="906"/>
                  </a:lnTo>
                  <a:lnTo>
                    <a:pt x="46813"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6066109" y="3774718"/>
              <a:ext cx="49649" cy="54485"/>
            </a:xfrm>
            <a:custGeom>
              <a:avLst/>
              <a:gdLst/>
              <a:ahLst/>
              <a:cxnLst/>
              <a:rect l="l" t="t" r="r" b="b"/>
              <a:pathLst>
                <a:path w="2751" h="3019" fill="none" extrusionOk="0">
                  <a:moveTo>
                    <a:pt x="1" y="3019"/>
                  </a:moveTo>
                  <a:lnTo>
                    <a:pt x="168" y="2516"/>
                  </a:lnTo>
                  <a:lnTo>
                    <a:pt x="705" y="1610"/>
                  </a:lnTo>
                  <a:lnTo>
                    <a:pt x="1409" y="839"/>
                  </a:lnTo>
                  <a:lnTo>
                    <a:pt x="2247" y="235"/>
                  </a:lnTo>
                  <a:lnTo>
                    <a:pt x="2750"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a:off x="6091520" y="3783796"/>
              <a:ext cx="239689" cy="41780"/>
            </a:xfrm>
            <a:custGeom>
              <a:avLst/>
              <a:gdLst/>
              <a:ahLst/>
              <a:cxnLst/>
              <a:rect l="l" t="t" r="r" b="b"/>
              <a:pathLst>
                <a:path w="13281" h="2315" fill="none" extrusionOk="0">
                  <a:moveTo>
                    <a:pt x="1" y="2314"/>
                  </a:moveTo>
                  <a:lnTo>
                    <a:pt x="269" y="1878"/>
                  </a:lnTo>
                  <a:lnTo>
                    <a:pt x="940" y="1141"/>
                  </a:lnTo>
                  <a:lnTo>
                    <a:pt x="1711" y="571"/>
                  </a:lnTo>
                  <a:lnTo>
                    <a:pt x="2617" y="202"/>
                  </a:lnTo>
                  <a:lnTo>
                    <a:pt x="3120" y="101"/>
                  </a:lnTo>
                  <a:lnTo>
                    <a:pt x="3690" y="1"/>
                  </a:lnTo>
                  <a:lnTo>
                    <a:pt x="4863" y="68"/>
                  </a:lnTo>
                  <a:lnTo>
                    <a:pt x="6573" y="504"/>
                  </a:lnTo>
                  <a:lnTo>
                    <a:pt x="7680" y="940"/>
                  </a:lnTo>
                  <a:lnTo>
                    <a:pt x="8921" y="1375"/>
                  </a:lnTo>
                  <a:lnTo>
                    <a:pt x="11201" y="2013"/>
                  </a:lnTo>
                  <a:lnTo>
                    <a:pt x="12643" y="2281"/>
                  </a:lnTo>
                  <a:lnTo>
                    <a:pt x="13280" y="2314"/>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5799222" y="3778960"/>
              <a:ext cx="213646" cy="51453"/>
            </a:xfrm>
            <a:custGeom>
              <a:avLst/>
              <a:gdLst/>
              <a:ahLst/>
              <a:cxnLst/>
              <a:rect l="l" t="t" r="r" b="b"/>
              <a:pathLst>
                <a:path w="11838" h="2851" fill="none" extrusionOk="0">
                  <a:moveTo>
                    <a:pt x="0" y="2314"/>
                  </a:moveTo>
                  <a:lnTo>
                    <a:pt x="1140" y="2146"/>
                  </a:lnTo>
                  <a:lnTo>
                    <a:pt x="3421" y="1576"/>
                  </a:lnTo>
                  <a:lnTo>
                    <a:pt x="4494" y="1174"/>
                  </a:lnTo>
                  <a:lnTo>
                    <a:pt x="5835" y="604"/>
                  </a:lnTo>
                  <a:lnTo>
                    <a:pt x="7176" y="134"/>
                  </a:lnTo>
                  <a:lnTo>
                    <a:pt x="7881" y="0"/>
                  </a:lnTo>
                  <a:lnTo>
                    <a:pt x="9323" y="134"/>
                  </a:lnTo>
                  <a:lnTo>
                    <a:pt x="9993" y="436"/>
                  </a:lnTo>
                  <a:lnTo>
                    <a:pt x="10496" y="805"/>
                  </a:lnTo>
                  <a:lnTo>
                    <a:pt x="10932" y="1308"/>
                  </a:lnTo>
                  <a:lnTo>
                    <a:pt x="11469" y="2046"/>
                  </a:lnTo>
                  <a:lnTo>
                    <a:pt x="11838" y="285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a:off x="5953547" y="3797711"/>
              <a:ext cx="39957" cy="34525"/>
            </a:xfrm>
            <a:custGeom>
              <a:avLst/>
              <a:gdLst/>
              <a:ahLst/>
              <a:cxnLst/>
              <a:rect l="l" t="t" r="r" b="b"/>
              <a:pathLst>
                <a:path w="2214" h="1913" fill="none" extrusionOk="0">
                  <a:moveTo>
                    <a:pt x="0" y="1"/>
                  </a:moveTo>
                  <a:lnTo>
                    <a:pt x="369" y="68"/>
                  </a:lnTo>
                  <a:lnTo>
                    <a:pt x="1040" y="437"/>
                  </a:lnTo>
                  <a:lnTo>
                    <a:pt x="1342" y="705"/>
                  </a:lnTo>
                  <a:lnTo>
                    <a:pt x="1811" y="1275"/>
                  </a:lnTo>
                  <a:lnTo>
                    <a:pt x="2214" y="1912"/>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6428015" y="2935311"/>
              <a:ext cx="1186804" cy="954406"/>
            </a:xfrm>
            <a:custGeom>
              <a:avLst/>
              <a:gdLst/>
              <a:ahLst/>
              <a:cxnLst/>
              <a:rect l="l" t="t" r="r" b="b"/>
              <a:pathLst>
                <a:path w="65760" h="52883" extrusionOk="0">
                  <a:moveTo>
                    <a:pt x="32561" y="1"/>
                  </a:moveTo>
                  <a:lnTo>
                    <a:pt x="29275" y="437"/>
                  </a:lnTo>
                  <a:lnTo>
                    <a:pt x="25989" y="1141"/>
                  </a:lnTo>
                  <a:lnTo>
                    <a:pt x="21495" y="2482"/>
                  </a:lnTo>
                  <a:lnTo>
                    <a:pt x="17572" y="3958"/>
                  </a:lnTo>
                  <a:lnTo>
                    <a:pt x="17170" y="4125"/>
                  </a:lnTo>
                  <a:lnTo>
                    <a:pt x="16465" y="4260"/>
                  </a:lnTo>
                  <a:lnTo>
                    <a:pt x="12542" y="5634"/>
                  </a:lnTo>
                  <a:lnTo>
                    <a:pt x="10396" y="6842"/>
                  </a:lnTo>
                  <a:lnTo>
                    <a:pt x="9088" y="7848"/>
                  </a:lnTo>
                  <a:lnTo>
                    <a:pt x="8518" y="8418"/>
                  </a:lnTo>
                  <a:lnTo>
                    <a:pt x="7981" y="9021"/>
                  </a:lnTo>
                  <a:lnTo>
                    <a:pt x="7076" y="10363"/>
                  </a:lnTo>
                  <a:lnTo>
                    <a:pt x="6104" y="12475"/>
                  </a:lnTo>
                  <a:lnTo>
                    <a:pt x="5131" y="16097"/>
                  </a:lnTo>
                  <a:lnTo>
                    <a:pt x="5064" y="16734"/>
                  </a:lnTo>
                  <a:lnTo>
                    <a:pt x="2884" y="27834"/>
                  </a:lnTo>
                  <a:lnTo>
                    <a:pt x="269" y="41314"/>
                  </a:lnTo>
                  <a:lnTo>
                    <a:pt x="1" y="42890"/>
                  </a:lnTo>
                  <a:lnTo>
                    <a:pt x="1" y="44298"/>
                  </a:lnTo>
                  <a:lnTo>
                    <a:pt x="34" y="44365"/>
                  </a:lnTo>
                  <a:lnTo>
                    <a:pt x="772" y="45137"/>
                  </a:lnTo>
                  <a:lnTo>
                    <a:pt x="4762" y="48490"/>
                  </a:lnTo>
                  <a:lnTo>
                    <a:pt x="6942" y="49831"/>
                  </a:lnTo>
                  <a:lnTo>
                    <a:pt x="8250" y="50334"/>
                  </a:lnTo>
                  <a:lnTo>
                    <a:pt x="8820" y="50368"/>
                  </a:lnTo>
                  <a:lnTo>
                    <a:pt x="10228" y="50301"/>
                  </a:lnTo>
                  <a:lnTo>
                    <a:pt x="12978" y="49664"/>
                  </a:lnTo>
                  <a:lnTo>
                    <a:pt x="14286" y="49127"/>
                  </a:lnTo>
                  <a:lnTo>
                    <a:pt x="40811" y="52782"/>
                  </a:lnTo>
                  <a:lnTo>
                    <a:pt x="42185" y="52883"/>
                  </a:lnTo>
                  <a:lnTo>
                    <a:pt x="48121" y="52816"/>
                  </a:lnTo>
                  <a:lnTo>
                    <a:pt x="50703" y="52581"/>
                  </a:lnTo>
                  <a:lnTo>
                    <a:pt x="53218" y="52078"/>
                  </a:lnTo>
                  <a:lnTo>
                    <a:pt x="55431" y="51340"/>
                  </a:lnTo>
                  <a:lnTo>
                    <a:pt x="56303" y="50804"/>
                  </a:lnTo>
                  <a:lnTo>
                    <a:pt x="57175" y="50200"/>
                  </a:lnTo>
                  <a:lnTo>
                    <a:pt x="58885" y="48524"/>
                  </a:lnTo>
                  <a:lnTo>
                    <a:pt x="60528" y="46445"/>
                  </a:lnTo>
                  <a:lnTo>
                    <a:pt x="62037" y="44198"/>
                  </a:lnTo>
                  <a:lnTo>
                    <a:pt x="65122" y="38832"/>
                  </a:lnTo>
                  <a:lnTo>
                    <a:pt x="65759" y="37558"/>
                  </a:lnTo>
                  <a:lnTo>
                    <a:pt x="64787" y="33836"/>
                  </a:lnTo>
                  <a:lnTo>
                    <a:pt x="61937" y="24816"/>
                  </a:lnTo>
                  <a:lnTo>
                    <a:pt x="59455" y="18109"/>
                  </a:lnTo>
                  <a:lnTo>
                    <a:pt x="57846" y="14152"/>
                  </a:lnTo>
                  <a:lnTo>
                    <a:pt x="56337" y="10933"/>
                  </a:lnTo>
                  <a:lnTo>
                    <a:pt x="55062" y="8787"/>
                  </a:lnTo>
                  <a:lnTo>
                    <a:pt x="54559" y="8250"/>
                  </a:lnTo>
                  <a:lnTo>
                    <a:pt x="54023" y="7814"/>
                  </a:lnTo>
                  <a:lnTo>
                    <a:pt x="52581" y="6942"/>
                  </a:lnTo>
                  <a:lnTo>
                    <a:pt x="49798" y="5500"/>
                  </a:lnTo>
                  <a:lnTo>
                    <a:pt x="42454" y="2449"/>
                  </a:lnTo>
                  <a:lnTo>
                    <a:pt x="37021" y="303"/>
                  </a:lnTo>
                  <a:lnTo>
                    <a:pt x="36351" y="169"/>
                  </a:lnTo>
                  <a:lnTo>
                    <a:pt x="34909" y="1"/>
                  </a:lnTo>
                  <a:close/>
                </a:path>
              </a:pathLst>
            </a:custGeom>
            <a:solidFill>
              <a:srgbClr val="6EDBF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a:off x="6426806" y="3056356"/>
              <a:ext cx="263277" cy="788586"/>
            </a:xfrm>
            <a:custGeom>
              <a:avLst/>
              <a:gdLst/>
              <a:ahLst/>
              <a:cxnLst/>
              <a:rect l="l" t="t" r="r" b="b"/>
              <a:pathLst>
                <a:path w="14588" h="43695" extrusionOk="0">
                  <a:moveTo>
                    <a:pt x="10899" y="1"/>
                  </a:moveTo>
                  <a:lnTo>
                    <a:pt x="9993" y="403"/>
                  </a:lnTo>
                  <a:lnTo>
                    <a:pt x="8417" y="1543"/>
                  </a:lnTo>
                  <a:lnTo>
                    <a:pt x="7177" y="2985"/>
                  </a:lnTo>
                  <a:lnTo>
                    <a:pt x="6305" y="4729"/>
                  </a:lnTo>
                  <a:lnTo>
                    <a:pt x="6070" y="5668"/>
                  </a:lnTo>
                  <a:lnTo>
                    <a:pt x="4762" y="11771"/>
                  </a:lnTo>
                  <a:lnTo>
                    <a:pt x="1375" y="28504"/>
                  </a:lnTo>
                  <a:lnTo>
                    <a:pt x="269" y="34875"/>
                  </a:lnTo>
                  <a:lnTo>
                    <a:pt x="0" y="37323"/>
                  </a:lnTo>
                  <a:lnTo>
                    <a:pt x="68" y="37658"/>
                  </a:lnTo>
                  <a:lnTo>
                    <a:pt x="2650" y="40039"/>
                  </a:lnTo>
                  <a:lnTo>
                    <a:pt x="4527" y="41649"/>
                  </a:lnTo>
                  <a:lnTo>
                    <a:pt x="4662" y="41750"/>
                  </a:lnTo>
                  <a:lnTo>
                    <a:pt x="6003" y="42621"/>
                  </a:lnTo>
                  <a:lnTo>
                    <a:pt x="7680" y="43326"/>
                  </a:lnTo>
                  <a:lnTo>
                    <a:pt x="8987" y="43627"/>
                  </a:lnTo>
                  <a:lnTo>
                    <a:pt x="10429" y="43694"/>
                  </a:lnTo>
                  <a:lnTo>
                    <a:pt x="11938" y="43359"/>
                  </a:lnTo>
                  <a:lnTo>
                    <a:pt x="12710" y="43024"/>
                  </a:lnTo>
                  <a:lnTo>
                    <a:pt x="13078" y="42823"/>
                  </a:lnTo>
                  <a:lnTo>
                    <a:pt x="13682" y="42085"/>
                  </a:lnTo>
                  <a:lnTo>
                    <a:pt x="14118" y="41112"/>
                  </a:lnTo>
                  <a:lnTo>
                    <a:pt x="14386" y="39939"/>
                  </a:lnTo>
                  <a:lnTo>
                    <a:pt x="14587" y="37826"/>
                  </a:lnTo>
                  <a:lnTo>
                    <a:pt x="14453" y="34607"/>
                  </a:lnTo>
                  <a:lnTo>
                    <a:pt x="13816" y="29678"/>
                  </a:lnTo>
                  <a:lnTo>
                    <a:pt x="12844" y="24916"/>
                  </a:lnTo>
                  <a:lnTo>
                    <a:pt x="12710" y="24413"/>
                  </a:lnTo>
                  <a:lnTo>
                    <a:pt x="10899" y="1"/>
                  </a:ln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424388" y="2969818"/>
              <a:ext cx="561638" cy="877542"/>
            </a:xfrm>
            <a:custGeom>
              <a:avLst/>
              <a:gdLst/>
              <a:ahLst/>
              <a:cxnLst/>
              <a:rect l="l" t="t" r="r" b="b"/>
              <a:pathLst>
                <a:path w="31120" h="48624" extrusionOk="0">
                  <a:moveTo>
                    <a:pt x="23977" y="0"/>
                  </a:moveTo>
                  <a:lnTo>
                    <a:pt x="23574" y="67"/>
                  </a:lnTo>
                  <a:lnTo>
                    <a:pt x="19852" y="1140"/>
                  </a:lnTo>
                  <a:lnTo>
                    <a:pt x="15493" y="2683"/>
                  </a:lnTo>
                  <a:lnTo>
                    <a:pt x="12609" y="3857"/>
                  </a:lnTo>
                  <a:lnTo>
                    <a:pt x="11838" y="4192"/>
                  </a:lnTo>
                  <a:lnTo>
                    <a:pt x="10496" y="4997"/>
                  </a:lnTo>
                  <a:lnTo>
                    <a:pt x="9356" y="5936"/>
                  </a:lnTo>
                  <a:lnTo>
                    <a:pt x="8350" y="7009"/>
                  </a:lnTo>
                  <a:lnTo>
                    <a:pt x="7076" y="8752"/>
                  </a:lnTo>
                  <a:lnTo>
                    <a:pt x="5902" y="11234"/>
                  </a:lnTo>
                  <a:lnTo>
                    <a:pt x="5131" y="13648"/>
                  </a:lnTo>
                  <a:lnTo>
                    <a:pt x="4729" y="15828"/>
                  </a:lnTo>
                  <a:lnTo>
                    <a:pt x="4494" y="18175"/>
                  </a:lnTo>
                  <a:lnTo>
                    <a:pt x="4494" y="18544"/>
                  </a:lnTo>
                  <a:lnTo>
                    <a:pt x="0" y="42018"/>
                  </a:lnTo>
                  <a:lnTo>
                    <a:pt x="336" y="42521"/>
                  </a:lnTo>
                  <a:lnTo>
                    <a:pt x="1241" y="43560"/>
                  </a:lnTo>
                  <a:lnTo>
                    <a:pt x="2985" y="45069"/>
                  </a:lnTo>
                  <a:lnTo>
                    <a:pt x="5634" y="46846"/>
                  </a:lnTo>
                  <a:lnTo>
                    <a:pt x="8115" y="48121"/>
                  </a:lnTo>
                  <a:lnTo>
                    <a:pt x="9021" y="48456"/>
                  </a:lnTo>
                  <a:lnTo>
                    <a:pt x="9457" y="48557"/>
                  </a:lnTo>
                  <a:lnTo>
                    <a:pt x="10362" y="48624"/>
                  </a:lnTo>
                  <a:lnTo>
                    <a:pt x="11737" y="48389"/>
                  </a:lnTo>
                  <a:lnTo>
                    <a:pt x="14084" y="47450"/>
                  </a:lnTo>
                  <a:lnTo>
                    <a:pt x="14487" y="47215"/>
                  </a:lnTo>
                  <a:lnTo>
                    <a:pt x="14185" y="47148"/>
                  </a:lnTo>
                  <a:lnTo>
                    <a:pt x="11569" y="46310"/>
                  </a:lnTo>
                  <a:lnTo>
                    <a:pt x="8887" y="45069"/>
                  </a:lnTo>
                  <a:lnTo>
                    <a:pt x="7176" y="43996"/>
                  </a:lnTo>
                  <a:lnTo>
                    <a:pt x="5701" y="42621"/>
                  </a:lnTo>
                  <a:lnTo>
                    <a:pt x="4930" y="41447"/>
                  </a:lnTo>
                  <a:lnTo>
                    <a:pt x="4594" y="40576"/>
                  </a:lnTo>
                  <a:lnTo>
                    <a:pt x="4494" y="40106"/>
                  </a:lnTo>
                  <a:lnTo>
                    <a:pt x="4427" y="39704"/>
                  </a:lnTo>
                  <a:lnTo>
                    <a:pt x="4427" y="39268"/>
                  </a:lnTo>
                  <a:lnTo>
                    <a:pt x="4460" y="37792"/>
                  </a:lnTo>
                  <a:lnTo>
                    <a:pt x="4863" y="34808"/>
                  </a:lnTo>
                  <a:lnTo>
                    <a:pt x="5969" y="30348"/>
                  </a:lnTo>
                  <a:lnTo>
                    <a:pt x="6808" y="27498"/>
                  </a:lnTo>
                  <a:lnTo>
                    <a:pt x="8685" y="21026"/>
                  </a:lnTo>
                  <a:lnTo>
                    <a:pt x="10664" y="14621"/>
                  </a:lnTo>
                  <a:lnTo>
                    <a:pt x="10832" y="14051"/>
                  </a:lnTo>
                  <a:lnTo>
                    <a:pt x="11268" y="12944"/>
                  </a:lnTo>
                  <a:lnTo>
                    <a:pt x="11569" y="12441"/>
                  </a:lnTo>
                  <a:lnTo>
                    <a:pt x="11804" y="12106"/>
                  </a:lnTo>
                  <a:lnTo>
                    <a:pt x="12341" y="11636"/>
                  </a:lnTo>
                  <a:lnTo>
                    <a:pt x="13313" y="11133"/>
                  </a:lnTo>
                  <a:lnTo>
                    <a:pt x="13984" y="10832"/>
                  </a:lnTo>
                  <a:lnTo>
                    <a:pt x="15459" y="10060"/>
                  </a:lnTo>
                  <a:lnTo>
                    <a:pt x="16935" y="9222"/>
                  </a:lnTo>
                  <a:lnTo>
                    <a:pt x="17974" y="8618"/>
                  </a:lnTo>
                  <a:lnTo>
                    <a:pt x="21294" y="6673"/>
                  </a:lnTo>
                  <a:lnTo>
                    <a:pt x="22971" y="5835"/>
                  </a:lnTo>
                  <a:lnTo>
                    <a:pt x="23239" y="5835"/>
                  </a:lnTo>
                  <a:lnTo>
                    <a:pt x="23876" y="6338"/>
                  </a:lnTo>
                  <a:lnTo>
                    <a:pt x="25284" y="7176"/>
                  </a:lnTo>
                  <a:lnTo>
                    <a:pt x="26793" y="7713"/>
                  </a:lnTo>
                  <a:lnTo>
                    <a:pt x="28403" y="8015"/>
                  </a:lnTo>
                  <a:lnTo>
                    <a:pt x="29208" y="8015"/>
                  </a:lnTo>
                  <a:lnTo>
                    <a:pt x="29811" y="7981"/>
                  </a:lnTo>
                  <a:lnTo>
                    <a:pt x="30616" y="7679"/>
                  </a:lnTo>
                  <a:lnTo>
                    <a:pt x="31019" y="7311"/>
                  </a:lnTo>
                  <a:lnTo>
                    <a:pt x="31119" y="7042"/>
                  </a:lnTo>
                  <a:lnTo>
                    <a:pt x="23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3"/>
            <p:cNvSpPr/>
            <p:nvPr/>
          </p:nvSpPr>
          <p:spPr>
            <a:xfrm>
              <a:off x="7337627" y="3067256"/>
              <a:ext cx="276578" cy="809755"/>
            </a:xfrm>
            <a:custGeom>
              <a:avLst/>
              <a:gdLst/>
              <a:ahLst/>
              <a:cxnLst/>
              <a:rect l="l" t="t" r="r" b="b"/>
              <a:pathLst>
                <a:path w="15325" h="44868" extrusionOk="0">
                  <a:moveTo>
                    <a:pt x="3152" y="0"/>
                  </a:moveTo>
                  <a:lnTo>
                    <a:pt x="537" y="37054"/>
                  </a:lnTo>
                  <a:lnTo>
                    <a:pt x="0" y="44868"/>
                  </a:lnTo>
                  <a:lnTo>
                    <a:pt x="369" y="44868"/>
                  </a:lnTo>
                  <a:lnTo>
                    <a:pt x="2482" y="44700"/>
                  </a:lnTo>
                  <a:lnTo>
                    <a:pt x="4158" y="44331"/>
                  </a:lnTo>
                  <a:lnTo>
                    <a:pt x="4963" y="44029"/>
                  </a:lnTo>
                  <a:lnTo>
                    <a:pt x="5768" y="43560"/>
                  </a:lnTo>
                  <a:lnTo>
                    <a:pt x="7646" y="41883"/>
                  </a:lnTo>
                  <a:lnTo>
                    <a:pt x="10161" y="39134"/>
                  </a:lnTo>
                  <a:lnTo>
                    <a:pt x="10630" y="38563"/>
                  </a:lnTo>
                  <a:lnTo>
                    <a:pt x="11066" y="38060"/>
                  </a:lnTo>
                  <a:lnTo>
                    <a:pt x="13346" y="34841"/>
                  </a:lnTo>
                  <a:lnTo>
                    <a:pt x="14487" y="32662"/>
                  </a:lnTo>
                  <a:lnTo>
                    <a:pt x="15090" y="31052"/>
                  </a:lnTo>
                  <a:lnTo>
                    <a:pt x="15325" y="30247"/>
                  </a:lnTo>
                  <a:lnTo>
                    <a:pt x="14654" y="28000"/>
                  </a:lnTo>
                  <a:lnTo>
                    <a:pt x="11267" y="17069"/>
                  </a:lnTo>
                  <a:lnTo>
                    <a:pt x="9121" y="10597"/>
                  </a:lnTo>
                  <a:lnTo>
                    <a:pt x="8451" y="8853"/>
                  </a:lnTo>
                  <a:lnTo>
                    <a:pt x="7914" y="7579"/>
                  </a:lnTo>
                  <a:lnTo>
                    <a:pt x="6573" y="4997"/>
                  </a:lnTo>
                  <a:lnTo>
                    <a:pt x="5164" y="2616"/>
                  </a:lnTo>
                  <a:lnTo>
                    <a:pt x="3756" y="704"/>
                  </a:lnTo>
                  <a:lnTo>
                    <a:pt x="3152" y="0"/>
                  </a:lnTo>
                  <a:close/>
                </a:path>
              </a:pathLst>
            </a:cu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3"/>
            <p:cNvSpPr/>
            <p:nvPr/>
          </p:nvSpPr>
          <p:spPr>
            <a:xfrm>
              <a:off x="6623488" y="2925638"/>
              <a:ext cx="771043" cy="951374"/>
            </a:xfrm>
            <a:custGeom>
              <a:avLst/>
              <a:gdLst/>
              <a:ahLst/>
              <a:cxnLst/>
              <a:rect l="l" t="t" r="r" b="b"/>
              <a:pathLst>
                <a:path w="42723" h="52715" fill="none" extrusionOk="0">
                  <a:moveTo>
                    <a:pt x="39570" y="52715"/>
                  </a:moveTo>
                  <a:lnTo>
                    <a:pt x="42722" y="7847"/>
                  </a:lnTo>
                  <a:lnTo>
                    <a:pt x="40811" y="6975"/>
                  </a:lnTo>
                  <a:lnTo>
                    <a:pt x="31287" y="2817"/>
                  </a:lnTo>
                  <a:lnTo>
                    <a:pt x="26660" y="1006"/>
                  </a:lnTo>
                  <a:lnTo>
                    <a:pt x="24279" y="235"/>
                  </a:lnTo>
                  <a:lnTo>
                    <a:pt x="23441" y="67"/>
                  </a:lnTo>
                  <a:lnTo>
                    <a:pt x="22569" y="0"/>
                  </a:lnTo>
                  <a:lnTo>
                    <a:pt x="19819" y="436"/>
                  </a:lnTo>
                  <a:lnTo>
                    <a:pt x="14320" y="1945"/>
                  </a:lnTo>
                  <a:lnTo>
                    <a:pt x="2449" y="6070"/>
                  </a:lnTo>
                  <a:lnTo>
                    <a:pt x="1" y="7042"/>
                  </a:lnTo>
                  <a:lnTo>
                    <a:pt x="2851" y="50032"/>
                  </a:lnTo>
                </a:path>
              </a:pathLst>
            </a:custGeom>
            <a:no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6766316" y="2516519"/>
              <a:ext cx="406105" cy="493852"/>
            </a:xfrm>
            <a:custGeom>
              <a:avLst/>
              <a:gdLst/>
              <a:ahLst/>
              <a:cxnLst/>
              <a:rect l="l" t="t" r="r" b="b"/>
              <a:pathLst>
                <a:path w="22502" h="27364" extrusionOk="0">
                  <a:moveTo>
                    <a:pt x="15795" y="1"/>
                  </a:moveTo>
                  <a:lnTo>
                    <a:pt x="10329" y="135"/>
                  </a:lnTo>
                  <a:lnTo>
                    <a:pt x="5534" y="571"/>
                  </a:lnTo>
                  <a:lnTo>
                    <a:pt x="4092" y="839"/>
                  </a:lnTo>
                  <a:lnTo>
                    <a:pt x="2549" y="8351"/>
                  </a:lnTo>
                  <a:lnTo>
                    <a:pt x="2281" y="8183"/>
                  </a:lnTo>
                  <a:lnTo>
                    <a:pt x="1040" y="7747"/>
                  </a:lnTo>
                  <a:lnTo>
                    <a:pt x="470" y="7915"/>
                  </a:lnTo>
                  <a:lnTo>
                    <a:pt x="202" y="8283"/>
                  </a:lnTo>
                  <a:lnTo>
                    <a:pt x="101" y="8552"/>
                  </a:lnTo>
                  <a:lnTo>
                    <a:pt x="1" y="9155"/>
                  </a:lnTo>
                  <a:lnTo>
                    <a:pt x="302" y="10463"/>
                  </a:lnTo>
                  <a:lnTo>
                    <a:pt x="906" y="11369"/>
                  </a:lnTo>
                  <a:lnTo>
                    <a:pt x="1510" y="11838"/>
                  </a:lnTo>
                  <a:lnTo>
                    <a:pt x="2214" y="12207"/>
                  </a:lnTo>
                  <a:lnTo>
                    <a:pt x="3052" y="12442"/>
                  </a:lnTo>
                  <a:lnTo>
                    <a:pt x="3488" y="12475"/>
                  </a:lnTo>
                  <a:lnTo>
                    <a:pt x="3589" y="12911"/>
                  </a:lnTo>
                  <a:lnTo>
                    <a:pt x="4494" y="15359"/>
                  </a:lnTo>
                  <a:lnTo>
                    <a:pt x="5634" y="17304"/>
                  </a:lnTo>
                  <a:lnTo>
                    <a:pt x="6439" y="18209"/>
                  </a:lnTo>
                  <a:lnTo>
                    <a:pt x="8049" y="19853"/>
                  </a:lnTo>
                  <a:lnTo>
                    <a:pt x="9792" y="21395"/>
                  </a:lnTo>
                  <a:lnTo>
                    <a:pt x="9893" y="22133"/>
                  </a:lnTo>
                  <a:lnTo>
                    <a:pt x="10832" y="24849"/>
                  </a:lnTo>
                  <a:lnTo>
                    <a:pt x="11402" y="25889"/>
                  </a:lnTo>
                  <a:lnTo>
                    <a:pt x="12140" y="26727"/>
                  </a:lnTo>
                  <a:lnTo>
                    <a:pt x="13045" y="27263"/>
                  </a:lnTo>
                  <a:lnTo>
                    <a:pt x="13548" y="27330"/>
                  </a:lnTo>
                  <a:lnTo>
                    <a:pt x="14085" y="27364"/>
                  </a:lnTo>
                  <a:lnTo>
                    <a:pt x="14957" y="27196"/>
                  </a:lnTo>
                  <a:lnTo>
                    <a:pt x="15661" y="26794"/>
                  </a:lnTo>
                  <a:lnTo>
                    <a:pt x="16231" y="26157"/>
                  </a:lnTo>
                  <a:lnTo>
                    <a:pt x="16834" y="24916"/>
                  </a:lnTo>
                  <a:lnTo>
                    <a:pt x="17371" y="22669"/>
                  </a:lnTo>
                  <a:lnTo>
                    <a:pt x="17606" y="21328"/>
                  </a:lnTo>
                  <a:lnTo>
                    <a:pt x="17907" y="20791"/>
                  </a:lnTo>
                  <a:lnTo>
                    <a:pt x="19484" y="17807"/>
                  </a:lnTo>
                  <a:lnTo>
                    <a:pt x="20490" y="15627"/>
                  </a:lnTo>
                  <a:lnTo>
                    <a:pt x="20825" y="14688"/>
                  </a:lnTo>
                  <a:lnTo>
                    <a:pt x="20925" y="14621"/>
                  </a:lnTo>
                  <a:lnTo>
                    <a:pt x="21663" y="13884"/>
                  </a:lnTo>
                  <a:lnTo>
                    <a:pt x="22267" y="12878"/>
                  </a:lnTo>
                  <a:lnTo>
                    <a:pt x="22502" y="12039"/>
                  </a:lnTo>
                  <a:lnTo>
                    <a:pt x="22502" y="11067"/>
                  </a:lnTo>
                  <a:lnTo>
                    <a:pt x="22166" y="9994"/>
                  </a:lnTo>
                  <a:lnTo>
                    <a:pt x="21831" y="9424"/>
                  </a:lnTo>
                  <a:lnTo>
                    <a:pt x="21965" y="8485"/>
                  </a:lnTo>
                  <a:lnTo>
                    <a:pt x="22133" y="4025"/>
                  </a:lnTo>
                  <a:lnTo>
                    <a:pt x="21831" y="1979"/>
                  </a:lnTo>
                  <a:lnTo>
                    <a:pt x="21395" y="1007"/>
                  </a:lnTo>
                  <a:lnTo>
                    <a:pt x="21093" y="738"/>
                  </a:lnTo>
                  <a:lnTo>
                    <a:pt x="20691" y="504"/>
                  </a:lnTo>
                  <a:lnTo>
                    <a:pt x="19148" y="202"/>
                  </a:lnTo>
                  <a:lnTo>
                    <a:pt x="157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3"/>
            <p:cNvSpPr/>
            <p:nvPr/>
          </p:nvSpPr>
          <p:spPr>
            <a:xfrm>
              <a:off x="6855886" y="2878425"/>
              <a:ext cx="308071" cy="232416"/>
            </a:xfrm>
            <a:custGeom>
              <a:avLst/>
              <a:gdLst/>
              <a:ahLst/>
              <a:cxnLst/>
              <a:rect l="l" t="t" r="r" b="b"/>
              <a:pathLst>
                <a:path w="17070" h="12878" extrusionOk="0">
                  <a:moveTo>
                    <a:pt x="12006" y="1"/>
                  </a:moveTo>
                  <a:lnTo>
                    <a:pt x="11771" y="34"/>
                  </a:lnTo>
                  <a:lnTo>
                    <a:pt x="5467" y="269"/>
                  </a:lnTo>
                  <a:lnTo>
                    <a:pt x="5098" y="269"/>
                  </a:lnTo>
                  <a:lnTo>
                    <a:pt x="3320" y="370"/>
                  </a:lnTo>
                  <a:lnTo>
                    <a:pt x="2180" y="571"/>
                  </a:lnTo>
                  <a:lnTo>
                    <a:pt x="1811" y="772"/>
                  </a:lnTo>
                  <a:lnTo>
                    <a:pt x="1510" y="1074"/>
                  </a:lnTo>
                  <a:lnTo>
                    <a:pt x="906" y="2348"/>
                  </a:lnTo>
                  <a:lnTo>
                    <a:pt x="168" y="4561"/>
                  </a:lnTo>
                  <a:lnTo>
                    <a:pt x="34" y="5031"/>
                  </a:lnTo>
                  <a:lnTo>
                    <a:pt x="1" y="5031"/>
                  </a:lnTo>
                  <a:lnTo>
                    <a:pt x="537" y="6104"/>
                  </a:lnTo>
                  <a:lnTo>
                    <a:pt x="1811" y="7881"/>
                  </a:lnTo>
                  <a:lnTo>
                    <a:pt x="2583" y="8921"/>
                  </a:lnTo>
                  <a:lnTo>
                    <a:pt x="4192" y="10765"/>
                  </a:lnTo>
                  <a:lnTo>
                    <a:pt x="5567" y="12140"/>
                  </a:lnTo>
                  <a:lnTo>
                    <a:pt x="6607" y="12844"/>
                  </a:lnTo>
                  <a:lnTo>
                    <a:pt x="6875" y="12878"/>
                  </a:lnTo>
                  <a:lnTo>
                    <a:pt x="7110" y="12676"/>
                  </a:lnTo>
                  <a:lnTo>
                    <a:pt x="7646" y="11268"/>
                  </a:lnTo>
                  <a:lnTo>
                    <a:pt x="8350" y="8485"/>
                  </a:lnTo>
                  <a:lnTo>
                    <a:pt x="8451" y="7881"/>
                  </a:lnTo>
                  <a:lnTo>
                    <a:pt x="9256" y="10430"/>
                  </a:lnTo>
                  <a:lnTo>
                    <a:pt x="10228" y="12878"/>
                  </a:lnTo>
                  <a:lnTo>
                    <a:pt x="10798" y="12676"/>
                  </a:lnTo>
                  <a:lnTo>
                    <a:pt x="12006" y="11838"/>
                  </a:lnTo>
                  <a:lnTo>
                    <a:pt x="13749" y="10027"/>
                  </a:lnTo>
                  <a:lnTo>
                    <a:pt x="16600" y="5903"/>
                  </a:lnTo>
                  <a:lnTo>
                    <a:pt x="17069" y="5031"/>
                  </a:lnTo>
                  <a:lnTo>
                    <a:pt x="17002" y="4595"/>
                  </a:lnTo>
                  <a:lnTo>
                    <a:pt x="16331" y="2348"/>
                  </a:lnTo>
                  <a:lnTo>
                    <a:pt x="15795" y="1309"/>
                  </a:lnTo>
                  <a:lnTo>
                    <a:pt x="15392" y="772"/>
                  </a:lnTo>
                  <a:lnTo>
                    <a:pt x="15158" y="571"/>
                  </a:lnTo>
                  <a:lnTo>
                    <a:pt x="14655" y="303"/>
                  </a:lnTo>
                  <a:lnTo>
                    <a:pt x="13515" y="34"/>
                  </a:lnTo>
                  <a:lnTo>
                    <a:pt x="12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3"/>
            <p:cNvSpPr/>
            <p:nvPr/>
          </p:nvSpPr>
          <p:spPr>
            <a:xfrm>
              <a:off x="6636193" y="3470311"/>
              <a:ext cx="15160" cy="211842"/>
            </a:xfrm>
            <a:custGeom>
              <a:avLst/>
              <a:gdLst/>
              <a:ahLst/>
              <a:cxnLst/>
              <a:rect l="l" t="t" r="r" b="b"/>
              <a:pathLst>
                <a:path w="840" h="11738" fill="none" extrusionOk="0">
                  <a:moveTo>
                    <a:pt x="1" y="11737"/>
                  </a:moveTo>
                  <a:lnTo>
                    <a:pt x="839" y="0"/>
                  </a:lnTo>
                </a:path>
              </a:pathLst>
            </a:custGeom>
            <a:noFill/>
            <a:ln w="10900" cap="flat" cmpd="sng">
              <a:solidFill>
                <a:srgbClr val="263238"/>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3"/>
            <p:cNvSpPr/>
            <p:nvPr/>
          </p:nvSpPr>
          <p:spPr>
            <a:xfrm>
              <a:off x="6989022" y="2727133"/>
              <a:ext cx="28461" cy="118031"/>
            </a:xfrm>
            <a:custGeom>
              <a:avLst/>
              <a:gdLst/>
              <a:ahLst/>
              <a:cxnLst/>
              <a:rect l="l" t="t" r="r" b="b"/>
              <a:pathLst>
                <a:path w="1577" h="6540" fill="none" extrusionOk="0">
                  <a:moveTo>
                    <a:pt x="1" y="5768"/>
                  </a:moveTo>
                  <a:lnTo>
                    <a:pt x="403" y="6103"/>
                  </a:lnTo>
                  <a:lnTo>
                    <a:pt x="839" y="6405"/>
                  </a:lnTo>
                  <a:lnTo>
                    <a:pt x="1007" y="6472"/>
                  </a:lnTo>
                  <a:lnTo>
                    <a:pt x="1376" y="6539"/>
                  </a:lnTo>
                  <a:lnTo>
                    <a:pt x="1476" y="6439"/>
                  </a:lnTo>
                  <a:lnTo>
                    <a:pt x="1543" y="6305"/>
                  </a:lnTo>
                  <a:lnTo>
                    <a:pt x="1543" y="6171"/>
                  </a:lnTo>
                  <a:lnTo>
                    <a:pt x="1577" y="4628"/>
                  </a:lnTo>
                  <a:lnTo>
                    <a:pt x="1409" y="2314"/>
                  </a:lnTo>
                  <a:lnTo>
                    <a:pt x="1409" y="772"/>
                  </a:lnTo>
                  <a:lnTo>
                    <a:pt x="1510" y="0"/>
                  </a:lnTo>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3"/>
            <p:cNvSpPr/>
            <p:nvPr/>
          </p:nvSpPr>
          <p:spPr>
            <a:xfrm>
              <a:off x="7040475" y="2686581"/>
              <a:ext cx="65982" cy="19383"/>
            </a:xfrm>
            <a:custGeom>
              <a:avLst/>
              <a:gdLst/>
              <a:ahLst/>
              <a:cxnLst/>
              <a:rect l="l" t="t" r="r" b="b"/>
              <a:pathLst>
                <a:path w="3656" h="1074" fill="none" extrusionOk="0">
                  <a:moveTo>
                    <a:pt x="0" y="1074"/>
                  </a:moveTo>
                  <a:lnTo>
                    <a:pt x="134" y="805"/>
                  </a:lnTo>
                  <a:lnTo>
                    <a:pt x="1073" y="101"/>
                  </a:lnTo>
                  <a:lnTo>
                    <a:pt x="1643" y="1"/>
                  </a:lnTo>
                  <a:lnTo>
                    <a:pt x="2348" y="101"/>
                  </a:lnTo>
                  <a:lnTo>
                    <a:pt x="3186" y="504"/>
                  </a:lnTo>
                  <a:lnTo>
                    <a:pt x="3655" y="839"/>
                  </a:lnTo>
                </a:path>
              </a:pathLst>
            </a:custGeom>
            <a:noFill/>
            <a:ln w="218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3"/>
            <p:cNvSpPr/>
            <p:nvPr/>
          </p:nvSpPr>
          <p:spPr>
            <a:xfrm>
              <a:off x="6902484" y="2694449"/>
              <a:ext cx="78092" cy="19997"/>
            </a:xfrm>
            <a:custGeom>
              <a:avLst/>
              <a:gdLst/>
              <a:ahLst/>
              <a:cxnLst/>
              <a:rect l="l" t="t" r="r" b="b"/>
              <a:pathLst>
                <a:path w="4327" h="1108" fill="none" extrusionOk="0">
                  <a:moveTo>
                    <a:pt x="4326" y="1040"/>
                  </a:moveTo>
                  <a:lnTo>
                    <a:pt x="4259" y="973"/>
                  </a:lnTo>
                  <a:lnTo>
                    <a:pt x="3622" y="403"/>
                  </a:lnTo>
                  <a:lnTo>
                    <a:pt x="2750" y="68"/>
                  </a:lnTo>
                  <a:lnTo>
                    <a:pt x="2080" y="1"/>
                  </a:lnTo>
                  <a:lnTo>
                    <a:pt x="1308" y="168"/>
                  </a:lnTo>
                  <a:lnTo>
                    <a:pt x="470" y="705"/>
                  </a:lnTo>
                  <a:lnTo>
                    <a:pt x="1" y="1107"/>
                  </a:lnTo>
                </a:path>
              </a:pathLst>
            </a:custGeom>
            <a:noFill/>
            <a:ln w="218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3"/>
            <p:cNvSpPr/>
            <p:nvPr/>
          </p:nvSpPr>
          <p:spPr>
            <a:xfrm>
              <a:off x="6933345" y="2888713"/>
              <a:ext cx="149505" cy="122272"/>
            </a:xfrm>
            <a:custGeom>
              <a:avLst/>
              <a:gdLst/>
              <a:ahLst/>
              <a:cxnLst/>
              <a:rect l="l" t="t" r="r" b="b"/>
              <a:pathLst>
                <a:path w="8284" h="6775" fill="none" extrusionOk="0">
                  <a:moveTo>
                    <a:pt x="1" y="437"/>
                  </a:moveTo>
                  <a:lnTo>
                    <a:pt x="34" y="604"/>
                  </a:lnTo>
                  <a:lnTo>
                    <a:pt x="504" y="2348"/>
                  </a:lnTo>
                  <a:lnTo>
                    <a:pt x="1275" y="4092"/>
                  </a:lnTo>
                  <a:lnTo>
                    <a:pt x="1979" y="5232"/>
                  </a:lnTo>
                  <a:lnTo>
                    <a:pt x="2885" y="6137"/>
                  </a:lnTo>
                  <a:lnTo>
                    <a:pt x="3991" y="6674"/>
                  </a:lnTo>
                  <a:lnTo>
                    <a:pt x="4662" y="6775"/>
                  </a:lnTo>
                  <a:lnTo>
                    <a:pt x="5199" y="6741"/>
                  </a:lnTo>
                  <a:lnTo>
                    <a:pt x="6070" y="6372"/>
                  </a:lnTo>
                  <a:lnTo>
                    <a:pt x="6775" y="5634"/>
                  </a:lnTo>
                  <a:lnTo>
                    <a:pt x="7311" y="4662"/>
                  </a:lnTo>
                  <a:lnTo>
                    <a:pt x="7881" y="2985"/>
                  </a:lnTo>
                  <a:lnTo>
                    <a:pt x="8217" y="806"/>
                  </a:lnTo>
                  <a:lnTo>
                    <a:pt x="8284"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3"/>
            <p:cNvSpPr/>
            <p:nvPr/>
          </p:nvSpPr>
          <p:spPr>
            <a:xfrm>
              <a:off x="6766316" y="2657542"/>
              <a:ext cx="62968" cy="85347"/>
            </a:xfrm>
            <a:custGeom>
              <a:avLst/>
              <a:gdLst/>
              <a:ahLst/>
              <a:cxnLst/>
              <a:rect l="l" t="t" r="r" b="b"/>
              <a:pathLst>
                <a:path w="3489" h="4729" fill="none" extrusionOk="0">
                  <a:moveTo>
                    <a:pt x="3019" y="1241"/>
                  </a:moveTo>
                  <a:lnTo>
                    <a:pt x="2817" y="1006"/>
                  </a:lnTo>
                  <a:lnTo>
                    <a:pt x="1677" y="134"/>
                  </a:lnTo>
                  <a:lnTo>
                    <a:pt x="1007" y="0"/>
                  </a:lnTo>
                  <a:lnTo>
                    <a:pt x="571" y="101"/>
                  </a:lnTo>
                  <a:lnTo>
                    <a:pt x="336" y="268"/>
                  </a:lnTo>
                  <a:lnTo>
                    <a:pt x="168" y="469"/>
                  </a:lnTo>
                  <a:lnTo>
                    <a:pt x="1" y="1040"/>
                  </a:lnTo>
                  <a:lnTo>
                    <a:pt x="68" y="1811"/>
                  </a:lnTo>
                  <a:lnTo>
                    <a:pt x="336" y="2649"/>
                  </a:lnTo>
                  <a:lnTo>
                    <a:pt x="772" y="3420"/>
                  </a:lnTo>
                  <a:lnTo>
                    <a:pt x="1376" y="4125"/>
                  </a:lnTo>
                  <a:lnTo>
                    <a:pt x="2147" y="4594"/>
                  </a:lnTo>
                  <a:lnTo>
                    <a:pt x="3019" y="4728"/>
                  </a:lnTo>
                  <a:lnTo>
                    <a:pt x="3488" y="466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3"/>
            <p:cNvSpPr/>
            <p:nvPr/>
          </p:nvSpPr>
          <p:spPr>
            <a:xfrm>
              <a:off x="6946069" y="2845146"/>
              <a:ext cx="55081" cy="33911"/>
            </a:xfrm>
            <a:custGeom>
              <a:avLst/>
              <a:gdLst/>
              <a:ahLst/>
              <a:cxnLst/>
              <a:rect l="l" t="t" r="r" b="b"/>
              <a:pathLst>
                <a:path w="3052" h="1879" fill="none" extrusionOk="0">
                  <a:moveTo>
                    <a:pt x="0" y="0"/>
                  </a:moveTo>
                  <a:lnTo>
                    <a:pt x="604" y="671"/>
                  </a:lnTo>
                  <a:lnTo>
                    <a:pt x="2180" y="1644"/>
                  </a:lnTo>
                  <a:lnTo>
                    <a:pt x="3052" y="1878"/>
                  </a:lnTo>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3"/>
            <p:cNvSpPr/>
            <p:nvPr/>
          </p:nvSpPr>
          <p:spPr>
            <a:xfrm>
              <a:off x="6935168" y="2748917"/>
              <a:ext cx="15142" cy="31493"/>
            </a:xfrm>
            <a:custGeom>
              <a:avLst/>
              <a:gdLst/>
              <a:ahLst/>
              <a:cxnLst/>
              <a:rect l="l" t="t" r="r" b="b"/>
              <a:pathLst>
                <a:path w="839" h="1745" extrusionOk="0">
                  <a:moveTo>
                    <a:pt x="403" y="1"/>
                  </a:moveTo>
                  <a:lnTo>
                    <a:pt x="235" y="34"/>
                  </a:lnTo>
                  <a:lnTo>
                    <a:pt x="34" y="537"/>
                  </a:lnTo>
                  <a:lnTo>
                    <a:pt x="0" y="872"/>
                  </a:lnTo>
                  <a:lnTo>
                    <a:pt x="34" y="1241"/>
                  </a:lnTo>
                  <a:lnTo>
                    <a:pt x="235" y="1711"/>
                  </a:lnTo>
                  <a:lnTo>
                    <a:pt x="403" y="1744"/>
                  </a:lnTo>
                  <a:lnTo>
                    <a:pt x="571" y="1711"/>
                  </a:lnTo>
                  <a:lnTo>
                    <a:pt x="805" y="1241"/>
                  </a:lnTo>
                  <a:lnTo>
                    <a:pt x="839" y="872"/>
                  </a:lnTo>
                  <a:lnTo>
                    <a:pt x="805" y="537"/>
                  </a:lnTo>
                  <a:lnTo>
                    <a:pt x="571" y="34"/>
                  </a:lnTo>
                  <a:lnTo>
                    <a:pt x="40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3"/>
            <p:cNvSpPr/>
            <p:nvPr/>
          </p:nvSpPr>
          <p:spPr>
            <a:xfrm>
              <a:off x="7056213" y="2748917"/>
              <a:ext cx="15142" cy="31493"/>
            </a:xfrm>
            <a:custGeom>
              <a:avLst/>
              <a:gdLst/>
              <a:ahLst/>
              <a:cxnLst/>
              <a:rect l="l" t="t" r="r" b="b"/>
              <a:pathLst>
                <a:path w="839" h="1745" extrusionOk="0">
                  <a:moveTo>
                    <a:pt x="436" y="1"/>
                  </a:moveTo>
                  <a:lnTo>
                    <a:pt x="268" y="34"/>
                  </a:lnTo>
                  <a:lnTo>
                    <a:pt x="34" y="537"/>
                  </a:lnTo>
                  <a:lnTo>
                    <a:pt x="0" y="872"/>
                  </a:lnTo>
                  <a:lnTo>
                    <a:pt x="34" y="1241"/>
                  </a:lnTo>
                  <a:lnTo>
                    <a:pt x="268" y="1711"/>
                  </a:lnTo>
                  <a:lnTo>
                    <a:pt x="436" y="1744"/>
                  </a:lnTo>
                  <a:lnTo>
                    <a:pt x="604" y="1711"/>
                  </a:lnTo>
                  <a:lnTo>
                    <a:pt x="838" y="1241"/>
                  </a:lnTo>
                  <a:lnTo>
                    <a:pt x="838" y="872"/>
                  </a:lnTo>
                  <a:lnTo>
                    <a:pt x="838" y="537"/>
                  </a:lnTo>
                  <a:lnTo>
                    <a:pt x="604" y="34"/>
                  </a:lnTo>
                  <a:lnTo>
                    <a:pt x="43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3"/>
            <p:cNvSpPr/>
            <p:nvPr/>
          </p:nvSpPr>
          <p:spPr>
            <a:xfrm>
              <a:off x="6857095" y="2885085"/>
              <a:ext cx="153747" cy="225756"/>
            </a:xfrm>
            <a:custGeom>
              <a:avLst/>
              <a:gdLst/>
              <a:ahLst/>
              <a:cxnLst/>
              <a:rect l="l" t="t" r="r" b="b"/>
              <a:pathLst>
                <a:path w="8519" h="12509" fill="none" extrusionOk="0">
                  <a:moveTo>
                    <a:pt x="8518" y="6908"/>
                  </a:moveTo>
                  <a:lnTo>
                    <a:pt x="8384" y="7613"/>
                  </a:lnTo>
                  <a:lnTo>
                    <a:pt x="7646" y="10698"/>
                  </a:lnTo>
                  <a:lnTo>
                    <a:pt x="7244" y="11972"/>
                  </a:lnTo>
                  <a:lnTo>
                    <a:pt x="6942" y="12441"/>
                  </a:lnTo>
                  <a:lnTo>
                    <a:pt x="6841" y="12509"/>
                  </a:lnTo>
                  <a:lnTo>
                    <a:pt x="6674" y="12509"/>
                  </a:lnTo>
                  <a:lnTo>
                    <a:pt x="6037" y="12140"/>
                  </a:lnTo>
                  <a:lnTo>
                    <a:pt x="4662" y="11000"/>
                  </a:lnTo>
                  <a:lnTo>
                    <a:pt x="2415" y="8652"/>
                  </a:lnTo>
                  <a:lnTo>
                    <a:pt x="940" y="6607"/>
                  </a:lnTo>
                  <a:lnTo>
                    <a:pt x="202" y="5299"/>
                  </a:lnTo>
                  <a:lnTo>
                    <a:pt x="1" y="4662"/>
                  </a:lnTo>
                  <a:lnTo>
                    <a:pt x="135" y="4125"/>
                  </a:lnTo>
                  <a:lnTo>
                    <a:pt x="973" y="1677"/>
                  </a:lnTo>
                  <a:lnTo>
                    <a:pt x="1510" y="671"/>
                  </a:lnTo>
                  <a:lnTo>
                    <a:pt x="1879" y="269"/>
                  </a:lnTo>
                  <a:lnTo>
                    <a:pt x="2080" y="202"/>
                  </a:lnTo>
                  <a:lnTo>
                    <a:pt x="2817" y="101"/>
                  </a:lnTo>
                  <a:lnTo>
                    <a:pt x="3522"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3"/>
            <p:cNvSpPr/>
            <p:nvPr/>
          </p:nvSpPr>
          <p:spPr>
            <a:xfrm>
              <a:off x="7010823" y="2876621"/>
              <a:ext cx="153133" cy="234220"/>
            </a:xfrm>
            <a:custGeom>
              <a:avLst/>
              <a:gdLst/>
              <a:ahLst/>
              <a:cxnLst/>
              <a:rect l="l" t="t" r="r" b="b"/>
              <a:pathLst>
                <a:path w="8485" h="12978" fill="none" extrusionOk="0">
                  <a:moveTo>
                    <a:pt x="0" y="7377"/>
                  </a:moveTo>
                  <a:lnTo>
                    <a:pt x="101" y="8082"/>
                  </a:lnTo>
                  <a:lnTo>
                    <a:pt x="805" y="11167"/>
                  </a:lnTo>
                  <a:lnTo>
                    <a:pt x="1241" y="12441"/>
                  </a:lnTo>
                  <a:lnTo>
                    <a:pt x="1509" y="12910"/>
                  </a:lnTo>
                  <a:lnTo>
                    <a:pt x="1643" y="12978"/>
                  </a:lnTo>
                  <a:lnTo>
                    <a:pt x="1811" y="12978"/>
                  </a:lnTo>
                  <a:lnTo>
                    <a:pt x="2415" y="12609"/>
                  </a:lnTo>
                  <a:lnTo>
                    <a:pt x="3823" y="11469"/>
                  </a:lnTo>
                  <a:lnTo>
                    <a:pt x="6070" y="9121"/>
                  </a:lnTo>
                  <a:lnTo>
                    <a:pt x="7545" y="7076"/>
                  </a:lnTo>
                  <a:lnTo>
                    <a:pt x="8249" y="5768"/>
                  </a:lnTo>
                  <a:lnTo>
                    <a:pt x="8484" y="5131"/>
                  </a:lnTo>
                  <a:lnTo>
                    <a:pt x="8350" y="4594"/>
                  </a:lnTo>
                  <a:lnTo>
                    <a:pt x="7411" y="2113"/>
                  </a:lnTo>
                  <a:lnTo>
                    <a:pt x="6874" y="1040"/>
                  </a:lnTo>
                  <a:lnTo>
                    <a:pt x="6506" y="604"/>
                  </a:lnTo>
                  <a:lnTo>
                    <a:pt x="6304" y="503"/>
                  </a:lnTo>
                  <a:lnTo>
                    <a:pt x="5433" y="201"/>
                  </a:lnTo>
                  <a:lnTo>
                    <a:pt x="4494"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3"/>
            <p:cNvSpPr/>
            <p:nvPr/>
          </p:nvSpPr>
          <p:spPr>
            <a:xfrm>
              <a:off x="6768139" y="2369468"/>
              <a:ext cx="484774" cy="400041"/>
            </a:xfrm>
            <a:custGeom>
              <a:avLst/>
              <a:gdLst/>
              <a:ahLst/>
              <a:cxnLst/>
              <a:rect l="l" t="t" r="r" b="b"/>
              <a:pathLst>
                <a:path w="26861" h="22166" extrusionOk="0">
                  <a:moveTo>
                    <a:pt x="15023" y="0"/>
                  </a:moveTo>
                  <a:lnTo>
                    <a:pt x="12877" y="67"/>
                  </a:lnTo>
                  <a:lnTo>
                    <a:pt x="10731" y="403"/>
                  </a:lnTo>
                  <a:lnTo>
                    <a:pt x="8719" y="1073"/>
                  </a:lnTo>
                  <a:lnTo>
                    <a:pt x="6808" y="2046"/>
                  </a:lnTo>
                  <a:lnTo>
                    <a:pt x="5936" y="2683"/>
                  </a:lnTo>
                  <a:lnTo>
                    <a:pt x="5231" y="3286"/>
                  </a:lnTo>
                  <a:lnTo>
                    <a:pt x="4494" y="3823"/>
                  </a:lnTo>
                  <a:lnTo>
                    <a:pt x="3555" y="4292"/>
                  </a:lnTo>
                  <a:lnTo>
                    <a:pt x="1778" y="4963"/>
                  </a:lnTo>
                  <a:lnTo>
                    <a:pt x="738" y="5500"/>
                  </a:lnTo>
                  <a:lnTo>
                    <a:pt x="403" y="5835"/>
                  </a:lnTo>
                  <a:lnTo>
                    <a:pt x="201" y="6103"/>
                  </a:lnTo>
                  <a:lnTo>
                    <a:pt x="34" y="7176"/>
                  </a:lnTo>
                  <a:lnTo>
                    <a:pt x="0" y="9557"/>
                  </a:lnTo>
                  <a:lnTo>
                    <a:pt x="503" y="14956"/>
                  </a:lnTo>
                  <a:lnTo>
                    <a:pt x="671" y="16096"/>
                  </a:lnTo>
                  <a:lnTo>
                    <a:pt x="906" y="15996"/>
                  </a:lnTo>
                  <a:lnTo>
                    <a:pt x="2046" y="16163"/>
                  </a:lnTo>
                  <a:lnTo>
                    <a:pt x="2649" y="16800"/>
                  </a:lnTo>
                  <a:lnTo>
                    <a:pt x="2985" y="17505"/>
                  </a:lnTo>
                  <a:lnTo>
                    <a:pt x="3152" y="18008"/>
                  </a:lnTo>
                  <a:lnTo>
                    <a:pt x="3421" y="19248"/>
                  </a:lnTo>
                  <a:lnTo>
                    <a:pt x="3488" y="20724"/>
                  </a:lnTo>
                  <a:lnTo>
                    <a:pt x="3689" y="21562"/>
                  </a:lnTo>
                  <a:lnTo>
                    <a:pt x="3890" y="21998"/>
                  </a:lnTo>
                  <a:lnTo>
                    <a:pt x="4024" y="22166"/>
                  </a:lnTo>
                  <a:lnTo>
                    <a:pt x="4259" y="22166"/>
                  </a:lnTo>
                  <a:lnTo>
                    <a:pt x="4628" y="21562"/>
                  </a:lnTo>
                  <a:lnTo>
                    <a:pt x="4997" y="20020"/>
                  </a:lnTo>
                  <a:lnTo>
                    <a:pt x="5131" y="18376"/>
                  </a:lnTo>
                  <a:lnTo>
                    <a:pt x="5030" y="17806"/>
                  </a:lnTo>
                  <a:lnTo>
                    <a:pt x="4829" y="17203"/>
                  </a:lnTo>
                  <a:lnTo>
                    <a:pt x="4393" y="15928"/>
                  </a:lnTo>
                  <a:lnTo>
                    <a:pt x="4293" y="15291"/>
                  </a:lnTo>
                  <a:lnTo>
                    <a:pt x="4326" y="14587"/>
                  </a:lnTo>
                  <a:lnTo>
                    <a:pt x="4796" y="13179"/>
                  </a:lnTo>
                  <a:lnTo>
                    <a:pt x="5064" y="12475"/>
                  </a:lnTo>
                  <a:lnTo>
                    <a:pt x="5332" y="11770"/>
                  </a:lnTo>
                  <a:lnTo>
                    <a:pt x="5433" y="10664"/>
                  </a:lnTo>
                  <a:lnTo>
                    <a:pt x="5265" y="9960"/>
                  </a:lnTo>
                  <a:lnTo>
                    <a:pt x="5064" y="9658"/>
                  </a:lnTo>
                  <a:lnTo>
                    <a:pt x="5802" y="10127"/>
                  </a:lnTo>
                  <a:lnTo>
                    <a:pt x="7344" y="10932"/>
                  </a:lnTo>
                  <a:lnTo>
                    <a:pt x="8987" y="11536"/>
                  </a:lnTo>
                  <a:lnTo>
                    <a:pt x="10664" y="11871"/>
                  </a:lnTo>
                  <a:lnTo>
                    <a:pt x="11536" y="11972"/>
                  </a:lnTo>
                  <a:lnTo>
                    <a:pt x="11972" y="12005"/>
                  </a:lnTo>
                  <a:lnTo>
                    <a:pt x="12877" y="11938"/>
                  </a:lnTo>
                  <a:lnTo>
                    <a:pt x="13313" y="11837"/>
                  </a:lnTo>
                  <a:lnTo>
                    <a:pt x="13715" y="11636"/>
                  </a:lnTo>
                  <a:lnTo>
                    <a:pt x="14319" y="10999"/>
                  </a:lnTo>
                  <a:lnTo>
                    <a:pt x="14453" y="10563"/>
                  </a:lnTo>
                  <a:lnTo>
                    <a:pt x="16096" y="10764"/>
                  </a:lnTo>
                  <a:lnTo>
                    <a:pt x="18544" y="10966"/>
                  </a:lnTo>
                  <a:lnTo>
                    <a:pt x="20154" y="10932"/>
                  </a:lnTo>
                  <a:lnTo>
                    <a:pt x="20959" y="10831"/>
                  </a:lnTo>
                  <a:lnTo>
                    <a:pt x="21696" y="10731"/>
                  </a:lnTo>
                  <a:lnTo>
                    <a:pt x="23306" y="10395"/>
                  </a:lnTo>
                  <a:lnTo>
                    <a:pt x="24882" y="9859"/>
                  </a:lnTo>
                  <a:lnTo>
                    <a:pt x="25854" y="9188"/>
                  </a:lnTo>
                  <a:lnTo>
                    <a:pt x="26357" y="8585"/>
                  </a:lnTo>
                  <a:lnTo>
                    <a:pt x="26559" y="8249"/>
                  </a:lnTo>
                  <a:lnTo>
                    <a:pt x="26793" y="7746"/>
                  </a:lnTo>
                  <a:lnTo>
                    <a:pt x="26860" y="6740"/>
                  </a:lnTo>
                  <a:lnTo>
                    <a:pt x="26626" y="5734"/>
                  </a:lnTo>
                  <a:lnTo>
                    <a:pt x="26089" y="4795"/>
                  </a:lnTo>
                  <a:lnTo>
                    <a:pt x="24949" y="3521"/>
                  </a:lnTo>
                  <a:lnTo>
                    <a:pt x="23138" y="2180"/>
                  </a:lnTo>
                  <a:lnTo>
                    <a:pt x="22333" y="1777"/>
                  </a:lnTo>
                  <a:lnTo>
                    <a:pt x="21361" y="1341"/>
                  </a:lnTo>
                  <a:lnTo>
                    <a:pt x="19315" y="671"/>
                  </a:lnTo>
                  <a:lnTo>
                    <a:pt x="17203" y="235"/>
                  </a:lnTo>
                  <a:lnTo>
                    <a:pt x="150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3"/>
            <p:cNvSpPr/>
            <p:nvPr/>
          </p:nvSpPr>
          <p:spPr>
            <a:xfrm>
              <a:off x="7134268" y="2503814"/>
              <a:ext cx="49649" cy="190058"/>
            </a:xfrm>
            <a:custGeom>
              <a:avLst/>
              <a:gdLst/>
              <a:ahLst/>
              <a:cxnLst/>
              <a:rect l="l" t="t" r="r" b="b"/>
              <a:pathLst>
                <a:path w="2751" h="10531" extrusionOk="0">
                  <a:moveTo>
                    <a:pt x="1979" y="1"/>
                  </a:moveTo>
                  <a:lnTo>
                    <a:pt x="1745" y="34"/>
                  </a:lnTo>
                  <a:lnTo>
                    <a:pt x="1376" y="235"/>
                  </a:lnTo>
                  <a:lnTo>
                    <a:pt x="839" y="1074"/>
                  </a:lnTo>
                  <a:lnTo>
                    <a:pt x="672" y="1442"/>
                  </a:lnTo>
                  <a:lnTo>
                    <a:pt x="336" y="2113"/>
                  </a:lnTo>
                  <a:lnTo>
                    <a:pt x="102" y="2817"/>
                  </a:lnTo>
                  <a:lnTo>
                    <a:pt x="34" y="2985"/>
                  </a:lnTo>
                  <a:lnTo>
                    <a:pt x="34" y="3153"/>
                  </a:lnTo>
                  <a:lnTo>
                    <a:pt x="1" y="3924"/>
                  </a:lnTo>
                  <a:lnTo>
                    <a:pt x="202" y="5466"/>
                  </a:lnTo>
                  <a:lnTo>
                    <a:pt x="403" y="6204"/>
                  </a:lnTo>
                  <a:lnTo>
                    <a:pt x="605" y="6875"/>
                  </a:lnTo>
                  <a:lnTo>
                    <a:pt x="739" y="7512"/>
                  </a:lnTo>
                  <a:lnTo>
                    <a:pt x="839" y="8317"/>
                  </a:lnTo>
                  <a:lnTo>
                    <a:pt x="1074" y="9491"/>
                  </a:lnTo>
                  <a:lnTo>
                    <a:pt x="1443" y="10195"/>
                  </a:lnTo>
                  <a:lnTo>
                    <a:pt x="1711" y="10530"/>
                  </a:lnTo>
                  <a:lnTo>
                    <a:pt x="1912" y="9859"/>
                  </a:lnTo>
                  <a:lnTo>
                    <a:pt x="2617" y="5969"/>
                  </a:lnTo>
                  <a:lnTo>
                    <a:pt x="2751" y="3622"/>
                  </a:lnTo>
                  <a:lnTo>
                    <a:pt x="2717" y="2113"/>
                  </a:lnTo>
                  <a:lnTo>
                    <a:pt x="2617" y="1375"/>
                  </a:lnTo>
                  <a:lnTo>
                    <a:pt x="2549" y="973"/>
                  </a:lnTo>
                  <a:lnTo>
                    <a:pt x="2281" y="235"/>
                  </a:lnTo>
                  <a:lnTo>
                    <a:pt x="19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3"/>
            <p:cNvSpPr/>
            <p:nvPr/>
          </p:nvSpPr>
          <p:spPr>
            <a:xfrm>
              <a:off x="6756029" y="2353731"/>
              <a:ext cx="173707" cy="110162"/>
            </a:xfrm>
            <a:custGeom>
              <a:avLst/>
              <a:gdLst/>
              <a:ahLst/>
              <a:cxnLst/>
              <a:rect l="l" t="t" r="r" b="b"/>
              <a:pathLst>
                <a:path w="9625" h="6104" fill="none" extrusionOk="0">
                  <a:moveTo>
                    <a:pt x="1" y="6103"/>
                  </a:moveTo>
                  <a:lnTo>
                    <a:pt x="504" y="5768"/>
                  </a:lnTo>
                  <a:lnTo>
                    <a:pt x="1644" y="5299"/>
                  </a:lnTo>
                  <a:lnTo>
                    <a:pt x="2851" y="5164"/>
                  </a:lnTo>
                  <a:lnTo>
                    <a:pt x="4092" y="5265"/>
                  </a:lnTo>
                  <a:lnTo>
                    <a:pt x="4662" y="5466"/>
                  </a:lnTo>
                  <a:lnTo>
                    <a:pt x="5131" y="4661"/>
                  </a:lnTo>
                  <a:lnTo>
                    <a:pt x="6238" y="3152"/>
                  </a:lnTo>
                  <a:lnTo>
                    <a:pt x="7479" y="1778"/>
                  </a:lnTo>
                  <a:lnTo>
                    <a:pt x="8887" y="570"/>
                  </a:lnTo>
                  <a:lnTo>
                    <a:pt x="9625"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3"/>
            <p:cNvSpPr/>
            <p:nvPr/>
          </p:nvSpPr>
          <p:spPr>
            <a:xfrm>
              <a:off x="6874041" y="2416662"/>
              <a:ext cx="306248" cy="107148"/>
            </a:xfrm>
            <a:custGeom>
              <a:avLst/>
              <a:gdLst/>
              <a:ahLst/>
              <a:cxnLst/>
              <a:rect l="l" t="t" r="r" b="b"/>
              <a:pathLst>
                <a:path w="16969" h="5937" fill="none" extrusionOk="0">
                  <a:moveTo>
                    <a:pt x="1" y="1309"/>
                  </a:moveTo>
                  <a:lnTo>
                    <a:pt x="269" y="1510"/>
                  </a:lnTo>
                  <a:lnTo>
                    <a:pt x="2817" y="3086"/>
                  </a:lnTo>
                  <a:lnTo>
                    <a:pt x="5768" y="4528"/>
                  </a:lnTo>
                  <a:lnTo>
                    <a:pt x="7914" y="5333"/>
                  </a:lnTo>
                  <a:lnTo>
                    <a:pt x="10128" y="5869"/>
                  </a:lnTo>
                  <a:lnTo>
                    <a:pt x="11737" y="5936"/>
                  </a:lnTo>
                  <a:lnTo>
                    <a:pt x="12710" y="5836"/>
                  </a:lnTo>
                  <a:lnTo>
                    <a:pt x="13213" y="5701"/>
                  </a:lnTo>
                  <a:lnTo>
                    <a:pt x="14085" y="5433"/>
                  </a:lnTo>
                  <a:lnTo>
                    <a:pt x="15392" y="4662"/>
                  </a:lnTo>
                  <a:lnTo>
                    <a:pt x="16231" y="3756"/>
                  </a:lnTo>
                  <a:lnTo>
                    <a:pt x="16734" y="2784"/>
                  </a:lnTo>
                  <a:lnTo>
                    <a:pt x="16968" y="1409"/>
                  </a:lnTo>
                  <a:lnTo>
                    <a:pt x="16834" y="135"/>
                  </a:lnTo>
                  <a:lnTo>
                    <a:pt x="16767"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3"/>
            <p:cNvSpPr/>
            <p:nvPr/>
          </p:nvSpPr>
          <p:spPr>
            <a:xfrm>
              <a:off x="6888570" y="2387010"/>
              <a:ext cx="217274" cy="65386"/>
            </a:xfrm>
            <a:custGeom>
              <a:avLst/>
              <a:gdLst/>
              <a:ahLst/>
              <a:cxnLst/>
              <a:rect l="l" t="t" r="r" b="b"/>
              <a:pathLst>
                <a:path w="12039" h="3623" fill="none" extrusionOk="0">
                  <a:moveTo>
                    <a:pt x="0" y="1979"/>
                  </a:moveTo>
                  <a:lnTo>
                    <a:pt x="302" y="2113"/>
                  </a:lnTo>
                  <a:lnTo>
                    <a:pt x="2415" y="2884"/>
                  </a:lnTo>
                  <a:lnTo>
                    <a:pt x="4326" y="3354"/>
                  </a:lnTo>
                  <a:lnTo>
                    <a:pt x="6405" y="3622"/>
                  </a:lnTo>
                  <a:lnTo>
                    <a:pt x="7981" y="3522"/>
                  </a:lnTo>
                  <a:lnTo>
                    <a:pt x="8954" y="3320"/>
                  </a:lnTo>
                  <a:lnTo>
                    <a:pt x="9859" y="2952"/>
                  </a:lnTo>
                  <a:lnTo>
                    <a:pt x="10664" y="2381"/>
                  </a:lnTo>
                  <a:lnTo>
                    <a:pt x="11335" y="1610"/>
                  </a:lnTo>
                  <a:lnTo>
                    <a:pt x="11871" y="604"/>
                  </a:lnTo>
                  <a:lnTo>
                    <a:pt x="12039"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3"/>
            <p:cNvSpPr/>
            <p:nvPr/>
          </p:nvSpPr>
          <p:spPr>
            <a:xfrm>
              <a:off x="6933345" y="2888713"/>
              <a:ext cx="142250" cy="75060"/>
            </a:xfrm>
            <a:custGeom>
              <a:avLst/>
              <a:gdLst/>
              <a:ahLst/>
              <a:cxnLst/>
              <a:rect l="l" t="t" r="r" b="b"/>
              <a:pathLst>
                <a:path w="7882" h="4159" extrusionOk="0">
                  <a:moveTo>
                    <a:pt x="7881" y="1"/>
                  </a:moveTo>
                  <a:lnTo>
                    <a:pt x="7680" y="269"/>
                  </a:lnTo>
                  <a:lnTo>
                    <a:pt x="6272" y="1409"/>
                  </a:lnTo>
                  <a:lnTo>
                    <a:pt x="4897" y="2046"/>
                  </a:lnTo>
                  <a:lnTo>
                    <a:pt x="4058" y="2180"/>
                  </a:lnTo>
                  <a:lnTo>
                    <a:pt x="3455" y="2147"/>
                  </a:lnTo>
                  <a:lnTo>
                    <a:pt x="2080" y="1677"/>
                  </a:lnTo>
                  <a:lnTo>
                    <a:pt x="336" y="671"/>
                  </a:lnTo>
                  <a:lnTo>
                    <a:pt x="1" y="437"/>
                  </a:lnTo>
                  <a:lnTo>
                    <a:pt x="269" y="906"/>
                  </a:lnTo>
                  <a:lnTo>
                    <a:pt x="1711" y="3019"/>
                  </a:lnTo>
                  <a:lnTo>
                    <a:pt x="2616" y="3857"/>
                  </a:lnTo>
                  <a:lnTo>
                    <a:pt x="3220" y="4159"/>
                  </a:lnTo>
                  <a:lnTo>
                    <a:pt x="3522" y="4159"/>
                  </a:lnTo>
                  <a:lnTo>
                    <a:pt x="3824" y="4125"/>
                  </a:lnTo>
                  <a:lnTo>
                    <a:pt x="4494" y="3790"/>
                  </a:lnTo>
                  <a:lnTo>
                    <a:pt x="5567" y="2851"/>
                  </a:lnTo>
                  <a:lnTo>
                    <a:pt x="7512" y="537"/>
                  </a:lnTo>
                  <a:lnTo>
                    <a:pt x="788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3"/>
            <p:cNvSpPr/>
            <p:nvPr/>
          </p:nvSpPr>
          <p:spPr>
            <a:xfrm>
              <a:off x="6864963" y="3249410"/>
              <a:ext cx="297766" cy="303830"/>
            </a:xfrm>
            <a:custGeom>
              <a:avLst/>
              <a:gdLst/>
              <a:ahLst/>
              <a:cxnLst/>
              <a:rect l="l" t="t" r="r" b="b"/>
              <a:pathLst>
                <a:path w="16499" h="16835" extrusionOk="0">
                  <a:moveTo>
                    <a:pt x="8216" y="6204"/>
                  </a:moveTo>
                  <a:lnTo>
                    <a:pt x="8652" y="6238"/>
                  </a:lnTo>
                  <a:lnTo>
                    <a:pt x="9491" y="6573"/>
                  </a:lnTo>
                  <a:lnTo>
                    <a:pt x="10094" y="7177"/>
                  </a:lnTo>
                  <a:lnTo>
                    <a:pt x="10429" y="8015"/>
                  </a:lnTo>
                  <a:lnTo>
                    <a:pt x="10463" y="8451"/>
                  </a:lnTo>
                  <a:lnTo>
                    <a:pt x="10497" y="8485"/>
                  </a:lnTo>
                  <a:lnTo>
                    <a:pt x="10463" y="8853"/>
                  </a:lnTo>
                  <a:lnTo>
                    <a:pt x="10262" y="9524"/>
                  </a:lnTo>
                  <a:lnTo>
                    <a:pt x="9859" y="10061"/>
                  </a:lnTo>
                  <a:lnTo>
                    <a:pt x="9356" y="10463"/>
                  </a:lnTo>
                  <a:lnTo>
                    <a:pt x="8786" y="10698"/>
                  </a:lnTo>
                  <a:lnTo>
                    <a:pt x="8116" y="10765"/>
                  </a:lnTo>
                  <a:lnTo>
                    <a:pt x="7479" y="10664"/>
                  </a:lnTo>
                  <a:lnTo>
                    <a:pt x="6875" y="10362"/>
                  </a:lnTo>
                  <a:lnTo>
                    <a:pt x="6573" y="10094"/>
                  </a:lnTo>
                  <a:lnTo>
                    <a:pt x="6338" y="9826"/>
                  </a:lnTo>
                  <a:lnTo>
                    <a:pt x="6037" y="9222"/>
                  </a:lnTo>
                  <a:lnTo>
                    <a:pt x="5902" y="8552"/>
                  </a:lnTo>
                  <a:lnTo>
                    <a:pt x="5970" y="7915"/>
                  </a:lnTo>
                  <a:lnTo>
                    <a:pt x="6238" y="7311"/>
                  </a:lnTo>
                  <a:lnTo>
                    <a:pt x="6640" y="6808"/>
                  </a:lnTo>
                  <a:lnTo>
                    <a:pt x="7177" y="6439"/>
                  </a:lnTo>
                  <a:lnTo>
                    <a:pt x="7814" y="6238"/>
                  </a:lnTo>
                  <a:lnTo>
                    <a:pt x="8216" y="6204"/>
                  </a:lnTo>
                  <a:close/>
                  <a:moveTo>
                    <a:pt x="7982" y="1"/>
                  </a:moveTo>
                  <a:lnTo>
                    <a:pt x="7680" y="34"/>
                  </a:lnTo>
                  <a:lnTo>
                    <a:pt x="7210" y="370"/>
                  </a:lnTo>
                  <a:lnTo>
                    <a:pt x="7110" y="671"/>
                  </a:lnTo>
                  <a:lnTo>
                    <a:pt x="7009" y="1074"/>
                  </a:lnTo>
                  <a:lnTo>
                    <a:pt x="6942" y="1308"/>
                  </a:lnTo>
                  <a:lnTo>
                    <a:pt x="6607" y="1610"/>
                  </a:lnTo>
                  <a:lnTo>
                    <a:pt x="6405" y="1711"/>
                  </a:lnTo>
                  <a:lnTo>
                    <a:pt x="6070" y="1778"/>
                  </a:lnTo>
                  <a:lnTo>
                    <a:pt x="5768" y="1912"/>
                  </a:lnTo>
                  <a:lnTo>
                    <a:pt x="5534" y="1946"/>
                  </a:lnTo>
                  <a:lnTo>
                    <a:pt x="5098" y="1879"/>
                  </a:lnTo>
                  <a:lnTo>
                    <a:pt x="4896" y="1744"/>
                  </a:lnTo>
                  <a:lnTo>
                    <a:pt x="4561" y="1443"/>
                  </a:lnTo>
                  <a:lnTo>
                    <a:pt x="4326" y="1275"/>
                  </a:lnTo>
                  <a:lnTo>
                    <a:pt x="3756" y="1241"/>
                  </a:lnTo>
                  <a:lnTo>
                    <a:pt x="3488" y="1376"/>
                  </a:lnTo>
                  <a:lnTo>
                    <a:pt x="3186" y="1577"/>
                  </a:lnTo>
                  <a:lnTo>
                    <a:pt x="2952" y="1778"/>
                  </a:lnTo>
                  <a:lnTo>
                    <a:pt x="2784" y="2348"/>
                  </a:lnTo>
                  <a:lnTo>
                    <a:pt x="2884" y="2616"/>
                  </a:lnTo>
                  <a:lnTo>
                    <a:pt x="3019" y="3052"/>
                  </a:lnTo>
                  <a:lnTo>
                    <a:pt x="3086" y="3287"/>
                  </a:lnTo>
                  <a:lnTo>
                    <a:pt x="3019" y="3723"/>
                  </a:lnTo>
                  <a:lnTo>
                    <a:pt x="2884" y="3924"/>
                  </a:lnTo>
                  <a:lnTo>
                    <a:pt x="2683" y="4159"/>
                  </a:lnTo>
                  <a:lnTo>
                    <a:pt x="2516" y="4427"/>
                  </a:lnTo>
                  <a:lnTo>
                    <a:pt x="2348" y="4595"/>
                  </a:lnTo>
                  <a:lnTo>
                    <a:pt x="1946" y="4796"/>
                  </a:lnTo>
                  <a:lnTo>
                    <a:pt x="1711" y="4796"/>
                  </a:lnTo>
                  <a:lnTo>
                    <a:pt x="1275" y="4762"/>
                  </a:lnTo>
                  <a:lnTo>
                    <a:pt x="973" y="4762"/>
                  </a:lnTo>
                  <a:lnTo>
                    <a:pt x="504" y="5064"/>
                  </a:lnTo>
                  <a:lnTo>
                    <a:pt x="369" y="5332"/>
                  </a:lnTo>
                  <a:lnTo>
                    <a:pt x="235" y="5701"/>
                  </a:lnTo>
                  <a:lnTo>
                    <a:pt x="168" y="6003"/>
                  </a:lnTo>
                  <a:lnTo>
                    <a:pt x="336" y="6540"/>
                  </a:lnTo>
                  <a:lnTo>
                    <a:pt x="537" y="6707"/>
                  </a:lnTo>
                  <a:lnTo>
                    <a:pt x="973" y="7009"/>
                  </a:lnTo>
                  <a:lnTo>
                    <a:pt x="1141" y="7143"/>
                  </a:lnTo>
                  <a:lnTo>
                    <a:pt x="1342" y="7546"/>
                  </a:lnTo>
                  <a:lnTo>
                    <a:pt x="1342" y="7780"/>
                  </a:lnTo>
                  <a:lnTo>
                    <a:pt x="1308" y="8116"/>
                  </a:lnTo>
                  <a:lnTo>
                    <a:pt x="1308" y="8485"/>
                  </a:lnTo>
                  <a:lnTo>
                    <a:pt x="1275" y="8686"/>
                  </a:lnTo>
                  <a:lnTo>
                    <a:pt x="1040" y="9055"/>
                  </a:lnTo>
                  <a:lnTo>
                    <a:pt x="872" y="9189"/>
                  </a:lnTo>
                  <a:lnTo>
                    <a:pt x="470" y="9424"/>
                  </a:lnTo>
                  <a:lnTo>
                    <a:pt x="202" y="9591"/>
                  </a:lnTo>
                  <a:lnTo>
                    <a:pt x="1" y="10128"/>
                  </a:lnTo>
                  <a:lnTo>
                    <a:pt x="34" y="10430"/>
                  </a:lnTo>
                  <a:lnTo>
                    <a:pt x="135" y="10798"/>
                  </a:lnTo>
                  <a:lnTo>
                    <a:pt x="235" y="11067"/>
                  </a:lnTo>
                  <a:lnTo>
                    <a:pt x="705" y="11436"/>
                  </a:lnTo>
                  <a:lnTo>
                    <a:pt x="1409" y="11436"/>
                  </a:lnTo>
                  <a:lnTo>
                    <a:pt x="1644" y="11469"/>
                  </a:lnTo>
                  <a:lnTo>
                    <a:pt x="2046" y="11670"/>
                  </a:lnTo>
                  <a:lnTo>
                    <a:pt x="2180" y="11871"/>
                  </a:lnTo>
                  <a:lnTo>
                    <a:pt x="2348" y="12173"/>
                  </a:lnTo>
                  <a:lnTo>
                    <a:pt x="2549" y="12475"/>
                  </a:lnTo>
                  <a:lnTo>
                    <a:pt x="2650" y="12676"/>
                  </a:lnTo>
                  <a:lnTo>
                    <a:pt x="2683" y="13112"/>
                  </a:lnTo>
                  <a:lnTo>
                    <a:pt x="2616" y="13313"/>
                  </a:lnTo>
                  <a:lnTo>
                    <a:pt x="2449" y="13682"/>
                  </a:lnTo>
                  <a:lnTo>
                    <a:pt x="2348" y="13984"/>
                  </a:lnTo>
                  <a:lnTo>
                    <a:pt x="2449" y="14521"/>
                  </a:lnTo>
                  <a:lnTo>
                    <a:pt x="2650" y="14755"/>
                  </a:lnTo>
                  <a:lnTo>
                    <a:pt x="2952" y="14990"/>
                  </a:lnTo>
                  <a:lnTo>
                    <a:pt x="3220" y="15158"/>
                  </a:lnTo>
                  <a:lnTo>
                    <a:pt x="3790" y="15191"/>
                  </a:lnTo>
                  <a:lnTo>
                    <a:pt x="4025" y="15024"/>
                  </a:lnTo>
                  <a:lnTo>
                    <a:pt x="4360" y="14822"/>
                  </a:lnTo>
                  <a:lnTo>
                    <a:pt x="4528" y="14688"/>
                  </a:lnTo>
                  <a:lnTo>
                    <a:pt x="4964" y="14655"/>
                  </a:lnTo>
                  <a:lnTo>
                    <a:pt x="5198" y="14755"/>
                  </a:lnTo>
                  <a:lnTo>
                    <a:pt x="5500" y="14889"/>
                  </a:lnTo>
                  <a:lnTo>
                    <a:pt x="5869" y="15024"/>
                  </a:lnTo>
                  <a:lnTo>
                    <a:pt x="6070" y="15124"/>
                  </a:lnTo>
                  <a:lnTo>
                    <a:pt x="6338" y="15460"/>
                  </a:lnTo>
                  <a:lnTo>
                    <a:pt x="6405" y="15694"/>
                  </a:lnTo>
                  <a:lnTo>
                    <a:pt x="6473" y="16063"/>
                  </a:lnTo>
                  <a:lnTo>
                    <a:pt x="6540" y="16331"/>
                  </a:lnTo>
                  <a:lnTo>
                    <a:pt x="6976" y="16734"/>
                  </a:lnTo>
                  <a:lnTo>
                    <a:pt x="7277" y="16801"/>
                  </a:lnTo>
                  <a:lnTo>
                    <a:pt x="7646" y="16834"/>
                  </a:lnTo>
                  <a:lnTo>
                    <a:pt x="7948" y="16801"/>
                  </a:lnTo>
                  <a:lnTo>
                    <a:pt x="8417" y="16499"/>
                  </a:lnTo>
                  <a:lnTo>
                    <a:pt x="8552" y="16231"/>
                  </a:lnTo>
                  <a:lnTo>
                    <a:pt x="8686" y="15895"/>
                  </a:lnTo>
                  <a:lnTo>
                    <a:pt x="8786" y="15694"/>
                  </a:lnTo>
                  <a:lnTo>
                    <a:pt x="9122" y="15392"/>
                  </a:lnTo>
                  <a:lnTo>
                    <a:pt x="9356" y="15325"/>
                  </a:lnTo>
                  <a:lnTo>
                    <a:pt x="9725" y="15258"/>
                  </a:lnTo>
                  <a:lnTo>
                    <a:pt x="10061" y="15191"/>
                  </a:lnTo>
                  <a:lnTo>
                    <a:pt x="10295" y="15124"/>
                  </a:lnTo>
                  <a:lnTo>
                    <a:pt x="10731" y="15258"/>
                  </a:lnTo>
                  <a:lnTo>
                    <a:pt x="10899" y="15392"/>
                  </a:lnTo>
                  <a:lnTo>
                    <a:pt x="11167" y="15661"/>
                  </a:lnTo>
                  <a:lnTo>
                    <a:pt x="11402" y="15862"/>
                  </a:lnTo>
                  <a:lnTo>
                    <a:pt x="11938" y="15929"/>
                  </a:lnTo>
                  <a:lnTo>
                    <a:pt x="12240" y="15795"/>
                  </a:lnTo>
                  <a:lnTo>
                    <a:pt x="12576" y="15627"/>
                  </a:lnTo>
                  <a:lnTo>
                    <a:pt x="12810" y="15426"/>
                  </a:lnTo>
                  <a:lnTo>
                    <a:pt x="13045" y="14923"/>
                  </a:lnTo>
                  <a:lnTo>
                    <a:pt x="12978" y="14621"/>
                  </a:lnTo>
                  <a:lnTo>
                    <a:pt x="12877" y="14286"/>
                  </a:lnTo>
                  <a:lnTo>
                    <a:pt x="12844" y="14051"/>
                  </a:lnTo>
                  <a:lnTo>
                    <a:pt x="12944" y="13615"/>
                  </a:lnTo>
                  <a:lnTo>
                    <a:pt x="13112" y="13414"/>
                  </a:lnTo>
                  <a:lnTo>
                    <a:pt x="13380" y="13146"/>
                  </a:lnTo>
                  <a:lnTo>
                    <a:pt x="13615" y="12877"/>
                  </a:lnTo>
                  <a:lnTo>
                    <a:pt x="13783" y="12710"/>
                  </a:lnTo>
                  <a:lnTo>
                    <a:pt x="14219" y="12542"/>
                  </a:lnTo>
                  <a:lnTo>
                    <a:pt x="14453" y="12576"/>
                  </a:lnTo>
                  <a:lnTo>
                    <a:pt x="14822" y="12643"/>
                  </a:lnTo>
                  <a:lnTo>
                    <a:pt x="15091" y="12643"/>
                  </a:lnTo>
                  <a:lnTo>
                    <a:pt x="15594" y="12408"/>
                  </a:lnTo>
                  <a:lnTo>
                    <a:pt x="15761" y="12140"/>
                  </a:lnTo>
                  <a:lnTo>
                    <a:pt x="15929" y="11804"/>
                  </a:lnTo>
                  <a:lnTo>
                    <a:pt x="16030" y="11503"/>
                  </a:lnTo>
                  <a:lnTo>
                    <a:pt x="15895" y="10933"/>
                  </a:lnTo>
                  <a:lnTo>
                    <a:pt x="15694" y="10731"/>
                  </a:lnTo>
                  <a:lnTo>
                    <a:pt x="15426" y="10530"/>
                  </a:lnTo>
                  <a:lnTo>
                    <a:pt x="15258" y="10362"/>
                  </a:lnTo>
                  <a:lnTo>
                    <a:pt x="15091" y="9960"/>
                  </a:lnTo>
                  <a:lnTo>
                    <a:pt x="15091" y="9725"/>
                  </a:lnTo>
                  <a:lnTo>
                    <a:pt x="15158" y="9323"/>
                  </a:lnTo>
                  <a:lnTo>
                    <a:pt x="15191" y="8954"/>
                  </a:lnTo>
                  <a:lnTo>
                    <a:pt x="15225" y="8719"/>
                  </a:lnTo>
                  <a:lnTo>
                    <a:pt x="15493" y="8384"/>
                  </a:lnTo>
                  <a:lnTo>
                    <a:pt x="15661" y="8250"/>
                  </a:lnTo>
                  <a:lnTo>
                    <a:pt x="15996" y="8116"/>
                  </a:lnTo>
                  <a:lnTo>
                    <a:pt x="16231" y="7948"/>
                  </a:lnTo>
                  <a:lnTo>
                    <a:pt x="16499" y="7445"/>
                  </a:lnTo>
                  <a:lnTo>
                    <a:pt x="16499" y="7177"/>
                  </a:lnTo>
                  <a:lnTo>
                    <a:pt x="16432" y="6774"/>
                  </a:lnTo>
                  <a:lnTo>
                    <a:pt x="16331" y="6506"/>
                  </a:lnTo>
                  <a:lnTo>
                    <a:pt x="15929" y="6104"/>
                  </a:lnTo>
                  <a:lnTo>
                    <a:pt x="15627" y="6037"/>
                  </a:lnTo>
                  <a:lnTo>
                    <a:pt x="15258" y="6003"/>
                  </a:lnTo>
                  <a:lnTo>
                    <a:pt x="15024" y="5970"/>
                  </a:lnTo>
                  <a:lnTo>
                    <a:pt x="14655" y="5735"/>
                  </a:lnTo>
                  <a:lnTo>
                    <a:pt x="14521" y="5534"/>
                  </a:lnTo>
                  <a:lnTo>
                    <a:pt x="14386" y="5198"/>
                  </a:lnTo>
                  <a:lnTo>
                    <a:pt x="14185" y="4897"/>
                  </a:lnTo>
                  <a:lnTo>
                    <a:pt x="14085" y="4695"/>
                  </a:lnTo>
                  <a:lnTo>
                    <a:pt x="14085" y="4226"/>
                  </a:lnTo>
                  <a:lnTo>
                    <a:pt x="14185" y="4025"/>
                  </a:lnTo>
                  <a:lnTo>
                    <a:pt x="14386" y="3689"/>
                  </a:lnTo>
                  <a:lnTo>
                    <a:pt x="14521" y="3421"/>
                  </a:lnTo>
                  <a:lnTo>
                    <a:pt x="14453" y="2851"/>
                  </a:lnTo>
                  <a:lnTo>
                    <a:pt x="14252" y="2616"/>
                  </a:lnTo>
                  <a:lnTo>
                    <a:pt x="13984" y="2348"/>
                  </a:lnTo>
                  <a:lnTo>
                    <a:pt x="13749" y="2147"/>
                  </a:lnTo>
                  <a:lnTo>
                    <a:pt x="13179" y="2080"/>
                  </a:lnTo>
                  <a:lnTo>
                    <a:pt x="12911" y="2214"/>
                  </a:lnTo>
                  <a:lnTo>
                    <a:pt x="12576" y="2415"/>
                  </a:lnTo>
                  <a:lnTo>
                    <a:pt x="12374" y="2516"/>
                  </a:lnTo>
                  <a:lnTo>
                    <a:pt x="11905" y="2516"/>
                  </a:lnTo>
                  <a:lnTo>
                    <a:pt x="11704" y="2415"/>
                  </a:lnTo>
                  <a:lnTo>
                    <a:pt x="10865" y="1979"/>
                  </a:lnTo>
                  <a:lnTo>
                    <a:pt x="9960" y="1711"/>
                  </a:lnTo>
                  <a:lnTo>
                    <a:pt x="9725" y="1610"/>
                  </a:lnTo>
                  <a:lnTo>
                    <a:pt x="9423" y="1308"/>
                  </a:lnTo>
                  <a:lnTo>
                    <a:pt x="9323" y="1074"/>
                  </a:lnTo>
                  <a:lnTo>
                    <a:pt x="9222" y="671"/>
                  </a:lnTo>
                  <a:lnTo>
                    <a:pt x="9122" y="370"/>
                  </a:lnTo>
                  <a:lnTo>
                    <a:pt x="8686" y="34"/>
                  </a:lnTo>
                  <a:lnTo>
                    <a:pt x="83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3"/>
            <p:cNvSpPr/>
            <p:nvPr/>
          </p:nvSpPr>
          <p:spPr>
            <a:xfrm>
              <a:off x="6572052" y="3653674"/>
              <a:ext cx="65982" cy="159793"/>
            </a:xfrm>
            <a:custGeom>
              <a:avLst/>
              <a:gdLst/>
              <a:ahLst/>
              <a:cxnLst/>
              <a:rect l="l" t="t" r="r" b="b"/>
              <a:pathLst>
                <a:path w="3656" h="8854" fill="none" extrusionOk="0">
                  <a:moveTo>
                    <a:pt x="3656" y="1"/>
                  </a:moveTo>
                  <a:lnTo>
                    <a:pt x="3119" y="537"/>
                  </a:lnTo>
                  <a:lnTo>
                    <a:pt x="2549" y="1007"/>
                  </a:lnTo>
                  <a:lnTo>
                    <a:pt x="1744" y="1845"/>
                  </a:lnTo>
                  <a:lnTo>
                    <a:pt x="571" y="3757"/>
                  </a:lnTo>
                  <a:lnTo>
                    <a:pt x="168" y="4830"/>
                  </a:lnTo>
                  <a:lnTo>
                    <a:pt x="0" y="5333"/>
                  </a:lnTo>
                  <a:lnTo>
                    <a:pt x="0" y="6372"/>
                  </a:lnTo>
                  <a:lnTo>
                    <a:pt x="168" y="6875"/>
                  </a:lnTo>
                  <a:lnTo>
                    <a:pt x="369" y="7345"/>
                  </a:lnTo>
                  <a:lnTo>
                    <a:pt x="1107" y="8217"/>
                  </a:lnTo>
                  <a:lnTo>
                    <a:pt x="2046" y="8753"/>
                  </a:lnTo>
                  <a:lnTo>
                    <a:pt x="2817" y="8854"/>
                  </a:lnTo>
                  <a:lnTo>
                    <a:pt x="3320" y="8720"/>
                  </a:lnTo>
                  <a:lnTo>
                    <a:pt x="3555" y="8585"/>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3"/>
            <p:cNvSpPr/>
            <p:nvPr/>
          </p:nvSpPr>
          <p:spPr>
            <a:xfrm>
              <a:off x="6537564" y="3612526"/>
              <a:ext cx="98648" cy="81124"/>
            </a:xfrm>
            <a:custGeom>
              <a:avLst/>
              <a:gdLst/>
              <a:ahLst/>
              <a:cxnLst/>
              <a:rect l="l" t="t" r="r" b="b"/>
              <a:pathLst>
                <a:path w="5466" h="4495" fill="none" extrusionOk="0">
                  <a:moveTo>
                    <a:pt x="5466" y="68"/>
                  </a:moveTo>
                  <a:lnTo>
                    <a:pt x="4997" y="1"/>
                  </a:lnTo>
                  <a:lnTo>
                    <a:pt x="4125" y="168"/>
                  </a:lnTo>
                  <a:lnTo>
                    <a:pt x="3286" y="571"/>
                  </a:lnTo>
                  <a:lnTo>
                    <a:pt x="2515" y="1141"/>
                  </a:lnTo>
                  <a:lnTo>
                    <a:pt x="2180" y="1476"/>
                  </a:lnTo>
                  <a:lnTo>
                    <a:pt x="1073" y="2952"/>
                  </a:lnTo>
                  <a:lnTo>
                    <a:pt x="0" y="4494"/>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3"/>
            <p:cNvSpPr/>
            <p:nvPr/>
          </p:nvSpPr>
          <p:spPr>
            <a:xfrm>
              <a:off x="6424388" y="3052728"/>
              <a:ext cx="210019" cy="791004"/>
            </a:xfrm>
            <a:custGeom>
              <a:avLst/>
              <a:gdLst/>
              <a:ahLst/>
              <a:cxnLst/>
              <a:rect l="l" t="t" r="r" b="b"/>
              <a:pathLst>
                <a:path w="11637" h="43829" fill="none" extrusionOk="0">
                  <a:moveTo>
                    <a:pt x="11636" y="43661"/>
                  </a:moveTo>
                  <a:lnTo>
                    <a:pt x="11033" y="43761"/>
                  </a:lnTo>
                  <a:lnTo>
                    <a:pt x="9792" y="43828"/>
                  </a:lnTo>
                  <a:lnTo>
                    <a:pt x="8551" y="43694"/>
                  </a:lnTo>
                  <a:lnTo>
                    <a:pt x="7378" y="43392"/>
                  </a:lnTo>
                  <a:lnTo>
                    <a:pt x="6774" y="43158"/>
                  </a:lnTo>
                  <a:lnTo>
                    <a:pt x="6070" y="42755"/>
                  </a:lnTo>
                  <a:lnTo>
                    <a:pt x="4729" y="41783"/>
                  </a:lnTo>
                  <a:lnTo>
                    <a:pt x="4091" y="41246"/>
                  </a:lnTo>
                  <a:lnTo>
                    <a:pt x="906" y="38631"/>
                  </a:lnTo>
                  <a:lnTo>
                    <a:pt x="503" y="38295"/>
                  </a:lnTo>
                  <a:lnTo>
                    <a:pt x="67" y="37658"/>
                  </a:lnTo>
                  <a:lnTo>
                    <a:pt x="0" y="37222"/>
                  </a:lnTo>
                  <a:lnTo>
                    <a:pt x="34" y="36988"/>
                  </a:lnTo>
                  <a:lnTo>
                    <a:pt x="705" y="33467"/>
                  </a:lnTo>
                  <a:lnTo>
                    <a:pt x="4997" y="11301"/>
                  </a:lnTo>
                  <a:lnTo>
                    <a:pt x="6204" y="5869"/>
                  </a:lnTo>
                  <a:lnTo>
                    <a:pt x="6405" y="5232"/>
                  </a:lnTo>
                  <a:lnTo>
                    <a:pt x="7009" y="4024"/>
                  </a:lnTo>
                  <a:lnTo>
                    <a:pt x="8149" y="2448"/>
                  </a:lnTo>
                  <a:lnTo>
                    <a:pt x="10563" y="302"/>
                  </a:lnTo>
                  <a:lnTo>
                    <a:pt x="11066"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3"/>
            <p:cNvSpPr/>
            <p:nvPr/>
          </p:nvSpPr>
          <p:spPr>
            <a:xfrm>
              <a:off x="7355170" y="3659124"/>
              <a:ext cx="72046" cy="185817"/>
            </a:xfrm>
            <a:custGeom>
              <a:avLst/>
              <a:gdLst/>
              <a:ahLst/>
              <a:cxnLst/>
              <a:rect l="l" t="t" r="r" b="b"/>
              <a:pathLst>
                <a:path w="3992" h="10296" fill="none" extrusionOk="0">
                  <a:moveTo>
                    <a:pt x="1" y="1"/>
                  </a:moveTo>
                  <a:lnTo>
                    <a:pt x="504" y="370"/>
                  </a:lnTo>
                  <a:lnTo>
                    <a:pt x="1409" y="1275"/>
                  </a:lnTo>
                  <a:lnTo>
                    <a:pt x="2180" y="2315"/>
                  </a:lnTo>
                  <a:lnTo>
                    <a:pt x="2784" y="3421"/>
                  </a:lnTo>
                  <a:lnTo>
                    <a:pt x="3019" y="4025"/>
                  </a:lnTo>
                  <a:lnTo>
                    <a:pt x="3387" y="5131"/>
                  </a:lnTo>
                  <a:lnTo>
                    <a:pt x="3857" y="7445"/>
                  </a:lnTo>
                  <a:lnTo>
                    <a:pt x="3991" y="8619"/>
                  </a:lnTo>
                  <a:lnTo>
                    <a:pt x="3253" y="9055"/>
                  </a:lnTo>
                  <a:lnTo>
                    <a:pt x="1677" y="9893"/>
                  </a:lnTo>
                  <a:lnTo>
                    <a:pt x="571" y="10228"/>
                  </a:lnTo>
                  <a:lnTo>
                    <a:pt x="1" y="10295"/>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7358797" y="3614944"/>
              <a:ext cx="123481" cy="65982"/>
            </a:xfrm>
            <a:custGeom>
              <a:avLst/>
              <a:gdLst/>
              <a:ahLst/>
              <a:cxnLst/>
              <a:rect l="l" t="t" r="r" b="b"/>
              <a:pathLst>
                <a:path w="6842" h="3656" fill="none" extrusionOk="0">
                  <a:moveTo>
                    <a:pt x="1" y="101"/>
                  </a:moveTo>
                  <a:lnTo>
                    <a:pt x="470" y="1"/>
                  </a:lnTo>
                  <a:lnTo>
                    <a:pt x="1443" y="168"/>
                  </a:lnTo>
                  <a:lnTo>
                    <a:pt x="2784" y="873"/>
                  </a:lnTo>
                  <a:lnTo>
                    <a:pt x="3555" y="1543"/>
                  </a:lnTo>
                  <a:lnTo>
                    <a:pt x="4260" y="2248"/>
                  </a:lnTo>
                  <a:lnTo>
                    <a:pt x="5467" y="3186"/>
                  </a:lnTo>
                  <a:lnTo>
                    <a:pt x="6372" y="3589"/>
                  </a:lnTo>
                  <a:lnTo>
                    <a:pt x="6842" y="3656"/>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3"/>
            <p:cNvSpPr/>
            <p:nvPr/>
          </p:nvSpPr>
          <p:spPr>
            <a:xfrm>
              <a:off x="7363038" y="3067256"/>
              <a:ext cx="251167" cy="812787"/>
            </a:xfrm>
            <a:custGeom>
              <a:avLst/>
              <a:gdLst/>
              <a:ahLst/>
              <a:cxnLst/>
              <a:rect l="l" t="t" r="r" b="b"/>
              <a:pathLst>
                <a:path w="13917" h="45036" fill="none" extrusionOk="0">
                  <a:moveTo>
                    <a:pt x="1" y="45035"/>
                  </a:moveTo>
                  <a:lnTo>
                    <a:pt x="939" y="44901"/>
                  </a:lnTo>
                  <a:lnTo>
                    <a:pt x="2717" y="44298"/>
                  </a:lnTo>
                  <a:lnTo>
                    <a:pt x="4393" y="43426"/>
                  </a:lnTo>
                  <a:lnTo>
                    <a:pt x="5902" y="42286"/>
                  </a:lnTo>
                  <a:lnTo>
                    <a:pt x="6607" y="41649"/>
                  </a:lnTo>
                  <a:lnTo>
                    <a:pt x="7244" y="40978"/>
                  </a:lnTo>
                  <a:lnTo>
                    <a:pt x="8484" y="39536"/>
                  </a:lnTo>
                  <a:lnTo>
                    <a:pt x="10128" y="37256"/>
                  </a:lnTo>
                  <a:lnTo>
                    <a:pt x="11167" y="35680"/>
                  </a:lnTo>
                  <a:lnTo>
                    <a:pt x="12005" y="34405"/>
                  </a:lnTo>
                  <a:lnTo>
                    <a:pt x="13146" y="32393"/>
                  </a:lnTo>
                  <a:lnTo>
                    <a:pt x="13716" y="30985"/>
                  </a:lnTo>
                  <a:lnTo>
                    <a:pt x="13917" y="30247"/>
                  </a:lnTo>
                  <a:lnTo>
                    <a:pt x="13380" y="28436"/>
                  </a:lnTo>
                  <a:lnTo>
                    <a:pt x="9155" y="14922"/>
                  </a:lnTo>
                  <a:lnTo>
                    <a:pt x="7043" y="8853"/>
                  </a:lnTo>
                  <a:lnTo>
                    <a:pt x="6573" y="7579"/>
                  </a:lnTo>
                  <a:lnTo>
                    <a:pt x="5601" y="5399"/>
                  </a:lnTo>
                  <a:lnTo>
                    <a:pt x="4226" y="2918"/>
                  </a:lnTo>
                  <a:lnTo>
                    <a:pt x="2080" y="235"/>
                  </a:lnTo>
                  <a:lnTo>
                    <a:pt x="1744" y="0"/>
                  </a:lnTo>
                </a:path>
              </a:pathLst>
            </a:custGeom>
            <a:no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3"/>
            <p:cNvSpPr/>
            <p:nvPr/>
          </p:nvSpPr>
          <p:spPr>
            <a:xfrm>
              <a:off x="7358797" y="3600434"/>
              <a:ext cx="148296" cy="32684"/>
            </a:xfrm>
            <a:custGeom>
              <a:avLst/>
              <a:gdLst/>
              <a:ahLst/>
              <a:cxnLst/>
              <a:rect l="l" t="t" r="r" b="b"/>
              <a:pathLst>
                <a:path w="8217" h="1811" fill="none" extrusionOk="0">
                  <a:moveTo>
                    <a:pt x="1" y="905"/>
                  </a:moveTo>
                  <a:lnTo>
                    <a:pt x="437" y="570"/>
                  </a:lnTo>
                  <a:lnTo>
                    <a:pt x="1376" y="168"/>
                  </a:lnTo>
                  <a:lnTo>
                    <a:pt x="2415" y="0"/>
                  </a:lnTo>
                  <a:lnTo>
                    <a:pt x="3488" y="67"/>
                  </a:lnTo>
                  <a:lnTo>
                    <a:pt x="5131" y="436"/>
                  </a:lnTo>
                  <a:lnTo>
                    <a:pt x="7244" y="1341"/>
                  </a:lnTo>
                  <a:lnTo>
                    <a:pt x="8216" y="181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6638016" y="3475762"/>
              <a:ext cx="717172" cy="412151"/>
            </a:xfrm>
            <a:custGeom>
              <a:avLst/>
              <a:gdLst/>
              <a:ahLst/>
              <a:cxnLst/>
              <a:rect l="l" t="t" r="r" b="b"/>
              <a:pathLst>
                <a:path w="39738" h="22837" extrusionOk="0">
                  <a:moveTo>
                    <a:pt x="1" y="0"/>
                  </a:moveTo>
                  <a:lnTo>
                    <a:pt x="1" y="22836"/>
                  </a:lnTo>
                  <a:lnTo>
                    <a:pt x="39738" y="22836"/>
                  </a:lnTo>
                  <a:lnTo>
                    <a:pt x="39738" y="0"/>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3"/>
            <p:cNvSpPr/>
            <p:nvPr/>
          </p:nvSpPr>
          <p:spPr>
            <a:xfrm>
              <a:off x="6634389" y="3887894"/>
              <a:ext cx="724427" cy="21801"/>
            </a:xfrm>
            <a:custGeom>
              <a:avLst/>
              <a:gdLst/>
              <a:ahLst/>
              <a:cxnLst/>
              <a:rect l="l" t="t" r="r" b="b"/>
              <a:pathLst>
                <a:path w="40140" h="1208" extrusionOk="0">
                  <a:moveTo>
                    <a:pt x="0" y="0"/>
                  </a:moveTo>
                  <a:lnTo>
                    <a:pt x="0" y="1208"/>
                  </a:lnTo>
                  <a:lnTo>
                    <a:pt x="40140" y="1208"/>
                  </a:lnTo>
                  <a:lnTo>
                    <a:pt x="4014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3"/>
            <p:cNvSpPr/>
            <p:nvPr/>
          </p:nvSpPr>
          <p:spPr>
            <a:xfrm>
              <a:off x="6946069" y="3614944"/>
              <a:ext cx="120449" cy="120449"/>
            </a:xfrm>
            <a:custGeom>
              <a:avLst/>
              <a:gdLst/>
              <a:ahLst/>
              <a:cxnLst/>
              <a:rect l="l" t="t" r="r" b="b"/>
              <a:pathLst>
                <a:path w="6674" h="6674" extrusionOk="0">
                  <a:moveTo>
                    <a:pt x="2683" y="1"/>
                  </a:moveTo>
                  <a:lnTo>
                    <a:pt x="1476" y="470"/>
                  </a:lnTo>
                  <a:lnTo>
                    <a:pt x="939" y="940"/>
                  </a:lnTo>
                  <a:lnTo>
                    <a:pt x="503" y="1476"/>
                  </a:lnTo>
                  <a:lnTo>
                    <a:pt x="0" y="2683"/>
                  </a:lnTo>
                  <a:lnTo>
                    <a:pt x="0" y="3991"/>
                  </a:lnTo>
                  <a:lnTo>
                    <a:pt x="503" y="5198"/>
                  </a:lnTo>
                  <a:lnTo>
                    <a:pt x="939" y="5735"/>
                  </a:lnTo>
                  <a:lnTo>
                    <a:pt x="1476" y="6171"/>
                  </a:lnTo>
                  <a:lnTo>
                    <a:pt x="2683" y="6674"/>
                  </a:lnTo>
                  <a:lnTo>
                    <a:pt x="3991" y="6674"/>
                  </a:lnTo>
                  <a:lnTo>
                    <a:pt x="5231" y="6171"/>
                  </a:lnTo>
                  <a:lnTo>
                    <a:pt x="5734" y="5735"/>
                  </a:lnTo>
                  <a:lnTo>
                    <a:pt x="6204" y="5198"/>
                  </a:lnTo>
                  <a:lnTo>
                    <a:pt x="6673" y="3991"/>
                  </a:lnTo>
                  <a:lnTo>
                    <a:pt x="6673" y="2683"/>
                  </a:lnTo>
                  <a:lnTo>
                    <a:pt x="6204" y="1476"/>
                  </a:lnTo>
                  <a:lnTo>
                    <a:pt x="5734" y="940"/>
                  </a:lnTo>
                  <a:lnTo>
                    <a:pt x="5231" y="470"/>
                  </a:lnTo>
                  <a:lnTo>
                    <a:pt x="39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6638016" y="3475762"/>
              <a:ext cx="717172" cy="412151"/>
            </a:xfrm>
            <a:custGeom>
              <a:avLst/>
              <a:gdLst/>
              <a:ahLst/>
              <a:cxnLst/>
              <a:rect l="l" t="t" r="r" b="b"/>
              <a:pathLst>
                <a:path w="39738" h="22837" fill="none" extrusionOk="0">
                  <a:moveTo>
                    <a:pt x="1" y="0"/>
                  </a:moveTo>
                  <a:lnTo>
                    <a:pt x="39738" y="0"/>
                  </a:lnTo>
                  <a:lnTo>
                    <a:pt x="39738" y="22836"/>
                  </a:lnTo>
                  <a:lnTo>
                    <a:pt x="1" y="22836"/>
                  </a:lnTo>
                  <a:lnTo>
                    <a:pt x="1" y="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6817751" y="2638159"/>
              <a:ext cx="341964" cy="288092"/>
            </a:xfrm>
            <a:custGeom>
              <a:avLst/>
              <a:gdLst/>
              <a:ahLst/>
              <a:cxnLst/>
              <a:rect l="l" t="t" r="r" b="b"/>
              <a:pathLst>
                <a:path w="18948" h="15963" fill="none" extrusionOk="0">
                  <a:moveTo>
                    <a:pt x="1" y="1"/>
                  </a:moveTo>
                  <a:lnTo>
                    <a:pt x="102" y="973"/>
                  </a:lnTo>
                  <a:lnTo>
                    <a:pt x="839" y="5802"/>
                  </a:lnTo>
                  <a:lnTo>
                    <a:pt x="1376" y="8015"/>
                  </a:lnTo>
                  <a:lnTo>
                    <a:pt x="1778" y="9089"/>
                  </a:lnTo>
                  <a:lnTo>
                    <a:pt x="1979" y="9390"/>
                  </a:lnTo>
                  <a:lnTo>
                    <a:pt x="2449" y="10061"/>
                  </a:lnTo>
                  <a:lnTo>
                    <a:pt x="4126" y="12107"/>
                  </a:lnTo>
                  <a:lnTo>
                    <a:pt x="5769" y="13783"/>
                  </a:lnTo>
                  <a:lnTo>
                    <a:pt x="7043" y="14756"/>
                  </a:lnTo>
                  <a:lnTo>
                    <a:pt x="8384" y="15527"/>
                  </a:lnTo>
                  <a:lnTo>
                    <a:pt x="9793" y="15929"/>
                  </a:lnTo>
                  <a:lnTo>
                    <a:pt x="10497" y="15963"/>
                  </a:lnTo>
                  <a:lnTo>
                    <a:pt x="11235" y="15896"/>
                  </a:lnTo>
                  <a:lnTo>
                    <a:pt x="12542" y="15460"/>
                  </a:lnTo>
                  <a:lnTo>
                    <a:pt x="13716" y="14689"/>
                  </a:lnTo>
                  <a:lnTo>
                    <a:pt x="14789" y="13683"/>
                  </a:lnTo>
                  <a:lnTo>
                    <a:pt x="16097" y="11939"/>
                  </a:lnTo>
                  <a:lnTo>
                    <a:pt x="17237" y="9659"/>
                  </a:lnTo>
                  <a:lnTo>
                    <a:pt x="17539" y="8753"/>
                  </a:lnTo>
                  <a:lnTo>
                    <a:pt x="18075" y="6741"/>
                  </a:lnTo>
                  <a:lnTo>
                    <a:pt x="18813" y="2583"/>
                  </a:lnTo>
                  <a:lnTo>
                    <a:pt x="18947" y="47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7141541" y="2686581"/>
              <a:ext cx="29056" cy="95038"/>
            </a:xfrm>
            <a:custGeom>
              <a:avLst/>
              <a:gdLst/>
              <a:ahLst/>
              <a:cxnLst/>
              <a:rect l="l" t="t" r="r" b="b"/>
              <a:pathLst>
                <a:path w="1610" h="5266" fill="none" extrusionOk="0">
                  <a:moveTo>
                    <a:pt x="0" y="5265"/>
                  </a:moveTo>
                  <a:lnTo>
                    <a:pt x="101" y="5198"/>
                  </a:lnTo>
                  <a:lnTo>
                    <a:pt x="805" y="4595"/>
                  </a:lnTo>
                  <a:lnTo>
                    <a:pt x="1375" y="3689"/>
                  </a:lnTo>
                  <a:lnTo>
                    <a:pt x="1610" y="2885"/>
                  </a:lnTo>
                  <a:lnTo>
                    <a:pt x="1610" y="1879"/>
                  </a:lnTo>
                  <a:lnTo>
                    <a:pt x="1342" y="705"/>
                  </a:lnTo>
                  <a:lnTo>
                    <a:pt x="1006"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33"/>
          <p:cNvGrpSpPr/>
          <p:nvPr/>
        </p:nvGrpSpPr>
        <p:grpSpPr>
          <a:xfrm>
            <a:off x="5893575" y="4693150"/>
            <a:ext cx="180859" cy="180123"/>
            <a:chOff x="6034925" y="548950"/>
            <a:chExt cx="180859" cy="180123"/>
          </a:xfrm>
        </p:grpSpPr>
        <p:sp>
          <p:nvSpPr>
            <p:cNvPr id="441" name="Google Shape;441;p33"/>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3"/>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3"/>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3"/>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 name="Google Shape;445;p33"/>
          <p:cNvSpPr txBox="1">
            <a:spLocks noGrp="1"/>
          </p:cNvSpPr>
          <p:nvPr>
            <p:ph type="ctrTitle"/>
          </p:nvPr>
        </p:nvSpPr>
        <p:spPr>
          <a:xfrm rot="-249">
            <a:off x="524734" y="1544318"/>
            <a:ext cx="4144800" cy="2321511"/>
          </a:xfrm>
          <a:prstGeom prst="rect">
            <a:avLst/>
          </a:prstGeom>
        </p:spPr>
        <p:txBody>
          <a:bodyPr spcFirstLastPara="1" wrap="square" lIns="91425" tIns="91425" rIns="91425" bIns="91425" anchor="ctr" anchorCtr="0">
            <a:noAutofit/>
          </a:bodyPr>
          <a:lstStyle/>
          <a:p>
            <a:r>
              <a:rPr lang="en-GB" sz="3200" dirty="0">
                <a:solidFill>
                  <a:schemeClr val="bg1"/>
                </a:solidFill>
              </a:rPr>
              <a:t>“Chat Bot Send to WhatsApp: </a:t>
            </a:r>
            <a:r>
              <a:rPr lang="en-GB" sz="3200" dirty="0" err="1">
                <a:solidFill>
                  <a:schemeClr val="bg1"/>
                </a:solidFill>
              </a:rPr>
              <a:t>Aplikasi</a:t>
            </a:r>
            <a:r>
              <a:rPr lang="en-GB" sz="3200" dirty="0">
                <a:solidFill>
                  <a:schemeClr val="bg1"/>
                </a:solidFill>
              </a:rPr>
              <a:t> AI </a:t>
            </a:r>
            <a:r>
              <a:rPr lang="en-GB" sz="3200" dirty="0" err="1">
                <a:solidFill>
                  <a:schemeClr val="bg1"/>
                </a:solidFill>
              </a:rPr>
              <a:t>Mengirim</a:t>
            </a:r>
            <a:r>
              <a:rPr lang="en-GB" sz="3200" dirty="0">
                <a:solidFill>
                  <a:schemeClr val="bg1"/>
                </a:solidFill>
              </a:rPr>
              <a:t> </a:t>
            </a:r>
            <a:r>
              <a:rPr lang="en-GB" sz="3200" dirty="0" err="1">
                <a:solidFill>
                  <a:schemeClr val="bg1"/>
                </a:solidFill>
              </a:rPr>
              <a:t>Pesan</a:t>
            </a:r>
            <a:r>
              <a:rPr lang="en-GB" sz="3200" dirty="0">
                <a:solidFill>
                  <a:schemeClr val="bg1"/>
                </a:solidFill>
              </a:rPr>
              <a:t> </a:t>
            </a:r>
            <a:r>
              <a:rPr lang="en-GB" sz="3200" dirty="0" err="1">
                <a:solidFill>
                  <a:schemeClr val="bg1"/>
                </a:solidFill>
              </a:rPr>
              <a:t>Secara</a:t>
            </a:r>
            <a:r>
              <a:rPr lang="en-GB" sz="3200" dirty="0">
                <a:solidFill>
                  <a:schemeClr val="bg1"/>
                </a:solidFill>
              </a:rPr>
              <a:t> </a:t>
            </a:r>
            <a:r>
              <a:rPr lang="en-GB" sz="3200" dirty="0" err="1">
                <a:solidFill>
                  <a:schemeClr val="bg1"/>
                </a:solidFill>
              </a:rPr>
              <a:t>Otomatis</a:t>
            </a:r>
            <a:r>
              <a:rPr lang="en-GB" sz="3200" dirty="0">
                <a:solidFill>
                  <a:schemeClr val="bg1"/>
                </a:solidFill>
              </a:rPr>
              <a:t> Ke WhatsApp</a:t>
            </a:r>
            <a:endParaRPr lang="id-ID" sz="3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44"/>
          <p:cNvSpPr/>
          <p:nvPr/>
        </p:nvSpPr>
        <p:spPr>
          <a:xfrm rot="2018186">
            <a:off x="1610972" y="242396"/>
            <a:ext cx="1905454" cy="1733860"/>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4"/>
          <p:cNvSpPr/>
          <p:nvPr/>
        </p:nvSpPr>
        <p:spPr>
          <a:xfrm rot="13190642">
            <a:off x="319760" y="1771193"/>
            <a:ext cx="1905446" cy="1733859"/>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4"/>
          <p:cNvSpPr/>
          <p:nvPr/>
        </p:nvSpPr>
        <p:spPr>
          <a:xfrm rot="1157374">
            <a:off x="1692421" y="3415577"/>
            <a:ext cx="1950001" cy="1679052"/>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4"/>
          <p:cNvSpPr txBox="1">
            <a:spLocks noGrp="1"/>
          </p:cNvSpPr>
          <p:nvPr>
            <p:ph type="title" idx="3"/>
          </p:nvPr>
        </p:nvSpPr>
        <p:spPr>
          <a:xfrm>
            <a:off x="1778535" y="4161262"/>
            <a:ext cx="1896496" cy="574887"/>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id-ID"/>
              <a:t>Pengembangan Model AI</a:t>
            </a:r>
            <a:endParaRPr/>
          </a:p>
        </p:txBody>
      </p:sp>
      <p:sp>
        <p:nvSpPr>
          <p:cNvPr id="1270" name="Google Shape;1270;p44"/>
          <p:cNvSpPr txBox="1">
            <a:spLocks noGrp="1"/>
          </p:cNvSpPr>
          <p:nvPr>
            <p:ph type="title" idx="7"/>
          </p:nvPr>
        </p:nvSpPr>
        <p:spPr>
          <a:xfrm>
            <a:off x="1490444" y="788204"/>
            <a:ext cx="2146500" cy="854720"/>
          </a:xfrm>
          <a:prstGeom prst="rect">
            <a:avLst/>
          </a:prstGeom>
        </p:spPr>
        <p:txBody>
          <a:bodyPr spcFirstLastPara="1" wrap="square" lIns="91425" tIns="91425" rIns="91425" bIns="91425" anchor="b" anchorCtr="0">
            <a:normAutofit/>
          </a:bodyPr>
          <a:lstStyle/>
          <a:p>
            <a:r>
              <a:rPr lang="en-GB" sz="1400" dirty="0"/>
              <a:t>Analisis </a:t>
            </a:r>
            <a:r>
              <a:rPr lang="en-GB" sz="1400" err="1"/>
              <a:t>Kebutuhan</a:t>
            </a:r>
            <a:r>
              <a:rPr lang="en-GB" sz="1400" dirty="0"/>
              <a:t> </a:t>
            </a:r>
            <a:r>
              <a:rPr lang="en-GB" sz="1400" err="1"/>
              <a:t>Pengguna</a:t>
            </a:r>
            <a:r>
              <a:rPr lang="en-GB" sz="1400" dirty="0"/>
              <a:t> dan </a:t>
            </a:r>
            <a:r>
              <a:rPr lang="en-GB" sz="1400" err="1"/>
              <a:t>Pengumpulan</a:t>
            </a:r>
            <a:r>
              <a:rPr lang="en-GB" sz="1400" dirty="0"/>
              <a:t> Data</a:t>
            </a:r>
            <a:endParaRPr lang="id-ID" sz="1400"/>
          </a:p>
        </p:txBody>
      </p:sp>
      <p:sp>
        <p:nvSpPr>
          <p:cNvPr id="1271" name="Google Shape;1271;p44"/>
          <p:cNvSpPr txBox="1">
            <a:spLocks noGrp="1"/>
          </p:cNvSpPr>
          <p:nvPr>
            <p:ph type="subTitle" idx="8"/>
          </p:nvPr>
        </p:nvSpPr>
        <p:spPr>
          <a:xfrm>
            <a:off x="3636713" y="567237"/>
            <a:ext cx="4533468" cy="1301607"/>
          </a:xfrm>
          <a:prstGeom prst="rect">
            <a:avLst/>
          </a:prstGeom>
        </p:spPr>
        <p:txBody>
          <a:bodyPr spcFirstLastPara="1" wrap="square" lIns="91425" tIns="91425" rIns="91425" bIns="91425" anchor="t" anchorCtr="0">
            <a:noAutofit/>
          </a:bodyPr>
          <a:lstStyle/>
          <a:p>
            <a:pPr marL="0" indent="0" algn="just">
              <a:buSzPts val="1100"/>
            </a:pPr>
            <a:r>
              <a:rPr lang="en-GB" sz="1200" err="1">
                <a:cs typeface="Times New Roman"/>
              </a:rPr>
              <a:t>Menganalisis</a:t>
            </a:r>
            <a:r>
              <a:rPr lang="en-GB" sz="1200" dirty="0">
                <a:cs typeface="Times New Roman"/>
              </a:rPr>
              <a:t> </a:t>
            </a:r>
            <a:r>
              <a:rPr lang="en-GB" sz="1200" err="1">
                <a:cs typeface="Times New Roman"/>
              </a:rPr>
              <a:t>kebutuhan</a:t>
            </a:r>
            <a:r>
              <a:rPr lang="en-GB" sz="1200" dirty="0">
                <a:cs typeface="Times New Roman"/>
              </a:rPr>
              <a:t> </a:t>
            </a:r>
            <a:r>
              <a:rPr lang="en-GB" sz="1200" err="1">
                <a:cs typeface="Times New Roman"/>
              </a:rPr>
              <a:t>pengguna</a:t>
            </a:r>
            <a:r>
              <a:rPr lang="en-GB" sz="1200" dirty="0">
                <a:cs typeface="Times New Roman"/>
              </a:rPr>
              <a:t> </a:t>
            </a:r>
            <a:r>
              <a:rPr lang="en-GB" sz="1200" err="1">
                <a:cs typeface="Times New Roman"/>
              </a:rPr>
              <a:t>dengan</a:t>
            </a:r>
            <a:r>
              <a:rPr lang="en-GB" sz="1200" dirty="0">
                <a:cs typeface="Times New Roman"/>
              </a:rPr>
              <a:t> </a:t>
            </a:r>
            <a:r>
              <a:rPr lang="en-GB" sz="1200" err="1">
                <a:cs typeface="Times New Roman"/>
              </a:rPr>
              <a:t>melakukan</a:t>
            </a:r>
            <a:r>
              <a:rPr lang="en-GB" sz="1200" dirty="0">
                <a:cs typeface="Times New Roman"/>
              </a:rPr>
              <a:t> </a:t>
            </a:r>
            <a:r>
              <a:rPr lang="en-GB" sz="1200" err="1">
                <a:cs typeface="Times New Roman"/>
              </a:rPr>
              <a:t>survei</a:t>
            </a:r>
            <a:r>
              <a:rPr lang="en-GB" sz="1200" dirty="0">
                <a:cs typeface="Times New Roman"/>
              </a:rPr>
              <a:t> dan </a:t>
            </a:r>
            <a:r>
              <a:rPr lang="en-GB" sz="1200" err="1">
                <a:cs typeface="Times New Roman"/>
              </a:rPr>
              <a:t>mengumpulkan</a:t>
            </a:r>
            <a:r>
              <a:rPr lang="en-GB" sz="1200" dirty="0">
                <a:cs typeface="Times New Roman"/>
              </a:rPr>
              <a:t> data </a:t>
            </a:r>
            <a:r>
              <a:rPr lang="en-GB" sz="1200" err="1">
                <a:cs typeface="Times New Roman"/>
              </a:rPr>
              <a:t>dari</a:t>
            </a:r>
            <a:r>
              <a:rPr lang="en-GB" sz="1200" dirty="0">
                <a:cs typeface="Times New Roman"/>
              </a:rPr>
              <a:t> </a:t>
            </a:r>
            <a:r>
              <a:rPr lang="en-GB" sz="1200" err="1">
                <a:cs typeface="Times New Roman"/>
              </a:rPr>
              <a:t>beberapa</a:t>
            </a:r>
            <a:r>
              <a:rPr lang="en-GB" sz="1200" dirty="0">
                <a:cs typeface="Times New Roman"/>
              </a:rPr>
              <a:t> </a:t>
            </a:r>
            <a:r>
              <a:rPr lang="en-GB" sz="1200" err="1">
                <a:cs typeface="Times New Roman"/>
              </a:rPr>
              <a:t>responden</a:t>
            </a:r>
            <a:r>
              <a:rPr lang="en-GB" sz="1200" dirty="0">
                <a:cs typeface="Times New Roman"/>
              </a:rPr>
              <a:t> </a:t>
            </a:r>
            <a:r>
              <a:rPr lang="en-GB" sz="1200" err="1">
                <a:cs typeface="Times New Roman"/>
              </a:rPr>
              <a:t>untuk</a:t>
            </a:r>
            <a:r>
              <a:rPr lang="en-GB" sz="1200" dirty="0">
                <a:cs typeface="Times New Roman"/>
              </a:rPr>
              <a:t> </a:t>
            </a:r>
            <a:r>
              <a:rPr lang="en-GB" sz="1200" err="1">
                <a:cs typeface="Times New Roman"/>
              </a:rPr>
              <a:t>memahami</a:t>
            </a:r>
            <a:r>
              <a:rPr lang="en-GB" sz="1200" dirty="0">
                <a:cs typeface="Times New Roman"/>
              </a:rPr>
              <a:t> </a:t>
            </a:r>
            <a:r>
              <a:rPr lang="en-GB" sz="1200" err="1">
                <a:cs typeface="Times New Roman"/>
              </a:rPr>
              <a:t>persepsi</a:t>
            </a:r>
            <a:r>
              <a:rPr lang="en-GB" sz="1200" dirty="0">
                <a:cs typeface="Times New Roman"/>
              </a:rPr>
              <a:t>, </a:t>
            </a:r>
            <a:r>
              <a:rPr lang="en-GB" sz="1200" err="1">
                <a:cs typeface="Times New Roman"/>
              </a:rPr>
              <a:t>kepuasan</a:t>
            </a:r>
            <a:r>
              <a:rPr lang="en-GB" sz="1200" dirty="0">
                <a:cs typeface="Times New Roman"/>
              </a:rPr>
              <a:t>, dan </a:t>
            </a:r>
            <a:r>
              <a:rPr lang="en-GB" sz="1200" err="1">
                <a:cs typeface="Times New Roman"/>
              </a:rPr>
              <a:t>perilaku</a:t>
            </a:r>
            <a:r>
              <a:rPr lang="en-GB" sz="1200" dirty="0">
                <a:cs typeface="Times New Roman"/>
              </a:rPr>
              <a:t> </a:t>
            </a:r>
            <a:r>
              <a:rPr lang="en-GB" sz="1200" err="1">
                <a:cs typeface="Times New Roman"/>
              </a:rPr>
              <a:t>umum</a:t>
            </a:r>
            <a:r>
              <a:rPr lang="en-GB" sz="1200" dirty="0">
                <a:cs typeface="Times New Roman"/>
              </a:rPr>
              <a:t> </a:t>
            </a:r>
            <a:r>
              <a:rPr lang="en-GB" sz="1200" err="1">
                <a:cs typeface="Times New Roman"/>
              </a:rPr>
              <a:t>pengguna</a:t>
            </a:r>
            <a:r>
              <a:rPr lang="en-GB" sz="1200" dirty="0">
                <a:cs typeface="Times New Roman"/>
              </a:rPr>
              <a:t> </a:t>
            </a:r>
            <a:r>
              <a:rPr lang="en-GB" sz="1200" err="1">
                <a:cs typeface="Times New Roman"/>
              </a:rPr>
              <a:t>terhadap</a:t>
            </a:r>
            <a:r>
              <a:rPr lang="en-GB" sz="1200" dirty="0">
                <a:cs typeface="Times New Roman"/>
              </a:rPr>
              <a:t> chat bot.</a:t>
            </a:r>
            <a:endParaRPr lang="id-ID"/>
          </a:p>
          <a:p>
            <a:pPr marL="0" indent="0" algn="just">
              <a:buSzPts val="1100"/>
            </a:pPr>
            <a:br>
              <a:rPr lang="en-US" dirty="0"/>
            </a:br>
            <a:endParaRPr lang="en-US" dirty="0"/>
          </a:p>
        </p:txBody>
      </p:sp>
      <p:sp>
        <p:nvSpPr>
          <p:cNvPr id="1274" name="Google Shape;1274;p44"/>
          <p:cNvSpPr txBox="1">
            <a:spLocks noGrp="1"/>
          </p:cNvSpPr>
          <p:nvPr>
            <p:ph type="title" idx="14"/>
          </p:nvPr>
        </p:nvSpPr>
        <p:spPr>
          <a:xfrm>
            <a:off x="214265" y="2455108"/>
            <a:ext cx="2117926" cy="533250"/>
          </a:xfrm>
          <a:prstGeom prst="rect">
            <a:avLst/>
          </a:prstGeom>
        </p:spPr>
        <p:txBody>
          <a:bodyPr spcFirstLastPara="1" wrap="square" lIns="91425" tIns="91425" rIns="91425" bIns="91425" anchor="b" anchorCtr="0">
            <a:noAutofit/>
          </a:bodyPr>
          <a:lstStyle/>
          <a:p>
            <a:r>
              <a:rPr lang="en-GB" sz="1600" err="1"/>
              <a:t>Peninjauan</a:t>
            </a:r>
            <a:r>
              <a:rPr lang="en-GB" sz="1600" dirty="0"/>
              <a:t> Fitur Platform</a:t>
            </a:r>
          </a:p>
        </p:txBody>
      </p:sp>
      <p:grpSp>
        <p:nvGrpSpPr>
          <p:cNvPr id="1276" name="Google Shape;1276;p44"/>
          <p:cNvGrpSpPr/>
          <p:nvPr/>
        </p:nvGrpSpPr>
        <p:grpSpPr>
          <a:xfrm>
            <a:off x="719990" y="1112700"/>
            <a:ext cx="217525" cy="218499"/>
            <a:chOff x="-1723348" y="4595850"/>
            <a:chExt cx="217525" cy="218499"/>
          </a:xfrm>
        </p:grpSpPr>
        <p:sp>
          <p:nvSpPr>
            <p:cNvPr id="1277" name="Google Shape;1277;p44"/>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4"/>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4"/>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4"/>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4"/>
          <p:cNvGrpSpPr/>
          <p:nvPr/>
        </p:nvGrpSpPr>
        <p:grpSpPr>
          <a:xfrm>
            <a:off x="8224802" y="3911187"/>
            <a:ext cx="217525" cy="218499"/>
            <a:chOff x="-1723348" y="4595850"/>
            <a:chExt cx="217525" cy="218499"/>
          </a:xfrm>
        </p:grpSpPr>
        <p:sp>
          <p:nvSpPr>
            <p:cNvPr id="1282" name="Google Shape;1282;p44"/>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4"/>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4"/>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4"/>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44"/>
          <p:cNvGrpSpPr/>
          <p:nvPr/>
        </p:nvGrpSpPr>
        <p:grpSpPr>
          <a:xfrm>
            <a:off x="8243150" y="4807975"/>
            <a:ext cx="180859" cy="180123"/>
            <a:chOff x="6034925" y="548950"/>
            <a:chExt cx="180859" cy="180123"/>
          </a:xfrm>
        </p:grpSpPr>
        <p:sp>
          <p:nvSpPr>
            <p:cNvPr id="1287" name="Google Shape;1287;p44"/>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4"/>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4"/>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4"/>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44"/>
          <p:cNvGrpSpPr/>
          <p:nvPr/>
        </p:nvGrpSpPr>
        <p:grpSpPr>
          <a:xfrm>
            <a:off x="2619146" y="3839934"/>
            <a:ext cx="217525" cy="218499"/>
            <a:chOff x="-1723348" y="4595850"/>
            <a:chExt cx="217525" cy="218499"/>
          </a:xfrm>
        </p:grpSpPr>
        <p:sp>
          <p:nvSpPr>
            <p:cNvPr id="1297" name="Google Shape;1297;p44"/>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4"/>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4"/>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4"/>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44"/>
          <p:cNvGrpSpPr/>
          <p:nvPr/>
        </p:nvGrpSpPr>
        <p:grpSpPr>
          <a:xfrm>
            <a:off x="2454935" y="563826"/>
            <a:ext cx="217525" cy="218499"/>
            <a:chOff x="-1723348" y="4595850"/>
            <a:chExt cx="217525" cy="218499"/>
          </a:xfrm>
        </p:grpSpPr>
        <p:sp>
          <p:nvSpPr>
            <p:cNvPr id="1312" name="Google Shape;1312;p44"/>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4"/>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4"/>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4"/>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6" name="Google Shape;1316;p44"/>
          <p:cNvGrpSpPr/>
          <p:nvPr/>
        </p:nvGrpSpPr>
        <p:grpSpPr>
          <a:xfrm>
            <a:off x="1163742" y="2092588"/>
            <a:ext cx="217525" cy="218499"/>
            <a:chOff x="-1723348" y="4595850"/>
            <a:chExt cx="217525" cy="218499"/>
          </a:xfrm>
        </p:grpSpPr>
        <p:sp>
          <p:nvSpPr>
            <p:cNvPr id="1317" name="Google Shape;1317;p44"/>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4"/>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4"/>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4"/>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44"/>
          <p:cNvGrpSpPr/>
          <p:nvPr/>
        </p:nvGrpSpPr>
        <p:grpSpPr>
          <a:xfrm>
            <a:off x="72388" y="786987"/>
            <a:ext cx="180859" cy="180123"/>
            <a:chOff x="6034925" y="548950"/>
            <a:chExt cx="180859" cy="180123"/>
          </a:xfrm>
        </p:grpSpPr>
        <p:sp>
          <p:nvSpPr>
            <p:cNvPr id="1323" name="Google Shape;1323;p44"/>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4"/>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4"/>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4"/>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271;p44">
            <a:extLst>
              <a:ext uri="{FF2B5EF4-FFF2-40B4-BE49-F238E27FC236}">
                <a16:creationId xmlns:a16="http://schemas.microsoft.com/office/drawing/2014/main" id="{0C74FC2D-E017-E386-51B3-1DE02AC0E2A0}"/>
              </a:ext>
            </a:extLst>
          </p:cNvPr>
          <p:cNvSpPr txBox="1">
            <a:spLocks/>
          </p:cNvSpPr>
          <p:nvPr/>
        </p:nvSpPr>
        <p:spPr>
          <a:xfrm>
            <a:off x="2374651" y="2091239"/>
            <a:ext cx="5783623" cy="1258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lgn="just">
              <a:buSzPts val="1100"/>
            </a:pPr>
            <a:r>
              <a:rPr lang="en-GB" sz="1200" err="1">
                <a:cs typeface="Times New Roman"/>
              </a:rPr>
              <a:t>Melibatkan</a:t>
            </a:r>
            <a:r>
              <a:rPr lang="en-GB" sz="1200" dirty="0">
                <a:cs typeface="Times New Roman"/>
              </a:rPr>
              <a:t> </a:t>
            </a:r>
            <a:r>
              <a:rPr lang="en-GB" sz="1200" err="1">
                <a:cs typeface="Times New Roman"/>
              </a:rPr>
              <a:t>analisis</a:t>
            </a:r>
            <a:r>
              <a:rPr lang="en-GB" sz="1200" dirty="0">
                <a:cs typeface="Times New Roman"/>
              </a:rPr>
              <a:t> </a:t>
            </a:r>
            <a:r>
              <a:rPr lang="en-GB" sz="1200" err="1">
                <a:cs typeface="Times New Roman"/>
              </a:rPr>
              <a:t>mendalam</a:t>
            </a:r>
            <a:r>
              <a:rPr lang="en-GB" sz="1200" dirty="0">
                <a:cs typeface="Times New Roman"/>
              </a:rPr>
              <a:t> </a:t>
            </a:r>
            <a:r>
              <a:rPr lang="en-GB" sz="1200" err="1">
                <a:cs typeface="Times New Roman"/>
              </a:rPr>
              <a:t>terhadap</a:t>
            </a:r>
            <a:r>
              <a:rPr lang="en-GB" sz="1200" dirty="0">
                <a:cs typeface="Times New Roman"/>
              </a:rPr>
              <a:t> </a:t>
            </a:r>
            <a:r>
              <a:rPr lang="en-GB" sz="1200" err="1">
                <a:cs typeface="Times New Roman"/>
              </a:rPr>
              <a:t>kemampuan</a:t>
            </a:r>
            <a:r>
              <a:rPr lang="en-GB" sz="1200" dirty="0">
                <a:cs typeface="Times New Roman"/>
              </a:rPr>
              <a:t> </a:t>
            </a:r>
            <a:r>
              <a:rPr lang="en-GB" sz="1200" err="1">
                <a:cs typeface="Times New Roman"/>
              </a:rPr>
              <a:t>bahasa</a:t>
            </a:r>
            <a:r>
              <a:rPr lang="en-GB" sz="1200" dirty="0">
                <a:cs typeface="Times New Roman"/>
              </a:rPr>
              <a:t> </a:t>
            </a:r>
            <a:r>
              <a:rPr lang="en-GB" sz="1200" err="1">
                <a:cs typeface="Times New Roman"/>
              </a:rPr>
              <a:t>alami</a:t>
            </a:r>
            <a:r>
              <a:rPr lang="en-GB" sz="1200" dirty="0">
                <a:cs typeface="Times New Roman"/>
              </a:rPr>
              <a:t>, integrasi multimedia, keamanan pesan, serta fleksibilitas dalam menanggapi skenario pengguna, memastikan platform tersebut dapat memberikan pengalaman interaksi yang optimal dan respons yang relevan kepada pengguna WhatsApp.</a:t>
            </a:r>
            <a:endParaRPr lang="id-ID" sz="1200"/>
          </a:p>
          <a:p>
            <a:pPr marL="0" indent="0" algn="just">
              <a:buSzPts val="1100"/>
            </a:pPr>
            <a:br>
              <a:rPr lang="en-US" dirty="0"/>
            </a:br>
            <a:endParaRPr lang="en-US" dirty="0"/>
          </a:p>
          <a:p>
            <a:pPr marL="0" indent="0" algn="just">
              <a:buSzPts val="1100"/>
            </a:pPr>
            <a:br>
              <a:rPr lang="en-US" dirty="0"/>
            </a:br>
            <a:endParaRPr lang="en-US" dirty="0"/>
          </a:p>
        </p:txBody>
      </p:sp>
      <p:sp>
        <p:nvSpPr>
          <p:cNvPr id="12" name="Google Shape;1271;p44">
            <a:extLst>
              <a:ext uri="{FF2B5EF4-FFF2-40B4-BE49-F238E27FC236}">
                <a16:creationId xmlns:a16="http://schemas.microsoft.com/office/drawing/2014/main" id="{75CFEAE9-9BE0-5553-DA11-693D8DB8BB06}"/>
              </a:ext>
            </a:extLst>
          </p:cNvPr>
          <p:cNvSpPr txBox="1">
            <a:spLocks noGrp="1"/>
          </p:cNvSpPr>
          <p:nvPr>
            <p:ph type="subTitle" idx="8"/>
          </p:nvPr>
        </p:nvSpPr>
        <p:spPr>
          <a:xfrm>
            <a:off x="3732804" y="3671633"/>
            <a:ext cx="4443551" cy="1137510"/>
          </a:xfrm>
          <a:prstGeom prst="rect">
            <a:avLst/>
          </a:prstGeom>
        </p:spPr>
        <p:txBody>
          <a:bodyPr spcFirstLastPara="1" wrap="square" lIns="91425" tIns="91425" rIns="91425" bIns="91425" anchor="t" anchorCtr="0">
            <a:noAutofit/>
          </a:bodyPr>
          <a:lstStyle/>
          <a:p>
            <a:pPr marL="0" indent="0" algn="just">
              <a:buSzPts val="1100"/>
            </a:pPr>
            <a:r>
              <a:rPr lang="id-ID" sz="1200" b="0" i="0" u="none" strike="noStrike">
                <a:solidFill>
                  <a:srgbClr val="000000"/>
                </a:solidFill>
                <a:effectLst/>
                <a:latin typeface="Poppins" panose="020B0502040504020204" pitchFamily="34" charset="0"/>
              </a:rPr>
              <a:t>Menambahkan pelatihan </a:t>
            </a:r>
            <a:r>
              <a:rPr lang="id-ID" sz="1200" b="0" i="0" u="none" strike="noStrike" err="1">
                <a:solidFill>
                  <a:srgbClr val="000000"/>
                </a:solidFill>
                <a:effectLst/>
                <a:latin typeface="Poppins" panose="020B0502040504020204" pitchFamily="34" charset="0"/>
              </a:rPr>
              <a:t>algoritma</a:t>
            </a:r>
            <a:r>
              <a:rPr lang="id-ID" sz="1200" b="0" i="0" u="none" strike="noStrike">
                <a:solidFill>
                  <a:srgbClr val="000000"/>
                </a:solidFill>
                <a:effectLst/>
                <a:latin typeface="Poppins" panose="020B0502040504020204" pitchFamily="34" charset="0"/>
              </a:rPr>
              <a:t> berbasis kecerdasan buatan untuk memahami bahasa alami dan memberikan respons kontekstual, memungkinkan interaksi yang cepat dan relevan dengan pengguna melalui platform </a:t>
            </a:r>
            <a:r>
              <a:rPr lang="id-ID" sz="1200" b="0" i="0" u="none" strike="noStrike" err="1">
                <a:solidFill>
                  <a:srgbClr val="000000"/>
                </a:solidFill>
                <a:effectLst/>
                <a:latin typeface="Poppins" panose="020B0502040504020204" pitchFamily="34" charset="0"/>
              </a:rPr>
              <a:t>WhatsApp</a:t>
            </a:r>
            <a:r>
              <a:rPr lang="id-ID" sz="1200" b="0" i="0" u="none" strike="noStrike">
                <a:solidFill>
                  <a:srgbClr val="000000"/>
                </a:solidFill>
                <a:effectLst/>
                <a:latin typeface="Poppins" panose="020B0502040504020204" pitchFamily="34" charset="0"/>
              </a:rPr>
              <a:t>.</a:t>
            </a:r>
            <a:endParaRPr lang="id-ID" sz="1200">
              <a:effectLst/>
              <a:latin typeface="Poppins" panose="020B0502040504020204" pitchFamily="34" charset="0"/>
            </a:endParaRPr>
          </a:p>
          <a:p>
            <a:pPr marL="0" indent="0" algn="just">
              <a:buSzPts val="1100"/>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44"/>
          <p:cNvSpPr/>
          <p:nvPr/>
        </p:nvSpPr>
        <p:spPr>
          <a:xfrm rot="2018186">
            <a:off x="1610972" y="242396"/>
            <a:ext cx="1905454" cy="1733860"/>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4"/>
          <p:cNvSpPr/>
          <p:nvPr/>
        </p:nvSpPr>
        <p:spPr>
          <a:xfrm rot="13190642">
            <a:off x="319760" y="1771193"/>
            <a:ext cx="1905446" cy="1733859"/>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4"/>
          <p:cNvSpPr/>
          <p:nvPr/>
        </p:nvSpPr>
        <p:spPr>
          <a:xfrm rot="1157374">
            <a:off x="1692421" y="3415577"/>
            <a:ext cx="1950001" cy="1679052"/>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4"/>
          <p:cNvSpPr txBox="1">
            <a:spLocks noGrp="1"/>
          </p:cNvSpPr>
          <p:nvPr>
            <p:ph type="title" idx="3"/>
          </p:nvPr>
        </p:nvSpPr>
        <p:spPr>
          <a:xfrm>
            <a:off x="1731665" y="4101474"/>
            <a:ext cx="1871899" cy="642206"/>
          </a:xfrm>
          <a:prstGeom prst="rect">
            <a:avLst/>
          </a:prstGeom>
        </p:spPr>
        <p:txBody>
          <a:bodyPr spcFirstLastPara="1" wrap="square" lIns="91425" tIns="91425" rIns="91425" bIns="91425" anchor="b" anchorCtr="0">
            <a:noAutofit/>
          </a:bodyPr>
          <a:lstStyle/>
          <a:p>
            <a:r>
              <a:rPr lang="id-ID" sz="1600" dirty="0"/>
              <a:t>Peningkatan dan Perbaikan</a:t>
            </a:r>
          </a:p>
        </p:txBody>
      </p:sp>
      <p:sp>
        <p:nvSpPr>
          <p:cNvPr id="1270" name="Google Shape;1270;p44"/>
          <p:cNvSpPr txBox="1">
            <a:spLocks noGrp="1"/>
          </p:cNvSpPr>
          <p:nvPr>
            <p:ph type="title" idx="7"/>
          </p:nvPr>
        </p:nvSpPr>
        <p:spPr>
          <a:xfrm>
            <a:off x="1583213" y="873091"/>
            <a:ext cx="1955429" cy="411570"/>
          </a:xfrm>
          <a:prstGeom prst="rect">
            <a:avLst/>
          </a:prstGeom>
        </p:spPr>
        <p:txBody>
          <a:bodyPr spcFirstLastPara="1" wrap="square" lIns="91425" tIns="91425" rIns="91425" bIns="91425" anchor="b" anchorCtr="0">
            <a:noAutofit/>
          </a:bodyPr>
          <a:lstStyle/>
          <a:p>
            <a:r>
              <a:rPr lang="en-GB" sz="1600" err="1"/>
              <a:t>Pengujian</a:t>
            </a:r>
            <a:r>
              <a:rPr lang="en-GB" sz="1600" dirty="0"/>
              <a:t> </a:t>
            </a:r>
            <a:r>
              <a:rPr lang="en-GB" sz="1600" err="1"/>
              <a:t>Prototipe</a:t>
            </a:r>
            <a:endParaRPr lang="en-GB" sz="1600"/>
          </a:p>
        </p:txBody>
      </p:sp>
      <p:sp>
        <p:nvSpPr>
          <p:cNvPr id="1271" name="Google Shape;1271;p44"/>
          <p:cNvSpPr txBox="1">
            <a:spLocks noGrp="1"/>
          </p:cNvSpPr>
          <p:nvPr>
            <p:ph type="subTitle" idx="8"/>
          </p:nvPr>
        </p:nvSpPr>
        <p:spPr>
          <a:xfrm>
            <a:off x="3651001" y="460081"/>
            <a:ext cx="4512037" cy="1301607"/>
          </a:xfrm>
          <a:prstGeom prst="rect">
            <a:avLst/>
          </a:prstGeom>
        </p:spPr>
        <p:txBody>
          <a:bodyPr spcFirstLastPara="1" wrap="square" lIns="91425" tIns="91425" rIns="91425" bIns="91425" anchor="t" anchorCtr="0">
            <a:noAutofit/>
          </a:bodyPr>
          <a:lstStyle/>
          <a:p>
            <a:pPr marL="0" indent="0" algn="just">
              <a:buSzPts val="1100"/>
            </a:pPr>
            <a:r>
              <a:rPr lang="id-ID" sz="1200" b="0" i="0" u="none" strike="noStrike">
                <a:solidFill>
                  <a:srgbClr val="000000"/>
                </a:solidFill>
                <a:effectLst/>
                <a:latin typeface="Poppins" panose="020B0502040504020204" pitchFamily="34" charset="0"/>
              </a:rPr>
              <a:t>Mengevaluasi kinerja </a:t>
            </a:r>
            <a:r>
              <a:rPr lang="id-ID" sz="1200" b="0" i="0" u="none" strike="noStrike" err="1">
                <a:solidFill>
                  <a:srgbClr val="000000"/>
                </a:solidFill>
                <a:effectLst/>
                <a:latin typeface="Poppins" panose="020B0502040504020204" pitchFamily="34" charset="0"/>
              </a:rPr>
              <a:t>respon</a:t>
            </a:r>
            <a:r>
              <a:rPr lang="id-ID" sz="1200" b="0" i="0" u="none" strike="noStrike">
                <a:solidFill>
                  <a:srgbClr val="000000"/>
                </a:solidFill>
                <a:effectLst/>
                <a:latin typeface="Poppins" panose="020B0502040504020204" pitchFamily="34" charset="0"/>
              </a:rPr>
              <a:t> </a:t>
            </a:r>
            <a:r>
              <a:rPr lang="id-ID" sz="1200" b="0" i="0" u="none" strike="noStrike" err="1">
                <a:solidFill>
                  <a:srgbClr val="000000"/>
                </a:solidFill>
                <a:effectLst/>
                <a:latin typeface="Poppins" panose="020B0502040504020204" pitchFamily="34" charset="0"/>
              </a:rPr>
              <a:t>chatbot</a:t>
            </a:r>
            <a:r>
              <a:rPr lang="id-ID" sz="1200" b="0" i="0" u="none" strike="noStrike">
                <a:solidFill>
                  <a:srgbClr val="000000"/>
                </a:solidFill>
                <a:effectLst/>
                <a:latin typeface="Poppins" panose="020B0502040504020204" pitchFamily="34" charset="0"/>
              </a:rPr>
              <a:t>, integrasi dengan </a:t>
            </a:r>
            <a:r>
              <a:rPr lang="id-ID" sz="1200" b="0" i="0" u="none" strike="noStrike" err="1">
                <a:solidFill>
                  <a:srgbClr val="000000"/>
                </a:solidFill>
                <a:effectLst/>
                <a:latin typeface="Poppins" panose="020B0502040504020204" pitchFamily="34" charset="0"/>
              </a:rPr>
              <a:t>WhatsApp</a:t>
            </a:r>
            <a:r>
              <a:rPr lang="id-ID" sz="1200" b="0" i="0" u="none" strike="noStrike">
                <a:solidFill>
                  <a:srgbClr val="000000"/>
                </a:solidFill>
                <a:effectLst/>
                <a:latin typeface="Poppins" panose="020B0502040504020204" pitchFamily="34" charset="0"/>
              </a:rPr>
              <a:t>, dan kesesuaian dengan skenario pengguna untuk memastikan fungsionalitas yang optimal dan pengalaman pengguna yang memuaskan.</a:t>
            </a:r>
            <a:endParaRPr lang="id-ID" sz="1200">
              <a:effectLst/>
              <a:latin typeface="Poppins" panose="020B0502040504020204" pitchFamily="34" charset="0"/>
            </a:endParaRPr>
          </a:p>
          <a:p>
            <a:pPr marL="0" indent="0" algn="just">
              <a:buSzPts val="1100"/>
            </a:pPr>
            <a:endParaRPr lang="id-ID"/>
          </a:p>
          <a:p>
            <a:pPr marL="0" indent="0" algn="just">
              <a:buSzPts val="1100"/>
            </a:pPr>
            <a:br>
              <a:rPr lang="en-US" dirty="0"/>
            </a:br>
            <a:endParaRPr lang="en-US" dirty="0"/>
          </a:p>
        </p:txBody>
      </p:sp>
      <p:sp>
        <p:nvSpPr>
          <p:cNvPr id="1274" name="Google Shape;1274;p44"/>
          <p:cNvSpPr txBox="1">
            <a:spLocks noGrp="1"/>
          </p:cNvSpPr>
          <p:nvPr>
            <p:ph type="title" idx="14"/>
          </p:nvPr>
        </p:nvSpPr>
        <p:spPr>
          <a:xfrm>
            <a:off x="210466" y="2376033"/>
            <a:ext cx="2117926" cy="533250"/>
          </a:xfrm>
          <a:prstGeom prst="rect">
            <a:avLst/>
          </a:prstGeom>
        </p:spPr>
        <p:txBody>
          <a:bodyPr spcFirstLastPara="1" wrap="square" lIns="91425" tIns="91425" rIns="91425" bIns="91425" anchor="b" anchorCtr="0">
            <a:noAutofit/>
          </a:bodyPr>
          <a:lstStyle/>
          <a:p>
            <a:r>
              <a:rPr lang="en-GB" sz="1400" dirty="0" err="1"/>
              <a:t>Evaluasi</a:t>
            </a:r>
            <a:r>
              <a:rPr lang="en-GB" sz="1400" dirty="0"/>
              <a:t> Kinerja dan </a:t>
            </a:r>
            <a:r>
              <a:rPr lang="en-GB" sz="1400" dirty="0" err="1"/>
              <a:t>Respon</a:t>
            </a:r>
            <a:r>
              <a:rPr lang="en-GB" sz="1400" dirty="0"/>
              <a:t> </a:t>
            </a:r>
            <a:r>
              <a:rPr lang="en-GB" sz="1400" dirty="0" err="1"/>
              <a:t>Pengguna</a:t>
            </a:r>
            <a:endParaRPr lang="en-GB" sz="1400" dirty="0"/>
          </a:p>
        </p:txBody>
      </p:sp>
      <p:grpSp>
        <p:nvGrpSpPr>
          <p:cNvPr id="1276" name="Google Shape;1276;p44"/>
          <p:cNvGrpSpPr/>
          <p:nvPr/>
        </p:nvGrpSpPr>
        <p:grpSpPr>
          <a:xfrm>
            <a:off x="719990" y="1112700"/>
            <a:ext cx="217525" cy="218499"/>
            <a:chOff x="-1723348" y="4595850"/>
            <a:chExt cx="217525" cy="218499"/>
          </a:xfrm>
        </p:grpSpPr>
        <p:sp>
          <p:nvSpPr>
            <p:cNvPr id="1277" name="Google Shape;1277;p44"/>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4"/>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4"/>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4"/>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4"/>
          <p:cNvGrpSpPr/>
          <p:nvPr/>
        </p:nvGrpSpPr>
        <p:grpSpPr>
          <a:xfrm>
            <a:off x="8224802" y="3911187"/>
            <a:ext cx="217525" cy="218499"/>
            <a:chOff x="-1723348" y="4595850"/>
            <a:chExt cx="217525" cy="218499"/>
          </a:xfrm>
        </p:grpSpPr>
        <p:sp>
          <p:nvSpPr>
            <p:cNvPr id="1282" name="Google Shape;1282;p44"/>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4"/>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4"/>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4"/>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 name="Google Shape;1286;p44"/>
          <p:cNvGrpSpPr/>
          <p:nvPr/>
        </p:nvGrpSpPr>
        <p:grpSpPr>
          <a:xfrm>
            <a:off x="8243150" y="4807975"/>
            <a:ext cx="180859" cy="180123"/>
            <a:chOff x="6034925" y="548950"/>
            <a:chExt cx="180859" cy="180123"/>
          </a:xfrm>
        </p:grpSpPr>
        <p:sp>
          <p:nvSpPr>
            <p:cNvPr id="1287" name="Google Shape;1287;p44"/>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4"/>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4"/>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4"/>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44"/>
          <p:cNvGrpSpPr/>
          <p:nvPr/>
        </p:nvGrpSpPr>
        <p:grpSpPr>
          <a:xfrm>
            <a:off x="2570065" y="3867110"/>
            <a:ext cx="217525" cy="218499"/>
            <a:chOff x="-1723348" y="4595850"/>
            <a:chExt cx="217525" cy="218499"/>
          </a:xfrm>
        </p:grpSpPr>
        <p:sp>
          <p:nvSpPr>
            <p:cNvPr id="1297" name="Google Shape;1297;p44"/>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4"/>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4"/>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4"/>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44"/>
          <p:cNvGrpSpPr/>
          <p:nvPr/>
        </p:nvGrpSpPr>
        <p:grpSpPr>
          <a:xfrm>
            <a:off x="2454935" y="563826"/>
            <a:ext cx="217525" cy="218499"/>
            <a:chOff x="-1723348" y="4595850"/>
            <a:chExt cx="217525" cy="218499"/>
          </a:xfrm>
        </p:grpSpPr>
        <p:sp>
          <p:nvSpPr>
            <p:cNvPr id="1312" name="Google Shape;1312;p44"/>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4"/>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4"/>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4"/>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6" name="Google Shape;1316;p44"/>
          <p:cNvGrpSpPr/>
          <p:nvPr/>
        </p:nvGrpSpPr>
        <p:grpSpPr>
          <a:xfrm>
            <a:off x="1163742" y="2092588"/>
            <a:ext cx="217525" cy="218499"/>
            <a:chOff x="-1723348" y="4595850"/>
            <a:chExt cx="217525" cy="218499"/>
          </a:xfrm>
        </p:grpSpPr>
        <p:sp>
          <p:nvSpPr>
            <p:cNvPr id="1317" name="Google Shape;1317;p44"/>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4"/>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4"/>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4"/>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44"/>
          <p:cNvGrpSpPr/>
          <p:nvPr/>
        </p:nvGrpSpPr>
        <p:grpSpPr>
          <a:xfrm>
            <a:off x="72388" y="786987"/>
            <a:ext cx="180859" cy="180123"/>
            <a:chOff x="6034925" y="548950"/>
            <a:chExt cx="180859" cy="180123"/>
          </a:xfrm>
        </p:grpSpPr>
        <p:sp>
          <p:nvSpPr>
            <p:cNvPr id="1323" name="Google Shape;1323;p44"/>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4"/>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4"/>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4"/>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271;p44">
            <a:extLst>
              <a:ext uri="{FF2B5EF4-FFF2-40B4-BE49-F238E27FC236}">
                <a16:creationId xmlns:a16="http://schemas.microsoft.com/office/drawing/2014/main" id="{0C74FC2D-E017-E386-51B3-1DE02AC0E2A0}"/>
              </a:ext>
            </a:extLst>
          </p:cNvPr>
          <p:cNvSpPr txBox="1">
            <a:spLocks/>
          </p:cNvSpPr>
          <p:nvPr/>
        </p:nvSpPr>
        <p:spPr>
          <a:xfrm>
            <a:off x="2438944" y="2169820"/>
            <a:ext cx="5783623" cy="9372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lgn="just">
              <a:buSzPts val="1100"/>
            </a:pPr>
            <a:r>
              <a:rPr lang="id-ID" sz="1200" b="0" i="0" u="none" strike="noStrike" dirty="0" err="1">
                <a:solidFill>
                  <a:srgbClr val="000000"/>
                </a:solidFill>
                <a:effectLst/>
                <a:latin typeface="Poppins" panose="020B0502040504020204" pitchFamily="34" charset="0"/>
              </a:rPr>
              <a:t>Merespon</a:t>
            </a:r>
            <a:r>
              <a:rPr lang="id-ID" sz="1200" b="0" i="0" u="none" strike="noStrike" dirty="0">
                <a:solidFill>
                  <a:srgbClr val="000000"/>
                </a:solidFill>
                <a:effectLst/>
                <a:latin typeface="Poppins" panose="020B0502040504020204" pitchFamily="34" charset="0"/>
              </a:rPr>
              <a:t> </a:t>
            </a:r>
            <a:r>
              <a:rPr lang="id-ID" sz="1200" b="0" i="0" u="none" strike="noStrike" dirty="0" err="1">
                <a:solidFill>
                  <a:srgbClr val="000000"/>
                </a:solidFill>
                <a:effectLst/>
                <a:latin typeface="Poppins" panose="020B0502040504020204" pitchFamily="34" charset="0"/>
              </a:rPr>
              <a:t>chatbot</a:t>
            </a:r>
            <a:r>
              <a:rPr lang="id-ID" sz="1200" b="0" i="0" u="none" strike="noStrike" dirty="0">
                <a:solidFill>
                  <a:srgbClr val="000000"/>
                </a:solidFill>
                <a:effectLst/>
                <a:latin typeface="Poppins" panose="020B0502040504020204" pitchFamily="34" charset="0"/>
              </a:rPr>
              <a:t> terhadap pertanyaan pengguna, waktu respons, dan tingkat kepuasan pengguna untuk memastikan efektivitas komunikasi dan pelayanan yang cepat dan memuaskan.</a:t>
            </a:r>
            <a:endParaRPr lang="id-ID" sz="1200" dirty="0">
              <a:effectLst/>
              <a:latin typeface="Poppins" panose="020B0502040504020204" pitchFamily="34" charset="0"/>
            </a:endParaRPr>
          </a:p>
          <a:p>
            <a:pPr marL="0" indent="0" algn="just">
              <a:buSzPts val="1100"/>
            </a:pPr>
            <a:endParaRPr lang="id-ID" sz="1200" dirty="0"/>
          </a:p>
          <a:p>
            <a:pPr marL="0" indent="0" algn="just">
              <a:buSzPts val="1100"/>
            </a:pPr>
            <a:endParaRPr lang="id-ID" dirty="0"/>
          </a:p>
          <a:p>
            <a:pPr marL="0" indent="0" algn="just">
              <a:buSzPts val="1100"/>
            </a:pPr>
            <a:br>
              <a:rPr lang="en-US" dirty="0"/>
            </a:br>
            <a:endParaRPr lang="en-US" dirty="0"/>
          </a:p>
        </p:txBody>
      </p:sp>
      <p:sp>
        <p:nvSpPr>
          <p:cNvPr id="3" name="Google Shape;1271;p44">
            <a:extLst>
              <a:ext uri="{FF2B5EF4-FFF2-40B4-BE49-F238E27FC236}">
                <a16:creationId xmlns:a16="http://schemas.microsoft.com/office/drawing/2014/main" id="{68ACA6F1-CC15-0E39-5DE7-D25AF9A5FC28}"/>
              </a:ext>
            </a:extLst>
          </p:cNvPr>
          <p:cNvSpPr txBox="1">
            <a:spLocks/>
          </p:cNvSpPr>
          <p:nvPr/>
        </p:nvSpPr>
        <p:spPr>
          <a:xfrm>
            <a:off x="3768950" y="3689206"/>
            <a:ext cx="4277719" cy="11330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lgn="just">
              <a:buSzPts val="1100"/>
            </a:pPr>
            <a:r>
              <a:rPr lang="id-ID" sz="1200" b="0" i="0" u="none" strike="noStrike">
                <a:solidFill>
                  <a:srgbClr val="000000"/>
                </a:solidFill>
                <a:effectLst/>
                <a:latin typeface="Poppins" panose="020B0502040504020204" pitchFamily="34" charset="0"/>
              </a:rPr>
              <a:t>Meninjau hasil evaluasi untuk mengetahui apa yang perlu ditingkatkan dan diperbaiki dalam pengembangan </a:t>
            </a:r>
            <a:r>
              <a:rPr lang="id-ID" sz="1200" b="0" i="0" u="none" strike="noStrike" err="1">
                <a:solidFill>
                  <a:srgbClr val="000000"/>
                </a:solidFill>
                <a:effectLst/>
                <a:latin typeface="Poppins" panose="020B0502040504020204" pitchFamily="34" charset="0"/>
              </a:rPr>
              <a:t>chat</a:t>
            </a:r>
            <a:r>
              <a:rPr lang="id-ID" sz="1200" b="0" i="0" u="none" strike="noStrike">
                <a:solidFill>
                  <a:srgbClr val="000000"/>
                </a:solidFill>
                <a:effectLst/>
                <a:latin typeface="Poppins" panose="020B0502040504020204" pitchFamily="34" charset="0"/>
              </a:rPr>
              <a:t> bot. Menggunakan data responden untuk meningkatkan performa dan meningkatkan kepuasan pengguna.</a:t>
            </a:r>
            <a:endParaRPr lang="id-ID" sz="1200">
              <a:latin typeface="Poppins" panose="020B0502040504020204" pitchFamily="34" charset="0"/>
            </a:endParaRPr>
          </a:p>
          <a:p>
            <a:pPr marL="0" indent="0" algn="just">
              <a:buSzPts val="1100"/>
            </a:pPr>
            <a:endParaRPr lang="id-ID"/>
          </a:p>
          <a:p>
            <a:pPr marL="0" indent="0" algn="just">
              <a:buSzPts val="1100"/>
            </a:pPr>
            <a:br>
              <a:rPr lang="en-US"/>
            </a:br>
            <a:endParaRPr lang="en-US"/>
          </a:p>
        </p:txBody>
      </p:sp>
    </p:spTree>
    <p:extLst>
      <p:ext uri="{BB962C8B-B14F-4D97-AF65-F5344CB8AC3E}">
        <p14:creationId xmlns:p14="http://schemas.microsoft.com/office/powerpoint/2010/main" val="1294336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pic>
        <p:nvPicPr>
          <p:cNvPr id="1370" name="Google Shape;1370;p46"/>
          <p:cNvPicPr preferRelativeResize="0"/>
          <p:nvPr/>
        </p:nvPicPr>
        <p:blipFill rotWithShape="1">
          <a:blip r:embed="rId3">
            <a:alphaModFix/>
          </a:blip>
          <a:srcRect l="17895" t="-9048" r="27295" b="-14058"/>
          <a:stretch/>
        </p:blipFill>
        <p:spPr>
          <a:xfrm rot="692022">
            <a:off x="-1284821" y="-647670"/>
            <a:ext cx="5182448" cy="6547841"/>
          </a:xfrm>
          <a:prstGeom prst="ellipse">
            <a:avLst/>
          </a:prstGeom>
          <a:noFill/>
          <a:ln>
            <a:noFill/>
          </a:ln>
        </p:spPr>
      </p:pic>
      <p:grpSp>
        <p:nvGrpSpPr>
          <p:cNvPr id="1371" name="Google Shape;1371;p46"/>
          <p:cNvGrpSpPr/>
          <p:nvPr/>
        </p:nvGrpSpPr>
        <p:grpSpPr>
          <a:xfrm>
            <a:off x="5052424" y="4909200"/>
            <a:ext cx="279251" cy="280503"/>
            <a:chOff x="-1723351" y="4595850"/>
            <a:chExt cx="279251" cy="280503"/>
          </a:xfrm>
        </p:grpSpPr>
        <p:sp>
          <p:nvSpPr>
            <p:cNvPr id="1372" name="Google Shape;1372;p46"/>
            <p:cNvSpPr/>
            <p:nvPr/>
          </p:nvSpPr>
          <p:spPr>
            <a:xfrm>
              <a:off x="-1590636" y="4595850"/>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6"/>
            <p:cNvSpPr/>
            <p:nvPr/>
          </p:nvSpPr>
          <p:spPr>
            <a:xfrm>
              <a:off x="-1590636" y="4784880"/>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6"/>
            <p:cNvSpPr/>
            <p:nvPr/>
          </p:nvSpPr>
          <p:spPr>
            <a:xfrm>
              <a:off x="-1534258" y="4727299"/>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6"/>
            <p:cNvSpPr/>
            <p:nvPr/>
          </p:nvSpPr>
          <p:spPr>
            <a:xfrm>
              <a:off x="-1723351" y="4727299"/>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6" name="Google Shape;1376;p46"/>
          <p:cNvGrpSpPr/>
          <p:nvPr/>
        </p:nvGrpSpPr>
        <p:grpSpPr>
          <a:xfrm>
            <a:off x="8654336" y="3628775"/>
            <a:ext cx="279251" cy="280502"/>
            <a:chOff x="3245936" y="3278875"/>
            <a:chExt cx="279251" cy="280502"/>
          </a:xfrm>
        </p:grpSpPr>
        <p:sp>
          <p:nvSpPr>
            <p:cNvPr id="1377" name="Google Shape;1377;p46"/>
            <p:cNvSpPr/>
            <p:nvPr/>
          </p:nvSpPr>
          <p:spPr>
            <a:xfrm>
              <a:off x="3378651" y="32788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6"/>
            <p:cNvSpPr/>
            <p:nvPr/>
          </p:nvSpPr>
          <p:spPr>
            <a:xfrm>
              <a:off x="3378651" y="3467903"/>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6"/>
            <p:cNvSpPr/>
            <p:nvPr/>
          </p:nvSpPr>
          <p:spPr>
            <a:xfrm>
              <a:off x="3435029" y="3410323"/>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6"/>
            <p:cNvSpPr/>
            <p:nvPr/>
          </p:nvSpPr>
          <p:spPr>
            <a:xfrm>
              <a:off x="3245936" y="3410323"/>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1" name="Google Shape;1381;p46"/>
          <p:cNvGrpSpPr/>
          <p:nvPr/>
        </p:nvGrpSpPr>
        <p:grpSpPr>
          <a:xfrm>
            <a:off x="8716040" y="-103000"/>
            <a:ext cx="217525" cy="218499"/>
            <a:chOff x="-1723348" y="4595850"/>
            <a:chExt cx="217525" cy="218499"/>
          </a:xfrm>
        </p:grpSpPr>
        <p:sp>
          <p:nvSpPr>
            <p:cNvPr id="1382" name="Google Shape;1382;p46"/>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6"/>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6"/>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6"/>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46"/>
          <p:cNvGrpSpPr/>
          <p:nvPr/>
        </p:nvGrpSpPr>
        <p:grpSpPr>
          <a:xfrm>
            <a:off x="6277640" y="4534575"/>
            <a:ext cx="217525" cy="218499"/>
            <a:chOff x="-1723348" y="4595850"/>
            <a:chExt cx="217525" cy="218499"/>
          </a:xfrm>
        </p:grpSpPr>
        <p:sp>
          <p:nvSpPr>
            <p:cNvPr id="1387" name="Google Shape;1387;p46"/>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6"/>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6"/>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6"/>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46"/>
          <p:cNvGrpSpPr/>
          <p:nvPr/>
        </p:nvGrpSpPr>
        <p:grpSpPr>
          <a:xfrm>
            <a:off x="4463227" y="2273675"/>
            <a:ext cx="217525" cy="218499"/>
            <a:chOff x="-1723348" y="4595850"/>
            <a:chExt cx="217525" cy="218499"/>
          </a:xfrm>
        </p:grpSpPr>
        <p:sp>
          <p:nvSpPr>
            <p:cNvPr id="1392" name="Google Shape;1392;p46"/>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6"/>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6"/>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6"/>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 name="Google Shape;1396;p46"/>
          <p:cNvGrpSpPr/>
          <p:nvPr/>
        </p:nvGrpSpPr>
        <p:grpSpPr>
          <a:xfrm flipH="1">
            <a:off x="119373" y="4263817"/>
            <a:ext cx="280926" cy="280503"/>
            <a:chOff x="-2832476" y="459025"/>
            <a:chExt cx="279251" cy="280503"/>
          </a:xfrm>
        </p:grpSpPr>
        <p:sp>
          <p:nvSpPr>
            <p:cNvPr id="1397" name="Google Shape;1397;p46"/>
            <p:cNvSpPr/>
            <p:nvPr/>
          </p:nvSpPr>
          <p:spPr>
            <a:xfrm>
              <a:off x="-2699761" y="45902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6"/>
            <p:cNvSpPr/>
            <p:nvPr/>
          </p:nvSpPr>
          <p:spPr>
            <a:xfrm>
              <a:off x="-2699761" y="648055"/>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6"/>
            <p:cNvSpPr/>
            <p:nvPr/>
          </p:nvSpPr>
          <p:spPr>
            <a:xfrm>
              <a:off x="-2643383" y="590474"/>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6"/>
            <p:cNvSpPr/>
            <p:nvPr/>
          </p:nvSpPr>
          <p:spPr>
            <a:xfrm>
              <a:off x="-2832476" y="590474"/>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46"/>
          <p:cNvGrpSpPr/>
          <p:nvPr/>
        </p:nvGrpSpPr>
        <p:grpSpPr>
          <a:xfrm>
            <a:off x="3299824" y="2537688"/>
            <a:ext cx="279251" cy="280503"/>
            <a:chOff x="-1723351" y="4595850"/>
            <a:chExt cx="279251" cy="280503"/>
          </a:xfrm>
        </p:grpSpPr>
        <p:sp>
          <p:nvSpPr>
            <p:cNvPr id="1402" name="Google Shape;1402;p46"/>
            <p:cNvSpPr/>
            <p:nvPr/>
          </p:nvSpPr>
          <p:spPr>
            <a:xfrm>
              <a:off x="-1590636" y="4595850"/>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6"/>
            <p:cNvSpPr/>
            <p:nvPr/>
          </p:nvSpPr>
          <p:spPr>
            <a:xfrm>
              <a:off x="-1590636" y="4784880"/>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6"/>
            <p:cNvSpPr/>
            <p:nvPr/>
          </p:nvSpPr>
          <p:spPr>
            <a:xfrm>
              <a:off x="-1534258" y="4727299"/>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6"/>
            <p:cNvSpPr/>
            <p:nvPr/>
          </p:nvSpPr>
          <p:spPr>
            <a:xfrm>
              <a:off x="-1723351" y="4727299"/>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46"/>
          <p:cNvGrpSpPr/>
          <p:nvPr/>
        </p:nvGrpSpPr>
        <p:grpSpPr>
          <a:xfrm>
            <a:off x="2171952" y="189175"/>
            <a:ext cx="217525" cy="218499"/>
            <a:chOff x="-1723348" y="4595850"/>
            <a:chExt cx="217525" cy="218499"/>
          </a:xfrm>
        </p:grpSpPr>
        <p:sp>
          <p:nvSpPr>
            <p:cNvPr id="1407" name="Google Shape;1407;p46"/>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6"/>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6"/>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6"/>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1" name="Google Shape;1411;p46"/>
          <p:cNvSpPr txBox="1">
            <a:spLocks noGrp="1"/>
          </p:cNvSpPr>
          <p:nvPr>
            <p:ph type="title"/>
          </p:nvPr>
        </p:nvSpPr>
        <p:spPr>
          <a:xfrm>
            <a:off x="5050632" y="1572575"/>
            <a:ext cx="3665306" cy="1628999"/>
          </a:xfrm>
          <a:prstGeom prst="rect">
            <a:avLst/>
          </a:prstGeom>
        </p:spPr>
        <p:txBody>
          <a:bodyPr spcFirstLastPara="1" wrap="square" lIns="91425" tIns="91425" rIns="91425" bIns="91425" anchor="ctr" anchorCtr="0">
            <a:noAutofit/>
          </a:bodyPr>
          <a:lstStyle/>
          <a:p>
            <a:pPr algn="l"/>
            <a:r>
              <a:rPr lang="en-GB" sz="4400" dirty="0"/>
              <a:t>Hasil dan </a:t>
            </a:r>
            <a:r>
              <a:rPr lang="en-GB" sz="4400" err="1"/>
              <a:t>Pembahasan</a:t>
            </a:r>
            <a:r>
              <a:rPr lang="en-GB" sz="4400" dirty="0"/>
              <a:t> </a:t>
            </a:r>
            <a:endParaRPr lang="id-ID" sz="4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6"/>
        <p:cNvGrpSpPr/>
        <p:nvPr/>
      </p:nvGrpSpPr>
      <p:grpSpPr>
        <a:xfrm>
          <a:off x="0" y="0"/>
          <a:ext cx="0" cy="0"/>
          <a:chOff x="0" y="0"/>
          <a:chExt cx="0" cy="0"/>
        </a:xfrm>
      </p:grpSpPr>
      <p:graphicFrame>
        <p:nvGraphicFramePr>
          <p:cNvPr id="2037" name="Google Shape;2037;p57"/>
          <p:cNvGraphicFramePr/>
          <p:nvPr>
            <p:extLst>
              <p:ext uri="{D42A27DB-BD31-4B8C-83A1-F6EECF244321}">
                <p14:modId xmlns:p14="http://schemas.microsoft.com/office/powerpoint/2010/main" val="3783285616"/>
              </p:ext>
            </p:extLst>
          </p:nvPr>
        </p:nvGraphicFramePr>
        <p:xfrm>
          <a:off x="600075" y="700087"/>
          <a:ext cx="7934696" cy="4023180"/>
        </p:xfrm>
        <a:graphic>
          <a:graphicData uri="http://schemas.openxmlformats.org/drawingml/2006/table">
            <a:tbl>
              <a:tblPr>
                <a:noFill/>
                <a:tableStyleId>{63BB54AD-4B12-486F-8204-FF3302B4AA26}</a:tableStyleId>
              </a:tblPr>
              <a:tblGrid>
                <a:gridCol w="3967348">
                  <a:extLst>
                    <a:ext uri="{9D8B030D-6E8A-4147-A177-3AD203B41FA5}">
                      <a16:colId xmlns:a16="http://schemas.microsoft.com/office/drawing/2014/main" val="20000"/>
                    </a:ext>
                  </a:extLst>
                </a:gridCol>
                <a:gridCol w="3967348">
                  <a:extLst>
                    <a:ext uri="{9D8B030D-6E8A-4147-A177-3AD203B41FA5}">
                      <a16:colId xmlns:a16="http://schemas.microsoft.com/office/drawing/2014/main" val="20003"/>
                    </a:ext>
                  </a:extLst>
                </a:gridCol>
              </a:tblGrid>
              <a:tr h="453307">
                <a:tc>
                  <a:txBody>
                    <a:bodyPr/>
                    <a:lstStyle/>
                    <a:p>
                      <a:pPr marL="0" lvl="0" indent="0" algn="ctr" rtl="0">
                        <a:spcBef>
                          <a:spcPts val="0"/>
                        </a:spcBef>
                        <a:spcAft>
                          <a:spcPts val="0"/>
                        </a:spcAft>
                        <a:buNone/>
                      </a:pPr>
                      <a:r>
                        <a:rPr lang="id-ID">
                          <a:latin typeface="Poppins"/>
                          <a:ea typeface="Poppins"/>
                          <a:cs typeface="Poppins"/>
                        </a:rPr>
                        <a:t>Klarifikasi</a:t>
                      </a:r>
                      <a:endParaRPr>
                        <a:latin typeface="Poppins"/>
                        <a:ea typeface="Poppins"/>
                        <a:cs typeface="Poppins"/>
                        <a:sym typeface="Poppins"/>
                      </a:endParaRPr>
                    </a:p>
                  </a:txBody>
                  <a:tcPr marL="91425" marR="91425" marT="91425" marB="91425" anchor="ctr">
                    <a:lnL w="9525" cap="flat" cmpd="sng">
                      <a:solidFill>
                        <a:srgbClr val="FFFFFF">
                          <a:alpha val="0"/>
                        </a:srgb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2">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GB" sz="1800" b="1" err="1">
                          <a:solidFill>
                            <a:schemeClr val="dk2"/>
                          </a:solidFill>
                          <a:latin typeface="Signika"/>
                          <a:ea typeface="Signika"/>
                          <a:cs typeface="Signika"/>
                        </a:rPr>
                        <a:t>Penjelasan</a:t>
                      </a:r>
                      <a:endParaRPr lang="en-GB" sz="1800" b="1" err="1">
                        <a:solidFill>
                          <a:schemeClr val="dk2"/>
                        </a:solidFill>
                        <a:latin typeface="Signika"/>
                        <a:ea typeface="Signika"/>
                        <a:cs typeface="Signika"/>
                        <a:sym typeface="Signika"/>
                      </a:endParaRPr>
                    </a:p>
                  </a:txBody>
                  <a:tcPr marL="91425" marR="91425" marT="91425" marB="91425" anchor="ctr">
                    <a:lnL w="9525" cap="flat" cmpd="sng">
                      <a:solidFill>
                        <a:schemeClr val="dk1">
                          <a:alpha val="0"/>
                        </a:schemeClr>
                      </a:solidFill>
                      <a:prstDash val="solid"/>
                      <a:round/>
                      <a:headEnd type="none" w="sm" len="sm"/>
                      <a:tailEnd type="none" w="sm" len="sm"/>
                    </a:lnL>
                    <a:lnR w="19050" cap="flat" cmpd="sng">
                      <a:solidFill>
                        <a:schemeClr val="lt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19050" cap="flat" cmpd="sng" algn="ctr">
                      <a:solidFill>
                        <a:schemeClr val="accent2">
                          <a:alpha val="0"/>
                        </a:scheme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453307">
                <a:tc>
                  <a:txBody>
                    <a:bodyPr/>
                    <a:lstStyle/>
                    <a:p>
                      <a:pPr marL="0" lvl="0" indent="0" algn="ctr" rtl="0">
                        <a:spcBef>
                          <a:spcPts val="0"/>
                        </a:spcBef>
                        <a:spcAft>
                          <a:spcPts val="0"/>
                        </a:spcAft>
                        <a:buNone/>
                      </a:pPr>
                      <a:r>
                        <a:rPr lang="en-GB" sz="1800" b="1" err="1">
                          <a:solidFill>
                            <a:srgbClr val="FFFFFF"/>
                          </a:solidFill>
                          <a:latin typeface="Signika"/>
                          <a:ea typeface="Signika"/>
                          <a:cs typeface="Signika"/>
                        </a:rPr>
                        <a:t>Judul</a:t>
                      </a:r>
                      <a:endParaRPr lang="en-GB" sz="1800" b="1" err="1">
                        <a:solidFill>
                          <a:srgbClr val="FFFFFF"/>
                        </a:solidFill>
                        <a:latin typeface="Signika"/>
                        <a:ea typeface="Signika"/>
                        <a:cs typeface="Signika"/>
                        <a:sym typeface="Signika"/>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9525" cap="flat" cmpd="sng">
                      <a:solidFill>
                        <a:schemeClr val="dk2">
                          <a:alpha val="0"/>
                        </a:schemeClr>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Clr>
                          <a:schemeClr val="dk1"/>
                        </a:buClr>
                        <a:buSzPts val="1100"/>
                        <a:buFont typeface="Arial"/>
                        <a:buNone/>
                      </a:pPr>
                      <a:r>
                        <a:rPr lang="en-GB" sz="1300">
                          <a:solidFill>
                            <a:schemeClr val="dk1"/>
                          </a:solidFill>
                          <a:latin typeface="Poppins Light"/>
                          <a:ea typeface="Poppins"/>
                          <a:cs typeface="Poppins Light"/>
                        </a:rPr>
                        <a:t>Chat Bot Send to WhatsApp</a:t>
                      </a:r>
                      <a:endParaRPr lang="en-GB" sz="1300">
                        <a:solidFill>
                          <a:schemeClr val="dk1"/>
                        </a:solidFill>
                        <a:latin typeface="Poppins Light"/>
                        <a:ea typeface="Poppins"/>
                        <a:cs typeface="Poppins Light"/>
                        <a:sym typeface="Poppins"/>
                      </a:endParaRPr>
                    </a:p>
                  </a:txBody>
                  <a:tcPr marL="91425" marR="91425" marT="91425" marB="91425">
                    <a:lnL w="9525" cap="flat" cmpd="sng">
                      <a:solidFill>
                        <a:schemeClr val="dk2">
                          <a:alpha val="0"/>
                        </a:schemeClr>
                      </a:solidFill>
                      <a:prstDash val="solid"/>
                      <a:round/>
                      <a:headEnd type="none" w="sm" len="sm"/>
                      <a:tailEnd type="none" w="sm" len="sm"/>
                    </a:lnL>
                    <a:lnR w="19050" cap="flat" cmpd="sng">
                      <a:solidFill>
                        <a:schemeClr val="accent2">
                          <a:alpha val="0"/>
                        </a:schemeClr>
                      </a:solidFill>
                      <a:prstDash val="solid"/>
                      <a:round/>
                      <a:headEnd type="none" w="sm" len="sm"/>
                      <a:tailEnd type="none" w="sm" len="sm"/>
                    </a:lnR>
                    <a:lnT w="19050" cap="flat" cmpd="sng" algn="ctr">
                      <a:solidFill>
                        <a:schemeClr val="accent2">
                          <a:alpha val="0"/>
                        </a:schemeClr>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558727">
                <a:tc>
                  <a:txBody>
                    <a:bodyPr/>
                    <a:lstStyle/>
                    <a:p>
                      <a:pPr marL="0" lvl="0" indent="0" algn="ctr" rtl="0">
                        <a:spcBef>
                          <a:spcPts val="0"/>
                        </a:spcBef>
                        <a:spcAft>
                          <a:spcPts val="0"/>
                        </a:spcAft>
                        <a:buClr>
                          <a:schemeClr val="dk1"/>
                        </a:buClr>
                        <a:buSzPts val="1100"/>
                        <a:buFont typeface="Arial"/>
                        <a:buNone/>
                      </a:pPr>
                      <a:r>
                        <a:rPr lang="en-GB" sz="1800" b="1" err="1">
                          <a:solidFill>
                            <a:schemeClr val="lt1"/>
                          </a:solidFill>
                          <a:latin typeface="Signika"/>
                          <a:ea typeface="Signika"/>
                          <a:cs typeface="Signika"/>
                        </a:rPr>
                        <a:t>Topik</a:t>
                      </a:r>
                      <a:endParaRPr lang="en-GB" sz="1800" b="1" err="1">
                        <a:solidFill>
                          <a:schemeClr val="lt1"/>
                        </a:solidFill>
                        <a:latin typeface="Signika"/>
                        <a:ea typeface="Signika"/>
                        <a:cs typeface="Signika"/>
                        <a:sym typeface="Signika"/>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Clr>
                          <a:schemeClr val="dk1"/>
                        </a:buClr>
                        <a:buSzPts val="1100"/>
                        <a:buFont typeface="Arial"/>
                        <a:buNone/>
                      </a:pPr>
                      <a:r>
                        <a:rPr lang="en-GB" sz="1300" err="1">
                          <a:solidFill>
                            <a:schemeClr val="dk1"/>
                          </a:solidFill>
                          <a:latin typeface="Poppins Light"/>
                          <a:ea typeface="Poppins"/>
                          <a:cs typeface="Poppins Light"/>
                        </a:rPr>
                        <a:t>Membuat</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aplikasi</a:t>
                      </a:r>
                      <a:r>
                        <a:rPr lang="en-GB" sz="1300">
                          <a:solidFill>
                            <a:schemeClr val="dk1"/>
                          </a:solidFill>
                          <a:latin typeface="Poppins Light"/>
                          <a:ea typeface="Poppins"/>
                          <a:cs typeface="Poppins Light"/>
                        </a:rPr>
                        <a:t> AI Chat Bot Send to WhatsApp </a:t>
                      </a:r>
                      <a:r>
                        <a:rPr lang="en-GB" sz="1300" err="1">
                          <a:solidFill>
                            <a:schemeClr val="dk1"/>
                          </a:solidFill>
                          <a:latin typeface="Poppins Light"/>
                          <a:ea typeface="Poppins"/>
                          <a:cs typeface="Poppins Light"/>
                        </a:rPr>
                        <a:t>menggunakan</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bahasa</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phython</a:t>
                      </a:r>
                      <a:endParaRPr lang="en-GB" sz="1300" err="1">
                        <a:solidFill>
                          <a:schemeClr val="dk1"/>
                        </a:solidFill>
                        <a:latin typeface="Poppins Light"/>
                        <a:ea typeface="Poppins"/>
                        <a:cs typeface="Poppins Light"/>
                        <a:sym typeface="Poppins"/>
                      </a:endParaRPr>
                    </a:p>
                  </a:txBody>
                  <a:tcPr marL="91425" marR="91425" marT="91425" marB="91425">
                    <a:lnL w="9525" cap="flat" cmpd="sng">
                      <a:solidFill>
                        <a:schemeClr val="dk2">
                          <a:alpha val="0"/>
                        </a:schemeClr>
                      </a:solidFill>
                      <a:prstDash val="solid"/>
                      <a:round/>
                      <a:headEnd type="none" w="sm" len="sm"/>
                      <a:tailEnd type="none" w="sm" len="sm"/>
                    </a:lnL>
                    <a:lnR w="19050" cap="flat" cmpd="sng">
                      <a:solidFill>
                        <a:schemeClr val="accent2">
                          <a:alpha val="0"/>
                        </a:schemeClr>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748484">
                <a:tc>
                  <a:txBody>
                    <a:bodyPr/>
                    <a:lstStyle/>
                    <a:p>
                      <a:pPr marL="0" lvl="0" indent="0" algn="ctr" rtl="0">
                        <a:spcBef>
                          <a:spcPts val="0"/>
                        </a:spcBef>
                        <a:spcAft>
                          <a:spcPts val="0"/>
                        </a:spcAft>
                        <a:buClr>
                          <a:schemeClr val="dk1"/>
                        </a:buClr>
                        <a:buSzPts val="1100"/>
                        <a:buFont typeface="Arial"/>
                        <a:buNone/>
                      </a:pPr>
                      <a:r>
                        <a:rPr lang="en-GB" sz="1800" b="1">
                          <a:solidFill>
                            <a:schemeClr val="lt1"/>
                          </a:solidFill>
                          <a:latin typeface="Signika"/>
                          <a:ea typeface="Signika"/>
                          <a:cs typeface="Signika"/>
                        </a:rPr>
                        <a:t>Tujuan</a:t>
                      </a:r>
                      <a:endParaRPr lang="en-GB" sz="1800" b="1">
                        <a:solidFill>
                          <a:schemeClr val="lt1"/>
                        </a:solidFill>
                        <a:latin typeface="Signika"/>
                        <a:ea typeface="Signika"/>
                        <a:cs typeface="Signika"/>
                        <a:sym typeface="Signika"/>
                      </a:endParaRPr>
                    </a:p>
                  </a:txBody>
                  <a:tcPr marL="91425" marR="91425" marT="91425" marB="91425" anchor="ctr">
                    <a:lnL w="9525" cap="flat" cmpd="sng">
                      <a:solidFill>
                        <a:schemeClr val="dk2">
                          <a:alpha val="0"/>
                        </a:schemeClr>
                      </a:solidFill>
                      <a:prstDash val="solid"/>
                      <a:round/>
                      <a:headEnd type="none" w="sm" len="sm"/>
                      <a:tailEnd type="none" w="sm" len="sm"/>
                    </a:lnL>
                    <a:lnR w="9525" cap="flat" cmpd="sng">
                      <a:solidFill>
                        <a:schemeClr val="dk2">
                          <a:alpha val="0"/>
                        </a:schemeClr>
                      </a:solidFill>
                      <a:prstDash val="solid"/>
                      <a:round/>
                      <a:headEnd type="none" w="sm" len="sm"/>
                      <a:tailEnd type="none" w="sm" len="sm"/>
                    </a:lnR>
                    <a:lnT w="19050" cap="flat" cmpd="sng">
                      <a:solidFill>
                        <a:schemeClr val="lt1"/>
                      </a:solidFill>
                      <a:prstDash val="solid"/>
                      <a:round/>
                      <a:headEnd type="none" w="sm" len="sm"/>
                      <a:tailEnd type="none" w="sm" len="sm"/>
                    </a:lnT>
                    <a:lnB w="19050" cap="flat" cmpd="sng">
                      <a:solidFill>
                        <a:schemeClr val="lt1"/>
                      </a:solidFill>
                      <a:prstDash val="solid"/>
                      <a:round/>
                      <a:headEnd type="none" w="sm" len="sm"/>
                      <a:tailEnd type="none" w="sm" len="sm"/>
                    </a:lnB>
                    <a:solidFill>
                      <a:schemeClr val="lt2"/>
                    </a:solidFill>
                  </a:tcPr>
                </a:tc>
                <a:tc>
                  <a:txBody>
                    <a:bodyPr/>
                    <a:lstStyle/>
                    <a:p>
                      <a:pPr marL="0" lvl="0" indent="0" algn="l" rtl="0">
                        <a:spcBef>
                          <a:spcPts val="0"/>
                        </a:spcBef>
                        <a:spcAft>
                          <a:spcPts val="0"/>
                        </a:spcAft>
                        <a:buClr>
                          <a:schemeClr val="dk1"/>
                        </a:buClr>
                        <a:buSzPts val="1100"/>
                        <a:buFont typeface="Arial"/>
                        <a:buNone/>
                      </a:pPr>
                      <a:r>
                        <a:rPr lang="en-GB" sz="1300" err="1">
                          <a:solidFill>
                            <a:schemeClr val="dk1"/>
                          </a:solidFill>
                          <a:latin typeface="Poppins Light"/>
                          <a:ea typeface="Poppins"/>
                          <a:cs typeface="Poppins Light"/>
                        </a:rPr>
                        <a:t>Memudahkan</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pengguna</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untuk</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membuat</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pesan</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teks</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hanya</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dengan</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bersuara</a:t>
                      </a:r>
                      <a:r>
                        <a:rPr lang="en-GB" sz="1300">
                          <a:solidFill>
                            <a:schemeClr val="dk1"/>
                          </a:solidFill>
                          <a:latin typeface="Poppins Light"/>
                          <a:ea typeface="Poppins"/>
                          <a:cs typeface="Poppins Light"/>
                        </a:rPr>
                        <a:t> dan </a:t>
                      </a:r>
                      <a:r>
                        <a:rPr lang="en-GB" sz="1300" err="1">
                          <a:solidFill>
                            <a:schemeClr val="dk1"/>
                          </a:solidFill>
                          <a:latin typeface="Poppins Light"/>
                          <a:ea typeface="Poppins"/>
                          <a:cs typeface="Poppins Light"/>
                        </a:rPr>
                        <a:t>dikirim</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ke</a:t>
                      </a:r>
                      <a:r>
                        <a:rPr lang="en-GB" sz="1300">
                          <a:solidFill>
                            <a:schemeClr val="dk1"/>
                          </a:solidFill>
                          <a:latin typeface="Poppins Light"/>
                          <a:ea typeface="Poppins"/>
                          <a:cs typeface="Poppins Light"/>
                        </a:rPr>
                        <a:t> WhatsApp</a:t>
                      </a:r>
                      <a:endParaRPr lang="en-GB" sz="1300">
                        <a:solidFill>
                          <a:schemeClr val="dk1"/>
                        </a:solidFill>
                        <a:latin typeface="Poppins Light"/>
                        <a:ea typeface="Poppins"/>
                        <a:cs typeface="Poppins Light"/>
                        <a:sym typeface="Poppins"/>
                      </a:endParaRPr>
                    </a:p>
                  </a:txBody>
                  <a:tcPr marL="91425" marR="91425" marT="91425" marB="91425">
                    <a:lnL w="9525" cap="flat" cmpd="sng">
                      <a:solidFill>
                        <a:schemeClr val="dk2">
                          <a:alpha val="0"/>
                        </a:schemeClr>
                      </a:solidFill>
                      <a:prstDash val="solid"/>
                      <a:round/>
                      <a:headEnd type="none" w="sm" len="sm"/>
                      <a:tailEnd type="none" w="sm" len="sm"/>
                    </a:lnL>
                    <a:lnR w="19050" cap="flat" cmpd="sng">
                      <a:solidFill>
                        <a:schemeClr val="accent2">
                          <a:alpha val="0"/>
                        </a:schemeClr>
                      </a:solidFill>
                      <a:prstDash val="solid"/>
                      <a:round/>
                      <a:headEnd type="none" w="sm" len="sm"/>
                      <a:tailEnd type="none" w="sm" len="sm"/>
                    </a:lnR>
                    <a:lnT w="19050" cap="flat" cmpd="sng" algn="ctr">
                      <a:solidFill>
                        <a:schemeClr val="lt2"/>
                      </a:solidFill>
                      <a:prstDash val="solid"/>
                      <a:round/>
                      <a:headEnd type="none" w="sm" len="sm"/>
                      <a:tailEnd type="none" w="sm" len="sm"/>
                    </a:lnT>
                    <a:lnB w="19050" cap="flat" cmpd="sng" algn="ctr">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938240">
                <a:tc>
                  <a:txBody>
                    <a:bodyPr/>
                    <a:lstStyle/>
                    <a:p>
                      <a:pPr marL="0" lvl="0" indent="0" algn="ctr">
                        <a:spcBef>
                          <a:spcPts val="0"/>
                        </a:spcBef>
                        <a:spcAft>
                          <a:spcPts val="0"/>
                        </a:spcAft>
                        <a:buNone/>
                      </a:pPr>
                      <a:r>
                        <a:rPr lang="en-GB" sz="1800" b="1">
                          <a:solidFill>
                            <a:schemeClr val="lt1"/>
                          </a:solidFill>
                          <a:latin typeface="Signika"/>
                          <a:ea typeface="Signika"/>
                          <a:cs typeface="Signika"/>
                        </a:rPr>
                        <a:t>Bahan</a:t>
                      </a:r>
                      <a:endParaRPr lang="en-GB" sz="1800" b="1">
                        <a:solidFill>
                          <a:schemeClr val="lt1"/>
                        </a:solidFill>
                        <a:latin typeface="Signika"/>
                        <a:ea typeface="Signika"/>
                        <a:cs typeface="Signika"/>
                        <a:sym typeface="Signika"/>
                      </a:endParaRPr>
                    </a:p>
                  </a:txBody>
                  <a:tcPr marL="91425" marR="91425" marT="91425" marB="91425" anchor="ctr">
                    <a:lnL w="9524">
                      <a:solidFill>
                        <a:schemeClr val="dk2">
                          <a:alpha val="0"/>
                        </a:schemeClr>
                      </a:solidFill>
                    </a:lnL>
                    <a:lnR w="9524">
                      <a:solidFill>
                        <a:schemeClr val="dk2">
                          <a:alpha val="0"/>
                        </a:schemeClr>
                      </a:solidFill>
                    </a:lnR>
                    <a:lnT w="19050" cap="flat" cmpd="sng" algn="ctr">
                      <a:solidFill>
                        <a:schemeClr val="lt1"/>
                      </a:solidFill>
                      <a:prstDash val="solid"/>
                      <a:round/>
                      <a:headEnd type="none" w="sm" len="sm"/>
                      <a:tailEnd type="none" w="sm" len="sm"/>
                    </a:lnT>
                    <a:lnB w="19050">
                      <a:solidFill>
                        <a:schemeClr val="lt1"/>
                      </a:solidFill>
                    </a:lnB>
                    <a:solidFill>
                      <a:schemeClr val="lt2"/>
                    </a:solidFill>
                  </a:tcPr>
                </a:tc>
                <a:tc>
                  <a:txBody>
                    <a:bodyPr/>
                    <a:lstStyle/>
                    <a:p>
                      <a:pPr marL="0" lvl="0" indent="0" algn="l">
                        <a:spcBef>
                          <a:spcPts val="0"/>
                        </a:spcBef>
                        <a:spcAft>
                          <a:spcPts val="0"/>
                        </a:spcAft>
                        <a:buNone/>
                      </a:pPr>
                      <a:r>
                        <a:rPr lang="en-GB" sz="1300" err="1">
                          <a:solidFill>
                            <a:schemeClr val="dk1"/>
                          </a:solidFill>
                          <a:latin typeface="Poppins Light"/>
                          <a:ea typeface="Poppins"/>
                          <a:cs typeface="Poppins Light"/>
                        </a:rPr>
                        <a:t>Menggunakan</a:t>
                      </a:r>
                      <a:r>
                        <a:rPr lang="en-GB" sz="1300">
                          <a:solidFill>
                            <a:schemeClr val="dk1"/>
                          </a:solidFill>
                          <a:latin typeface="Poppins Light"/>
                          <a:ea typeface="Poppins"/>
                          <a:cs typeface="Poppins Light"/>
                        </a:rPr>
                        <a:t> VS Code </a:t>
                      </a:r>
                      <a:r>
                        <a:rPr lang="en-GB" sz="1300" err="1">
                          <a:solidFill>
                            <a:schemeClr val="dk1"/>
                          </a:solidFill>
                          <a:latin typeface="Poppins Light"/>
                          <a:ea typeface="Poppins"/>
                          <a:cs typeface="Poppins Light"/>
                        </a:rPr>
                        <a:t>sebagai</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wadah</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untuk</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memprogram</a:t>
                      </a:r>
                      <a:r>
                        <a:rPr lang="en-GB" sz="1300">
                          <a:solidFill>
                            <a:schemeClr val="dk1"/>
                          </a:solidFill>
                          <a:latin typeface="Poppins Light"/>
                          <a:ea typeface="Poppins"/>
                          <a:cs typeface="Poppins Light"/>
                        </a:rPr>
                        <a:t> dan </a:t>
                      </a:r>
                      <a:r>
                        <a:rPr lang="en-GB" sz="1300" err="1">
                          <a:solidFill>
                            <a:schemeClr val="dk1"/>
                          </a:solidFill>
                          <a:latin typeface="Poppins Light"/>
                          <a:ea typeface="Poppins"/>
                          <a:cs typeface="Poppins Light"/>
                        </a:rPr>
                        <a:t>menjalankan</a:t>
                      </a:r>
                      <a:r>
                        <a:rPr lang="en-GB" sz="1300">
                          <a:solidFill>
                            <a:schemeClr val="dk1"/>
                          </a:solidFill>
                          <a:latin typeface="Poppins Light"/>
                          <a:ea typeface="Poppins"/>
                          <a:cs typeface="Poppins Light"/>
                        </a:rPr>
                        <a:t> terminal </a:t>
                      </a:r>
                      <a:r>
                        <a:rPr lang="en-GB" sz="1300" err="1">
                          <a:solidFill>
                            <a:schemeClr val="dk1"/>
                          </a:solidFill>
                          <a:latin typeface="Poppins Light"/>
                          <a:ea typeface="Poppins"/>
                          <a:cs typeface="Poppins Light"/>
                        </a:rPr>
                        <a:t>terintegrasi</a:t>
                      </a:r>
                      <a:r>
                        <a:rPr lang="en-GB" sz="1300">
                          <a:solidFill>
                            <a:schemeClr val="dk1"/>
                          </a:solidFill>
                          <a:latin typeface="Poppins Light"/>
                          <a:ea typeface="Poppins"/>
                          <a:cs typeface="Poppins Light"/>
                        </a:rPr>
                        <a:t> dan </a:t>
                      </a:r>
                      <a:r>
                        <a:rPr lang="en-GB" sz="1300" err="1">
                          <a:solidFill>
                            <a:schemeClr val="dk1"/>
                          </a:solidFill>
                          <a:latin typeface="Poppins Light"/>
                          <a:ea typeface="Poppins"/>
                          <a:cs typeface="Poppins Light"/>
                        </a:rPr>
                        <a:t>runnya</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untuk</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menjalankan</a:t>
                      </a:r>
                      <a:r>
                        <a:rPr lang="en-GB" sz="1300">
                          <a:solidFill>
                            <a:schemeClr val="dk1"/>
                          </a:solidFill>
                          <a:latin typeface="Poppins Light"/>
                          <a:ea typeface="Poppins"/>
                          <a:cs typeface="Poppins Light"/>
                        </a:rPr>
                        <a:t> program</a:t>
                      </a:r>
                      <a:endParaRPr lang="en-GB" sz="1300">
                        <a:solidFill>
                          <a:schemeClr val="dk1"/>
                        </a:solidFill>
                        <a:latin typeface="Poppins Light"/>
                        <a:ea typeface="Poppins"/>
                        <a:cs typeface="Poppins Light"/>
                        <a:sym typeface="Poppins"/>
                      </a:endParaRPr>
                    </a:p>
                  </a:txBody>
                  <a:tcPr marL="91425" marR="91425" marT="91425" marB="91425">
                    <a:lnL w="9524">
                      <a:solidFill>
                        <a:schemeClr val="dk2">
                          <a:alpha val="0"/>
                        </a:schemeClr>
                      </a:solidFill>
                    </a:lnL>
                    <a:lnR w="19050">
                      <a:solidFill>
                        <a:schemeClr val="accent2">
                          <a:alpha val="0"/>
                        </a:schemeClr>
                      </a:solidFill>
                    </a:lnR>
                    <a:lnT w="19050" cap="flat" cmpd="sng" algn="ctr">
                      <a:solidFill>
                        <a:schemeClr val="lt2"/>
                      </a:solidFill>
                      <a:prstDash val="solid"/>
                      <a:round/>
                      <a:headEnd type="none" w="sm" len="sm"/>
                      <a:tailEnd type="none" w="sm" len="sm"/>
                    </a:lnT>
                    <a:lnB w="19050">
                      <a:solidFill>
                        <a:schemeClr val="lt2"/>
                      </a:solidFill>
                    </a:lnB>
                  </a:tcPr>
                </a:tc>
                <a:extLst>
                  <a:ext uri="{0D108BD9-81ED-4DB2-BD59-A6C34878D82A}">
                    <a16:rowId xmlns:a16="http://schemas.microsoft.com/office/drawing/2014/main" val="138059744"/>
                  </a:ext>
                </a:extLst>
              </a:tr>
              <a:tr h="748484">
                <a:tc>
                  <a:txBody>
                    <a:bodyPr/>
                    <a:lstStyle/>
                    <a:p>
                      <a:pPr marL="0" lvl="0" indent="0" algn="ctr">
                        <a:spcBef>
                          <a:spcPts val="0"/>
                        </a:spcBef>
                        <a:spcAft>
                          <a:spcPts val="0"/>
                        </a:spcAft>
                        <a:buNone/>
                      </a:pPr>
                      <a:r>
                        <a:rPr lang="en-GB" sz="1800" b="1">
                          <a:solidFill>
                            <a:schemeClr val="lt1"/>
                          </a:solidFill>
                          <a:latin typeface="Signika"/>
                          <a:ea typeface="Signika"/>
                          <a:cs typeface="Signika"/>
                        </a:rPr>
                        <a:t>Target </a:t>
                      </a:r>
                      <a:r>
                        <a:rPr lang="en-GB" sz="1800" b="1" err="1">
                          <a:solidFill>
                            <a:schemeClr val="lt1"/>
                          </a:solidFill>
                          <a:latin typeface="Signika"/>
                          <a:ea typeface="Signika"/>
                          <a:cs typeface="Signika"/>
                        </a:rPr>
                        <a:t>Pengguna</a:t>
                      </a:r>
                      <a:endParaRPr lang="en-GB" sz="1800" b="1" err="1">
                        <a:solidFill>
                          <a:schemeClr val="lt1"/>
                        </a:solidFill>
                        <a:latin typeface="Signika"/>
                        <a:ea typeface="Signika"/>
                        <a:cs typeface="Signika"/>
                        <a:sym typeface="Signika"/>
                      </a:endParaRPr>
                    </a:p>
                  </a:txBody>
                  <a:tcPr marL="91425" marR="91425" marT="91425" marB="91425" anchor="ctr">
                    <a:lnL w="9524">
                      <a:solidFill>
                        <a:schemeClr val="dk2">
                          <a:alpha val="0"/>
                        </a:schemeClr>
                      </a:solidFill>
                    </a:lnL>
                    <a:lnR w="9524">
                      <a:solidFill>
                        <a:schemeClr val="dk2">
                          <a:alpha val="0"/>
                        </a:schemeClr>
                      </a:solidFill>
                    </a:lnR>
                    <a:lnT w="19050">
                      <a:solidFill>
                        <a:schemeClr val="lt1"/>
                      </a:solidFill>
                    </a:lnT>
                    <a:lnB w="19050">
                      <a:solidFill>
                        <a:schemeClr val="dk2">
                          <a:alpha val="0"/>
                        </a:schemeClr>
                      </a:solidFill>
                    </a:lnB>
                    <a:solidFill>
                      <a:schemeClr val="lt2"/>
                    </a:solidFill>
                  </a:tcPr>
                </a:tc>
                <a:tc>
                  <a:txBody>
                    <a:bodyPr/>
                    <a:lstStyle/>
                    <a:p>
                      <a:pPr marL="0" lvl="0" indent="0" algn="l">
                        <a:spcBef>
                          <a:spcPts val="0"/>
                        </a:spcBef>
                        <a:spcAft>
                          <a:spcPts val="0"/>
                        </a:spcAft>
                        <a:buNone/>
                      </a:pPr>
                      <a:r>
                        <a:rPr lang="en-GB" sz="1300" err="1">
                          <a:solidFill>
                            <a:schemeClr val="dk1"/>
                          </a:solidFill>
                          <a:latin typeface="Poppins Light"/>
                          <a:ea typeface="Poppins"/>
                          <a:cs typeface="Poppins Light"/>
                        </a:rPr>
                        <a:t>Pelajar</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individu</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kelompok</a:t>
                      </a:r>
                      <a:r>
                        <a:rPr lang="en-GB" sz="1300">
                          <a:solidFill>
                            <a:schemeClr val="dk1"/>
                          </a:solidFill>
                          <a:latin typeface="Poppins Light"/>
                          <a:ea typeface="Poppins"/>
                          <a:cs typeface="Poppins Light"/>
                        </a:rPr>
                        <a:t>, orang yang </a:t>
                      </a:r>
                      <a:r>
                        <a:rPr lang="en-GB" sz="1300" err="1">
                          <a:solidFill>
                            <a:schemeClr val="dk1"/>
                          </a:solidFill>
                          <a:latin typeface="Poppins Light"/>
                          <a:ea typeface="Poppins"/>
                          <a:cs typeface="Poppins Light"/>
                        </a:rPr>
                        <a:t>berminatdalam</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pemrograman</a:t>
                      </a:r>
                      <a:r>
                        <a:rPr lang="en-GB" sz="1300">
                          <a:solidFill>
                            <a:schemeClr val="dk1"/>
                          </a:solidFill>
                          <a:latin typeface="Poppins Light"/>
                          <a:ea typeface="Poppins"/>
                          <a:cs typeface="Poppins Light"/>
                        </a:rPr>
                        <a:t> </a:t>
                      </a:r>
                      <a:r>
                        <a:rPr lang="en-GB" sz="1300" err="1">
                          <a:solidFill>
                            <a:schemeClr val="dk1"/>
                          </a:solidFill>
                          <a:latin typeface="Poppins Light"/>
                          <a:ea typeface="Poppins"/>
                          <a:cs typeface="Poppins Light"/>
                        </a:rPr>
                        <a:t>bahasa</a:t>
                      </a:r>
                      <a:r>
                        <a:rPr lang="en-GB" sz="1300">
                          <a:solidFill>
                            <a:schemeClr val="dk1"/>
                          </a:solidFill>
                          <a:latin typeface="Poppins Light"/>
                          <a:ea typeface="Poppins"/>
                          <a:cs typeface="Poppins Light"/>
                        </a:rPr>
                        <a:t> python</a:t>
                      </a:r>
                      <a:endParaRPr lang="en-GB" sz="1300">
                        <a:solidFill>
                          <a:schemeClr val="dk1"/>
                        </a:solidFill>
                        <a:latin typeface="Poppins Light"/>
                        <a:ea typeface="Poppins"/>
                        <a:cs typeface="Poppins Light"/>
                        <a:sym typeface="Poppins"/>
                      </a:endParaRPr>
                    </a:p>
                  </a:txBody>
                  <a:tcPr marL="91425" marR="91425" marT="91425" marB="91425">
                    <a:lnL w="9524">
                      <a:solidFill>
                        <a:schemeClr val="dk2">
                          <a:alpha val="0"/>
                        </a:schemeClr>
                      </a:solidFill>
                    </a:lnL>
                    <a:lnR w="19050">
                      <a:solidFill>
                        <a:schemeClr val="accent2">
                          <a:alpha val="0"/>
                        </a:schemeClr>
                      </a:solidFill>
                    </a:lnR>
                    <a:lnT w="19050">
                      <a:solidFill>
                        <a:schemeClr val="lt2"/>
                      </a:solidFill>
                    </a:lnT>
                    <a:lnB w="19050">
                      <a:solidFill>
                        <a:schemeClr val="accent2">
                          <a:alpha val="0"/>
                        </a:schemeClr>
                      </a:solidFill>
                    </a:lnB>
                  </a:tcPr>
                </a:tc>
                <a:extLst>
                  <a:ext uri="{0D108BD9-81ED-4DB2-BD59-A6C34878D82A}">
                    <a16:rowId xmlns:a16="http://schemas.microsoft.com/office/drawing/2014/main" val="4026148895"/>
                  </a:ext>
                </a:extLst>
              </a:tr>
            </a:tbl>
          </a:graphicData>
        </a:graphic>
      </p:graphicFrame>
      <p:grpSp>
        <p:nvGrpSpPr>
          <p:cNvPr id="2038" name="Google Shape;2038;p57"/>
          <p:cNvGrpSpPr/>
          <p:nvPr/>
        </p:nvGrpSpPr>
        <p:grpSpPr>
          <a:xfrm>
            <a:off x="131000" y="4085548"/>
            <a:ext cx="225449" cy="226458"/>
            <a:chOff x="2267375" y="95710"/>
            <a:chExt cx="225449" cy="226458"/>
          </a:xfrm>
        </p:grpSpPr>
        <p:sp>
          <p:nvSpPr>
            <p:cNvPr id="2039" name="Google Shape;2039;p57"/>
            <p:cNvSpPr/>
            <p:nvPr/>
          </p:nvSpPr>
          <p:spPr>
            <a:xfrm>
              <a:off x="2374521" y="95710"/>
              <a:ext cx="12178" cy="73849"/>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7"/>
            <p:cNvSpPr/>
            <p:nvPr/>
          </p:nvSpPr>
          <p:spPr>
            <a:xfrm>
              <a:off x="2374521" y="248320"/>
              <a:ext cx="12178" cy="73849"/>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7"/>
            <p:cNvSpPr/>
            <p:nvPr/>
          </p:nvSpPr>
          <p:spPr>
            <a:xfrm>
              <a:off x="2420037" y="201833"/>
              <a:ext cx="72788" cy="1319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7"/>
            <p:cNvSpPr/>
            <p:nvPr/>
          </p:nvSpPr>
          <p:spPr>
            <a:xfrm>
              <a:off x="2267375" y="201833"/>
              <a:ext cx="72834" cy="1319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3" name="Google Shape;2043;p57"/>
          <p:cNvGrpSpPr/>
          <p:nvPr/>
        </p:nvGrpSpPr>
        <p:grpSpPr>
          <a:xfrm>
            <a:off x="1486950" y="263173"/>
            <a:ext cx="225449" cy="226458"/>
            <a:chOff x="2267375" y="95710"/>
            <a:chExt cx="225449" cy="226458"/>
          </a:xfrm>
        </p:grpSpPr>
        <p:sp>
          <p:nvSpPr>
            <p:cNvPr id="2044" name="Google Shape;2044;p57"/>
            <p:cNvSpPr/>
            <p:nvPr/>
          </p:nvSpPr>
          <p:spPr>
            <a:xfrm>
              <a:off x="2374521" y="95710"/>
              <a:ext cx="12178" cy="73849"/>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7"/>
            <p:cNvSpPr/>
            <p:nvPr/>
          </p:nvSpPr>
          <p:spPr>
            <a:xfrm>
              <a:off x="2374521" y="248320"/>
              <a:ext cx="12178" cy="73849"/>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7"/>
            <p:cNvSpPr/>
            <p:nvPr/>
          </p:nvSpPr>
          <p:spPr>
            <a:xfrm>
              <a:off x="2420037" y="201833"/>
              <a:ext cx="72788" cy="1319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7"/>
            <p:cNvSpPr/>
            <p:nvPr/>
          </p:nvSpPr>
          <p:spPr>
            <a:xfrm>
              <a:off x="2267375" y="201833"/>
              <a:ext cx="72834" cy="1319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8" name="Google Shape;2048;p57"/>
          <p:cNvGrpSpPr/>
          <p:nvPr/>
        </p:nvGrpSpPr>
        <p:grpSpPr>
          <a:xfrm>
            <a:off x="2781839" y="329871"/>
            <a:ext cx="159077" cy="159766"/>
            <a:chOff x="2267375" y="95710"/>
            <a:chExt cx="225449" cy="226458"/>
          </a:xfrm>
        </p:grpSpPr>
        <p:sp>
          <p:nvSpPr>
            <p:cNvPr id="2049" name="Google Shape;2049;p57"/>
            <p:cNvSpPr/>
            <p:nvPr/>
          </p:nvSpPr>
          <p:spPr>
            <a:xfrm>
              <a:off x="2374521" y="95710"/>
              <a:ext cx="12178" cy="73849"/>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7"/>
            <p:cNvSpPr/>
            <p:nvPr/>
          </p:nvSpPr>
          <p:spPr>
            <a:xfrm>
              <a:off x="2374521" y="248320"/>
              <a:ext cx="12178" cy="73849"/>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7"/>
            <p:cNvSpPr/>
            <p:nvPr/>
          </p:nvSpPr>
          <p:spPr>
            <a:xfrm>
              <a:off x="2420037" y="201833"/>
              <a:ext cx="72788" cy="1319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7"/>
            <p:cNvSpPr/>
            <p:nvPr/>
          </p:nvSpPr>
          <p:spPr>
            <a:xfrm>
              <a:off x="2267375" y="201833"/>
              <a:ext cx="72834" cy="1319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3" name="Google Shape;2053;p57"/>
          <p:cNvGrpSpPr/>
          <p:nvPr/>
        </p:nvGrpSpPr>
        <p:grpSpPr>
          <a:xfrm>
            <a:off x="192050" y="263173"/>
            <a:ext cx="225449" cy="226458"/>
            <a:chOff x="2267375" y="95710"/>
            <a:chExt cx="225449" cy="226458"/>
          </a:xfrm>
        </p:grpSpPr>
        <p:sp>
          <p:nvSpPr>
            <p:cNvPr id="2054" name="Google Shape;2054;p57"/>
            <p:cNvSpPr/>
            <p:nvPr/>
          </p:nvSpPr>
          <p:spPr>
            <a:xfrm>
              <a:off x="2374521" y="95710"/>
              <a:ext cx="12178" cy="73849"/>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7"/>
            <p:cNvSpPr/>
            <p:nvPr/>
          </p:nvSpPr>
          <p:spPr>
            <a:xfrm>
              <a:off x="2374521" y="248320"/>
              <a:ext cx="12178" cy="73849"/>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7"/>
            <p:cNvSpPr/>
            <p:nvPr/>
          </p:nvSpPr>
          <p:spPr>
            <a:xfrm>
              <a:off x="2420037" y="201833"/>
              <a:ext cx="72788" cy="1319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7"/>
            <p:cNvSpPr/>
            <p:nvPr/>
          </p:nvSpPr>
          <p:spPr>
            <a:xfrm>
              <a:off x="2267375" y="201833"/>
              <a:ext cx="72834" cy="1319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8" name="Google Shape;2058;p57"/>
          <p:cNvGrpSpPr/>
          <p:nvPr/>
        </p:nvGrpSpPr>
        <p:grpSpPr>
          <a:xfrm>
            <a:off x="7818025" y="60748"/>
            <a:ext cx="225449" cy="226458"/>
            <a:chOff x="2267375" y="95710"/>
            <a:chExt cx="225449" cy="226458"/>
          </a:xfrm>
        </p:grpSpPr>
        <p:sp>
          <p:nvSpPr>
            <p:cNvPr id="2059" name="Google Shape;2059;p57"/>
            <p:cNvSpPr/>
            <p:nvPr/>
          </p:nvSpPr>
          <p:spPr>
            <a:xfrm>
              <a:off x="2374521" y="95710"/>
              <a:ext cx="12178" cy="73849"/>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7"/>
            <p:cNvSpPr/>
            <p:nvPr/>
          </p:nvSpPr>
          <p:spPr>
            <a:xfrm>
              <a:off x="2374521" y="248320"/>
              <a:ext cx="12178" cy="73849"/>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7"/>
            <p:cNvSpPr/>
            <p:nvPr/>
          </p:nvSpPr>
          <p:spPr>
            <a:xfrm>
              <a:off x="2420037" y="201833"/>
              <a:ext cx="72788" cy="1319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7"/>
            <p:cNvSpPr/>
            <p:nvPr/>
          </p:nvSpPr>
          <p:spPr>
            <a:xfrm>
              <a:off x="2267375" y="201833"/>
              <a:ext cx="72834" cy="1319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3" name="Google Shape;2063;p57"/>
          <p:cNvGrpSpPr/>
          <p:nvPr/>
        </p:nvGrpSpPr>
        <p:grpSpPr>
          <a:xfrm>
            <a:off x="7749550" y="4742098"/>
            <a:ext cx="225449" cy="226458"/>
            <a:chOff x="2267375" y="95710"/>
            <a:chExt cx="225449" cy="226458"/>
          </a:xfrm>
        </p:grpSpPr>
        <p:sp>
          <p:nvSpPr>
            <p:cNvPr id="2064" name="Google Shape;2064;p57"/>
            <p:cNvSpPr/>
            <p:nvPr/>
          </p:nvSpPr>
          <p:spPr>
            <a:xfrm>
              <a:off x="2374521" y="95710"/>
              <a:ext cx="12178" cy="73849"/>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7"/>
            <p:cNvSpPr/>
            <p:nvPr/>
          </p:nvSpPr>
          <p:spPr>
            <a:xfrm>
              <a:off x="2374521" y="248320"/>
              <a:ext cx="12178" cy="73849"/>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7"/>
            <p:cNvSpPr/>
            <p:nvPr/>
          </p:nvSpPr>
          <p:spPr>
            <a:xfrm>
              <a:off x="2420037" y="201833"/>
              <a:ext cx="72788" cy="1319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7"/>
            <p:cNvSpPr/>
            <p:nvPr/>
          </p:nvSpPr>
          <p:spPr>
            <a:xfrm>
              <a:off x="2267375" y="201833"/>
              <a:ext cx="72834" cy="1319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8" name="Google Shape;2068;p57"/>
          <p:cNvGrpSpPr/>
          <p:nvPr/>
        </p:nvGrpSpPr>
        <p:grpSpPr>
          <a:xfrm>
            <a:off x="1527650" y="4863398"/>
            <a:ext cx="225449" cy="226458"/>
            <a:chOff x="2267375" y="95710"/>
            <a:chExt cx="225449" cy="226458"/>
          </a:xfrm>
        </p:grpSpPr>
        <p:sp>
          <p:nvSpPr>
            <p:cNvPr id="2069" name="Google Shape;2069;p57"/>
            <p:cNvSpPr/>
            <p:nvPr/>
          </p:nvSpPr>
          <p:spPr>
            <a:xfrm>
              <a:off x="2374521" y="95710"/>
              <a:ext cx="12178" cy="73849"/>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7"/>
            <p:cNvSpPr/>
            <p:nvPr/>
          </p:nvSpPr>
          <p:spPr>
            <a:xfrm>
              <a:off x="2374521" y="248320"/>
              <a:ext cx="12178" cy="73849"/>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7"/>
            <p:cNvSpPr/>
            <p:nvPr/>
          </p:nvSpPr>
          <p:spPr>
            <a:xfrm>
              <a:off x="2420037" y="201833"/>
              <a:ext cx="72788" cy="1319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7"/>
            <p:cNvSpPr/>
            <p:nvPr/>
          </p:nvSpPr>
          <p:spPr>
            <a:xfrm>
              <a:off x="2267375" y="201833"/>
              <a:ext cx="72834" cy="1319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3" name="Google Shape;2073;p57"/>
          <p:cNvSpPr txBox="1">
            <a:spLocks noGrp="1"/>
          </p:cNvSpPr>
          <p:nvPr>
            <p:ph type="title"/>
          </p:nvPr>
        </p:nvSpPr>
        <p:spPr>
          <a:xfrm>
            <a:off x="720000" y="125662"/>
            <a:ext cx="7704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err="1">
                <a:solidFill>
                  <a:schemeClr val="lt2"/>
                </a:solidFill>
              </a:rPr>
              <a:t>Anitation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1"/>
        <p:cNvGrpSpPr/>
        <p:nvPr/>
      </p:nvGrpSpPr>
      <p:grpSpPr>
        <a:xfrm>
          <a:off x="0" y="0"/>
          <a:ext cx="0" cy="0"/>
          <a:chOff x="0" y="0"/>
          <a:chExt cx="0" cy="0"/>
        </a:xfrm>
      </p:grpSpPr>
      <p:sp>
        <p:nvSpPr>
          <p:cNvPr id="2386" name="Google Shape;2386;p64"/>
          <p:cNvSpPr/>
          <p:nvPr/>
        </p:nvSpPr>
        <p:spPr>
          <a:xfrm rot="10800000">
            <a:off x="277484" y="3644099"/>
            <a:ext cx="1148250" cy="1089950"/>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4"/>
          <p:cNvSpPr/>
          <p:nvPr/>
        </p:nvSpPr>
        <p:spPr>
          <a:xfrm rot="-6942422">
            <a:off x="-3166409" y="4164523"/>
            <a:ext cx="1958091" cy="1858673"/>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8" name="Google Shape;2388;p64"/>
          <p:cNvGrpSpPr/>
          <p:nvPr/>
        </p:nvGrpSpPr>
        <p:grpSpPr>
          <a:xfrm rot="10800000">
            <a:off x="7632537" y="4598232"/>
            <a:ext cx="243082" cy="242093"/>
            <a:chOff x="6547165" y="297900"/>
            <a:chExt cx="243082" cy="242093"/>
          </a:xfrm>
        </p:grpSpPr>
        <p:sp>
          <p:nvSpPr>
            <p:cNvPr id="2389" name="Google Shape;2389;p64"/>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4"/>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4"/>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4"/>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3" name="Google Shape;2393;p64"/>
          <p:cNvGrpSpPr/>
          <p:nvPr/>
        </p:nvGrpSpPr>
        <p:grpSpPr>
          <a:xfrm rot="5400000">
            <a:off x="2246537" y="351419"/>
            <a:ext cx="259833" cy="260997"/>
            <a:chOff x="6548002" y="3230725"/>
            <a:chExt cx="217525" cy="218499"/>
          </a:xfrm>
        </p:grpSpPr>
        <p:sp>
          <p:nvSpPr>
            <p:cNvPr id="2394" name="Google Shape;2394;p64"/>
            <p:cNvSpPr/>
            <p:nvPr/>
          </p:nvSpPr>
          <p:spPr>
            <a:xfrm>
              <a:off x="6651382" y="3230725"/>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4"/>
            <p:cNvSpPr/>
            <p:nvPr/>
          </p:nvSpPr>
          <p:spPr>
            <a:xfrm>
              <a:off x="6651382" y="3377971"/>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4"/>
            <p:cNvSpPr/>
            <p:nvPr/>
          </p:nvSpPr>
          <p:spPr>
            <a:xfrm>
              <a:off x="6695298" y="3333118"/>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4"/>
            <p:cNvSpPr/>
            <p:nvPr/>
          </p:nvSpPr>
          <p:spPr>
            <a:xfrm>
              <a:off x="6548002" y="3333118"/>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8" name="Google Shape;2398;p64"/>
          <p:cNvGrpSpPr/>
          <p:nvPr/>
        </p:nvGrpSpPr>
        <p:grpSpPr>
          <a:xfrm rot="10800000">
            <a:off x="5269924" y="4900994"/>
            <a:ext cx="243082" cy="242093"/>
            <a:chOff x="6547165" y="297900"/>
            <a:chExt cx="243082" cy="242093"/>
          </a:xfrm>
        </p:grpSpPr>
        <p:sp>
          <p:nvSpPr>
            <p:cNvPr id="2399" name="Google Shape;2399;p64"/>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4"/>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64"/>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4"/>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3" name="Google Shape;2403;p64"/>
          <p:cNvGrpSpPr/>
          <p:nvPr/>
        </p:nvGrpSpPr>
        <p:grpSpPr>
          <a:xfrm rot="5400000">
            <a:off x="5229655" y="244835"/>
            <a:ext cx="259833" cy="260997"/>
            <a:chOff x="6548002" y="3230725"/>
            <a:chExt cx="217525" cy="218499"/>
          </a:xfrm>
        </p:grpSpPr>
        <p:sp>
          <p:nvSpPr>
            <p:cNvPr id="2404" name="Google Shape;2404;p64"/>
            <p:cNvSpPr/>
            <p:nvPr/>
          </p:nvSpPr>
          <p:spPr>
            <a:xfrm>
              <a:off x="6651382" y="3230725"/>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4"/>
            <p:cNvSpPr/>
            <p:nvPr/>
          </p:nvSpPr>
          <p:spPr>
            <a:xfrm>
              <a:off x="6651382" y="3377971"/>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4"/>
            <p:cNvSpPr/>
            <p:nvPr/>
          </p:nvSpPr>
          <p:spPr>
            <a:xfrm>
              <a:off x="6695298" y="3333118"/>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4"/>
            <p:cNvSpPr/>
            <p:nvPr/>
          </p:nvSpPr>
          <p:spPr>
            <a:xfrm>
              <a:off x="6548002" y="3333118"/>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8" name="Google Shape;2408;p64"/>
          <p:cNvGrpSpPr/>
          <p:nvPr/>
        </p:nvGrpSpPr>
        <p:grpSpPr>
          <a:xfrm rot="10800000">
            <a:off x="8631837" y="2217582"/>
            <a:ext cx="243082" cy="242093"/>
            <a:chOff x="6547165" y="297900"/>
            <a:chExt cx="243082" cy="242093"/>
          </a:xfrm>
        </p:grpSpPr>
        <p:sp>
          <p:nvSpPr>
            <p:cNvPr id="2409" name="Google Shape;2409;p64"/>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4"/>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4"/>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4"/>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4" name="Google Shape;2414;p64"/>
          <p:cNvSpPr txBox="1">
            <a:spLocks noGrp="1"/>
          </p:cNvSpPr>
          <p:nvPr>
            <p:ph type="title"/>
          </p:nvPr>
        </p:nvSpPr>
        <p:spPr>
          <a:xfrm>
            <a:off x="3584644" y="508387"/>
            <a:ext cx="3852000" cy="572700"/>
          </a:xfrm>
          <a:prstGeom prst="rect">
            <a:avLst/>
          </a:prstGeom>
        </p:spPr>
        <p:txBody>
          <a:bodyPr spcFirstLastPara="1" wrap="square" lIns="91425" tIns="91425" rIns="91425" bIns="91425" anchor="t" anchorCtr="0">
            <a:normAutofit/>
          </a:bodyPr>
          <a:lstStyle/>
          <a:p>
            <a:r>
              <a:rPr lang="en-GB" dirty="0"/>
              <a:t>Output Source Code</a:t>
            </a:r>
          </a:p>
        </p:txBody>
      </p:sp>
      <p:sp>
        <p:nvSpPr>
          <p:cNvPr id="6" name="Google Shape;1271;p44">
            <a:extLst>
              <a:ext uri="{FF2B5EF4-FFF2-40B4-BE49-F238E27FC236}">
                <a16:creationId xmlns:a16="http://schemas.microsoft.com/office/drawing/2014/main" id="{746AD4D4-92E3-576D-DC63-BC3287988540}"/>
              </a:ext>
            </a:extLst>
          </p:cNvPr>
          <p:cNvSpPr txBox="1">
            <a:spLocks/>
          </p:cNvSpPr>
          <p:nvPr/>
        </p:nvSpPr>
        <p:spPr>
          <a:xfrm>
            <a:off x="1360238" y="3419976"/>
            <a:ext cx="6426560" cy="9372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lgn="just">
              <a:buSzPts val="1100"/>
            </a:pPr>
            <a:r>
              <a:rPr lang="id-ID" sz="1200" dirty="0"/>
              <a:t>Ketika di </a:t>
            </a:r>
            <a:r>
              <a:rPr lang="id-ID" sz="1200" dirty="0" err="1"/>
              <a:t>run</a:t>
            </a:r>
            <a:r>
              <a:rPr lang="id-ID" sz="1200" dirty="0"/>
              <a:t> muncul perintah seperti </a:t>
            </a:r>
            <a:r>
              <a:rPr lang="id-ID" sz="1200" dirty="0" err="1"/>
              <a:t>Chat</a:t>
            </a:r>
            <a:r>
              <a:rPr lang="id-ID" sz="1200" dirty="0"/>
              <a:t> Bot </a:t>
            </a:r>
            <a:r>
              <a:rPr lang="id-ID" sz="1200" dirty="0" err="1"/>
              <a:t>Send</a:t>
            </a:r>
            <a:r>
              <a:rPr lang="id-ID" sz="1200" dirty="0"/>
              <a:t> </a:t>
            </a:r>
            <a:r>
              <a:rPr lang="id-ID" sz="1200" dirty="0" err="1"/>
              <a:t>to</a:t>
            </a:r>
            <a:r>
              <a:rPr lang="id-ID" sz="1200" dirty="0"/>
              <a:t> </a:t>
            </a:r>
            <a:r>
              <a:rPr lang="id-ID" sz="1200" dirty="0" err="1"/>
              <a:t>WhatsApp</a:t>
            </a:r>
            <a:r>
              <a:rPr lang="id-ID" sz="1200" dirty="0"/>
              <a:t> yang akan mendengarkan perintah dari kita dalam bentuk suara, lalu </a:t>
            </a:r>
            <a:r>
              <a:rPr lang="id-ID" sz="1200" dirty="0" err="1"/>
              <a:t>Chat</a:t>
            </a:r>
            <a:r>
              <a:rPr lang="id-ID" sz="1200" dirty="0"/>
              <a:t> Bot akan menjalankan </a:t>
            </a:r>
            <a:r>
              <a:rPr lang="id-ID" sz="1200" dirty="0" err="1"/>
              <a:t>perntah</a:t>
            </a:r>
            <a:r>
              <a:rPr lang="id-ID" sz="1200" dirty="0"/>
              <a:t> yang diucapkan ke </a:t>
            </a:r>
            <a:r>
              <a:rPr lang="id-ID" sz="1200" dirty="0" err="1"/>
              <a:t>WhatsApp</a:t>
            </a:r>
            <a:r>
              <a:rPr lang="id-ID" sz="1200" dirty="0"/>
              <a:t>. Lalu, setelah </a:t>
            </a:r>
            <a:r>
              <a:rPr lang="id-ID" sz="1200" dirty="0" err="1"/>
              <a:t>dirun</a:t>
            </a:r>
            <a:r>
              <a:rPr lang="id-ID" sz="1200" dirty="0"/>
              <a:t> </a:t>
            </a:r>
            <a:r>
              <a:rPr lang="id-ID" sz="1200" dirty="0" err="1"/>
              <a:t>Chat</a:t>
            </a:r>
            <a:r>
              <a:rPr lang="id-ID" sz="1200" dirty="0"/>
              <a:t> Bot akan menampilkan hasil seperti gambar pada </a:t>
            </a:r>
            <a:r>
              <a:rPr lang="id-ID" sz="1200" dirty="0" err="1"/>
              <a:t>slide</a:t>
            </a:r>
            <a:r>
              <a:rPr lang="id-ID" sz="1200" dirty="0"/>
              <a:t> selanjutnya.</a:t>
            </a:r>
            <a:endParaRPr lang="id-ID" sz="1200" dirty="0" err="1">
              <a:effectLst/>
              <a:latin typeface="Poppins" panose="020B0502040504020204" pitchFamily="34" charset="0"/>
            </a:endParaRPr>
          </a:p>
          <a:p>
            <a:pPr marL="0" indent="0" algn="just">
              <a:buSzPts val="1100"/>
            </a:pPr>
            <a:endParaRPr lang="id-ID" sz="1200" dirty="0"/>
          </a:p>
          <a:p>
            <a:pPr marL="0" indent="0" algn="just">
              <a:buSzPts val="1100"/>
            </a:pPr>
            <a:endParaRPr lang="id-ID" dirty="0"/>
          </a:p>
          <a:p>
            <a:pPr marL="0" indent="0" algn="just">
              <a:buSzPts val="1100"/>
            </a:pPr>
            <a:br>
              <a:rPr lang="en-US" dirty="0"/>
            </a:br>
            <a:endParaRPr lang="en-US" dirty="0"/>
          </a:p>
        </p:txBody>
      </p:sp>
      <p:pic>
        <p:nvPicPr>
          <p:cNvPr id="3" name="Gambar 2">
            <a:extLst>
              <a:ext uri="{FF2B5EF4-FFF2-40B4-BE49-F238E27FC236}">
                <a16:creationId xmlns:a16="http://schemas.microsoft.com/office/drawing/2014/main" id="{C59DCE8F-4D6F-19E5-9233-F8D30FB12F79}"/>
              </a:ext>
            </a:extLst>
          </p:cNvPr>
          <p:cNvPicPr>
            <a:picLocks noChangeAspect="1"/>
          </p:cNvPicPr>
          <p:nvPr/>
        </p:nvPicPr>
        <p:blipFill rotWithShape="1">
          <a:blip r:embed="rId3"/>
          <a:srcRect l="-522" t="70080" r="15639" b="-3321"/>
          <a:stretch/>
        </p:blipFill>
        <p:spPr>
          <a:xfrm>
            <a:off x="620974" y="1322069"/>
            <a:ext cx="7761691" cy="1709735"/>
          </a:xfrm>
          <a:prstGeom prst="rect">
            <a:avLst/>
          </a:prstGeom>
        </p:spPr>
      </p:pic>
      <p:cxnSp>
        <p:nvCxnSpPr>
          <p:cNvPr id="9" name="Konektor Panah Lurus 8">
            <a:extLst>
              <a:ext uri="{FF2B5EF4-FFF2-40B4-BE49-F238E27FC236}">
                <a16:creationId xmlns:a16="http://schemas.microsoft.com/office/drawing/2014/main" id="{CA7C240C-E176-0D4F-02F5-58F0858DC466}"/>
              </a:ext>
            </a:extLst>
          </p:cNvPr>
          <p:cNvCxnSpPr/>
          <p:nvPr/>
        </p:nvCxnSpPr>
        <p:spPr>
          <a:xfrm flipH="1" flipV="1">
            <a:off x="4688006" y="2217582"/>
            <a:ext cx="822638" cy="969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2"/>
        <p:cNvGrpSpPr/>
        <p:nvPr/>
      </p:nvGrpSpPr>
      <p:grpSpPr>
        <a:xfrm>
          <a:off x="0" y="0"/>
          <a:ext cx="0" cy="0"/>
          <a:chOff x="0" y="0"/>
          <a:chExt cx="0" cy="0"/>
        </a:xfrm>
      </p:grpSpPr>
      <p:grpSp>
        <p:nvGrpSpPr>
          <p:cNvPr id="2350" name="Google Shape;2350;p63"/>
          <p:cNvGrpSpPr/>
          <p:nvPr/>
        </p:nvGrpSpPr>
        <p:grpSpPr>
          <a:xfrm>
            <a:off x="5357715" y="555050"/>
            <a:ext cx="243082" cy="242093"/>
            <a:chOff x="6547165" y="297900"/>
            <a:chExt cx="243082" cy="242093"/>
          </a:xfrm>
        </p:grpSpPr>
        <p:sp>
          <p:nvSpPr>
            <p:cNvPr id="2351" name="Google Shape;2351;p63"/>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3"/>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3"/>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3"/>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55" name="Google Shape;2355;p63"/>
          <p:cNvGrpSpPr/>
          <p:nvPr/>
        </p:nvGrpSpPr>
        <p:grpSpPr>
          <a:xfrm>
            <a:off x="719990" y="555050"/>
            <a:ext cx="243082" cy="242093"/>
            <a:chOff x="6547165" y="297900"/>
            <a:chExt cx="243082" cy="242093"/>
          </a:xfrm>
        </p:grpSpPr>
        <p:sp>
          <p:nvSpPr>
            <p:cNvPr id="2356" name="Google Shape;2356;p63"/>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3"/>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3"/>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3"/>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0" name="Google Shape;2360;p63"/>
          <p:cNvGrpSpPr/>
          <p:nvPr/>
        </p:nvGrpSpPr>
        <p:grpSpPr>
          <a:xfrm rot="-5400000">
            <a:off x="5891838" y="4721134"/>
            <a:ext cx="259833" cy="260997"/>
            <a:chOff x="6548002" y="3230725"/>
            <a:chExt cx="217525" cy="218499"/>
          </a:xfrm>
        </p:grpSpPr>
        <p:sp>
          <p:nvSpPr>
            <p:cNvPr id="2361" name="Google Shape;2361;p63"/>
            <p:cNvSpPr/>
            <p:nvPr/>
          </p:nvSpPr>
          <p:spPr>
            <a:xfrm>
              <a:off x="6651382" y="3230725"/>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3"/>
            <p:cNvSpPr/>
            <p:nvPr/>
          </p:nvSpPr>
          <p:spPr>
            <a:xfrm>
              <a:off x="6651382" y="3377971"/>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3"/>
            <p:cNvSpPr/>
            <p:nvPr/>
          </p:nvSpPr>
          <p:spPr>
            <a:xfrm>
              <a:off x="6695298" y="3333118"/>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3"/>
            <p:cNvSpPr/>
            <p:nvPr/>
          </p:nvSpPr>
          <p:spPr>
            <a:xfrm>
              <a:off x="6548002" y="3333118"/>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5" name="Google Shape;2365;p63"/>
          <p:cNvGrpSpPr/>
          <p:nvPr/>
        </p:nvGrpSpPr>
        <p:grpSpPr>
          <a:xfrm>
            <a:off x="2885202" y="190463"/>
            <a:ext cx="243082" cy="242093"/>
            <a:chOff x="6547165" y="297900"/>
            <a:chExt cx="243082" cy="242093"/>
          </a:xfrm>
        </p:grpSpPr>
        <p:sp>
          <p:nvSpPr>
            <p:cNvPr id="2366" name="Google Shape;2366;p63"/>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3"/>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3"/>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3"/>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0" name="Google Shape;2370;p63"/>
          <p:cNvSpPr/>
          <p:nvPr/>
        </p:nvSpPr>
        <p:spPr>
          <a:xfrm rot="-3212351">
            <a:off x="-804292" y="4368610"/>
            <a:ext cx="1148302" cy="1090000"/>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1" name="Google Shape;2371;p63"/>
          <p:cNvGrpSpPr/>
          <p:nvPr/>
        </p:nvGrpSpPr>
        <p:grpSpPr>
          <a:xfrm>
            <a:off x="3931990" y="4483350"/>
            <a:ext cx="243082" cy="242093"/>
            <a:chOff x="6547165" y="297900"/>
            <a:chExt cx="243082" cy="242093"/>
          </a:xfrm>
        </p:grpSpPr>
        <p:sp>
          <p:nvSpPr>
            <p:cNvPr id="2372" name="Google Shape;2372;p63"/>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3"/>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3"/>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3"/>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6" name="Google Shape;2376;p63"/>
          <p:cNvSpPr/>
          <p:nvPr/>
        </p:nvSpPr>
        <p:spPr>
          <a:xfrm rot="2028937">
            <a:off x="6287722" y="227315"/>
            <a:ext cx="1148205" cy="1089907"/>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3"/>
          <p:cNvSpPr txBox="1">
            <a:spLocks noGrp="1"/>
          </p:cNvSpPr>
          <p:nvPr>
            <p:ph type="title"/>
          </p:nvPr>
        </p:nvSpPr>
        <p:spPr>
          <a:xfrm>
            <a:off x="721518" y="4280288"/>
            <a:ext cx="3852000" cy="572700"/>
          </a:xfrm>
          <a:prstGeom prst="rect">
            <a:avLst/>
          </a:prstGeom>
        </p:spPr>
        <p:txBody>
          <a:bodyPr spcFirstLastPara="1" wrap="square" lIns="91425" tIns="91425" rIns="91425" bIns="91425" anchor="t" anchorCtr="0">
            <a:normAutofit/>
          </a:bodyPr>
          <a:lstStyle/>
          <a:p>
            <a:r>
              <a:rPr lang="en-GB" dirty="0"/>
              <a:t>Hasil </a:t>
            </a:r>
            <a:r>
              <a:rPr lang="en-GB" dirty="0" err="1"/>
              <a:t>dari</a:t>
            </a:r>
            <a:r>
              <a:rPr lang="en-GB" dirty="0"/>
              <a:t> Output</a:t>
            </a:r>
          </a:p>
        </p:txBody>
      </p:sp>
      <p:pic>
        <p:nvPicPr>
          <p:cNvPr id="2" name="Gambar 1" descr="Sebuah gambar berisi teks, cuplikan layar, software, tampilan&#10;&#10;Deskripsi dibuat secara otomatis">
            <a:extLst>
              <a:ext uri="{FF2B5EF4-FFF2-40B4-BE49-F238E27FC236}">
                <a16:creationId xmlns:a16="http://schemas.microsoft.com/office/drawing/2014/main" id="{D82B6048-0C95-E1B1-D61A-88247085FEDF}"/>
              </a:ext>
            </a:extLst>
          </p:cNvPr>
          <p:cNvPicPr>
            <a:picLocks noChangeAspect="1"/>
          </p:cNvPicPr>
          <p:nvPr/>
        </p:nvPicPr>
        <p:blipFill rotWithShape="1">
          <a:blip r:embed="rId3"/>
          <a:srcRect t="12389" r="125"/>
          <a:stretch/>
        </p:blipFill>
        <p:spPr>
          <a:xfrm>
            <a:off x="1404937" y="1157287"/>
            <a:ext cx="5726912" cy="2828928"/>
          </a:xfrm>
          <a:prstGeom prst="rect">
            <a:avLst/>
          </a:prstGeom>
        </p:spPr>
      </p:pic>
      <p:cxnSp>
        <p:nvCxnSpPr>
          <p:cNvPr id="4" name="Konektor Panah Lurus 3">
            <a:extLst>
              <a:ext uri="{FF2B5EF4-FFF2-40B4-BE49-F238E27FC236}">
                <a16:creationId xmlns:a16="http://schemas.microsoft.com/office/drawing/2014/main" id="{BF29A5E1-2A5A-C170-709F-2BFF0204F34E}"/>
              </a:ext>
            </a:extLst>
          </p:cNvPr>
          <p:cNvCxnSpPr>
            <a:cxnSpLocks/>
          </p:cNvCxnSpPr>
          <p:nvPr/>
        </p:nvCxnSpPr>
        <p:spPr>
          <a:xfrm>
            <a:off x="4572000" y="3043451"/>
            <a:ext cx="1028797" cy="443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223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8"/>
        <p:cNvGrpSpPr/>
        <p:nvPr/>
      </p:nvGrpSpPr>
      <p:grpSpPr>
        <a:xfrm>
          <a:off x="0" y="0"/>
          <a:ext cx="0" cy="0"/>
          <a:chOff x="0" y="0"/>
          <a:chExt cx="0" cy="0"/>
        </a:xfrm>
      </p:grpSpPr>
      <p:grpSp>
        <p:nvGrpSpPr>
          <p:cNvPr id="2267" name="Google Shape;2267;p61"/>
          <p:cNvGrpSpPr/>
          <p:nvPr/>
        </p:nvGrpSpPr>
        <p:grpSpPr>
          <a:xfrm rot="5400000">
            <a:off x="113531" y="3884503"/>
            <a:ext cx="219461" cy="220453"/>
            <a:chOff x="8839387" y="2795671"/>
            <a:chExt cx="219461" cy="220453"/>
          </a:xfrm>
        </p:grpSpPr>
        <p:sp>
          <p:nvSpPr>
            <p:cNvPr id="2268" name="Google Shape;2268;p61"/>
            <p:cNvSpPr/>
            <p:nvPr/>
          </p:nvSpPr>
          <p:spPr>
            <a:xfrm>
              <a:off x="8943687" y="2795671"/>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1"/>
            <p:cNvSpPr/>
            <p:nvPr/>
          </p:nvSpPr>
          <p:spPr>
            <a:xfrm>
              <a:off x="8943687" y="2944233"/>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1"/>
            <p:cNvSpPr/>
            <p:nvPr/>
          </p:nvSpPr>
          <p:spPr>
            <a:xfrm>
              <a:off x="8987995" y="2898979"/>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1"/>
            <p:cNvSpPr/>
            <p:nvPr/>
          </p:nvSpPr>
          <p:spPr>
            <a:xfrm>
              <a:off x="8839387" y="2898979"/>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2" name="Google Shape;2272;p61"/>
          <p:cNvGrpSpPr/>
          <p:nvPr/>
        </p:nvGrpSpPr>
        <p:grpSpPr>
          <a:xfrm rot="5400000">
            <a:off x="8069244" y="4264378"/>
            <a:ext cx="219461" cy="220453"/>
            <a:chOff x="8839387" y="2795671"/>
            <a:chExt cx="219461" cy="220453"/>
          </a:xfrm>
        </p:grpSpPr>
        <p:sp>
          <p:nvSpPr>
            <p:cNvPr id="2273" name="Google Shape;2273;p61"/>
            <p:cNvSpPr/>
            <p:nvPr/>
          </p:nvSpPr>
          <p:spPr>
            <a:xfrm>
              <a:off x="8943687" y="2795671"/>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1"/>
            <p:cNvSpPr/>
            <p:nvPr/>
          </p:nvSpPr>
          <p:spPr>
            <a:xfrm>
              <a:off x="8943687" y="2944233"/>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1"/>
            <p:cNvSpPr/>
            <p:nvPr/>
          </p:nvSpPr>
          <p:spPr>
            <a:xfrm>
              <a:off x="8987995" y="2898979"/>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1"/>
            <p:cNvSpPr/>
            <p:nvPr/>
          </p:nvSpPr>
          <p:spPr>
            <a:xfrm>
              <a:off x="8839387" y="2898979"/>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7" name="Google Shape;2277;p61"/>
          <p:cNvGrpSpPr/>
          <p:nvPr/>
        </p:nvGrpSpPr>
        <p:grpSpPr>
          <a:xfrm>
            <a:off x="1510425" y="4603896"/>
            <a:ext cx="219461" cy="220453"/>
            <a:chOff x="8839387" y="2795671"/>
            <a:chExt cx="219461" cy="220453"/>
          </a:xfrm>
        </p:grpSpPr>
        <p:sp>
          <p:nvSpPr>
            <p:cNvPr id="2278" name="Google Shape;2278;p61"/>
            <p:cNvSpPr/>
            <p:nvPr/>
          </p:nvSpPr>
          <p:spPr>
            <a:xfrm>
              <a:off x="8943687" y="2795671"/>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1"/>
            <p:cNvSpPr/>
            <p:nvPr/>
          </p:nvSpPr>
          <p:spPr>
            <a:xfrm>
              <a:off x="8943687" y="2944233"/>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1"/>
            <p:cNvSpPr/>
            <p:nvPr/>
          </p:nvSpPr>
          <p:spPr>
            <a:xfrm>
              <a:off x="8987995" y="2898979"/>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1"/>
            <p:cNvSpPr/>
            <p:nvPr/>
          </p:nvSpPr>
          <p:spPr>
            <a:xfrm>
              <a:off x="8839387" y="2898979"/>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2" name="Google Shape;2282;p61"/>
          <p:cNvGrpSpPr/>
          <p:nvPr/>
        </p:nvGrpSpPr>
        <p:grpSpPr>
          <a:xfrm>
            <a:off x="9041577" y="4521374"/>
            <a:ext cx="165326" cy="166061"/>
            <a:chOff x="5272527" y="4855649"/>
            <a:chExt cx="165326" cy="166061"/>
          </a:xfrm>
        </p:grpSpPr>
        <p:sp>
          <p:nvSpPr>
            <p:cNvPr id="2283" name="Google Shape;2283;p61"/>
            <p:cNvSpPr/>
            <p:nvPr/>
          </p:nvSpPr>
          <p:spPr>
            <a:xfrm>
              <a:off x="5351098" y="4855649"/>
              <a:ext cx="8930" cy="54154"/>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1"/>
            <p:cNvSpPr/>
            <p:nvPr/>
          </p:nvSpPr>
          <p:spPr>
            <a:xfrm>
              <a:off x="5351098" y="4967556"/>
              <a:ext cx="8930" cy="54154"/>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1"/>
            <p:cNvSpPr/>
            <p:nvPr/>
          </p:nvSpPr>
          <p:spPr>
            <a:xfrm>
              <a:off x="5384476" y="4933468"/>
              <a:ext cx="53377" cy="967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1"/>
            <p:cNvSpPr/>
            <p:nvPr/>
          </p:nvSpPr>
          <p:spPr>
            <a:xfrm>
              <a:off x="5272527" y="4933468"/>
              <a:ext cx="53411" cy="967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7" name="Google Shape;2287;p6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dirty="0">
                <a:solidFill>
                  <a:schemeClr val="lt2"/>
                </a:solidFill>
              </a:rPr>
              <a:t>Kesimpulan</a:t>
            </a:r>
          </a:p>
        </p:txBody>
      </p:sp>
      <p:sp>
        <p:nvSpPr>
          <p:cNvPr id="3" name="Google Shape;1253;p43">
            <a:extLst>
              <a:ext uri="{FF2B5EF4-FFF2-40B4-BE49-F238E27FC236}">
                <a16:creationId xmlns:a16="http://schemas.microsoft.com/office/drawing/2014/main" id="{17F45C4F-16D8-D65B-C2CD-5B7E96610D6B}"/>
              </a:ext>
            </a:extLst>
          </p:cNvPr>
          <p:cNvSpPr txBox="1">
            <a:spLocks/>
          </p:cNvSpPr>
          <p:nvPr/>
        </p:nvSpPr>
        <p:spPr>
          <a:xfrm>
            <a:off x="870985" y="1073951"/>
            <a:ext cx="7401980" cy="344822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Aft>
                <a:spcPts val="1200"/>
              </a:spcAft>
            </a:pPr>
            <a:r>
              <a:rPr lang="id-ID" sz="1200" dirty="0"/>
              <a:t>Teknologi ini merupakan inovasi yang signifikan dalam komunikasi dan AI. </a:t>
            </a:r>
            <a:r>
              <a:rPr lang="id-ID" sz="1200" dirty="0" err="1"/>
              <a:t>Chat</a:t>
            </a:r>
            <a:r>
              <a:rPr lang="id-ID" sz="1200" dirty="0"/>
              <a:t> Bot </a:t>
            </a:r>
            <a:r>
              <a:rPr lang="id-ID" sz="1200" dirty="0" err="1"/>
              <a:t>Send</a:t>
            </a:r>
            <a:r>
              <a:rPr lang="id-ID" sz="1200" dirty="0"/>
              <a:t> </a:t>
            </a:r>
            <a:r>
              <a:rPr lang="id-ID" sz="1200" dirty="0" err="1"/>
              <a:t>to</a:t>
            </a:r>
            <a:r>
              <a:rPr lang="id-ID" sz="1200" dirty="0"/>
              <a:t> </a:t>
            </a:r>
            <a:r>
              <a:rPr lang="id-ID" sz="1200" dirty="0" err="1"/>
              <a:t>WhatsApp</a:t>
            </a:r>
            <a:r>
              <a:rPr lang="id-ID" sz="1200" dirty="0"/>
              <a:t> memungkinkan pengguna untuk mengirim pesan teks melalui suara, yang kemudian akan diteruskan atau dikirim ke </a:t>
            </a:r>
            <a:r>
              <a:rPr lang="id-ID" sz="1200" dirty="0" err="1"/>
              <a:t>WhatsApp</a:t>
            </a:r>
            <a:r>
              <a:rPr lang="id-ID" sz="1200" dirty="0"/>
              <a:t> sesuai dengan nomor yang dituju. Teknologi inti dalam pengembangan </a:t>
            </a:r>
            <a:r>
              <a:rPr lang="id-ID" sz="1200" dirty="0" err="1"/>
              <a:t>chatbot</a:t>
            </a:r>
            <a:r>
              <a:rPr lang="id-ID" sz="1200" dirty="0"/>
              <a:t> ini melibatkan pengenalan suara, pemrosesan bahasa alami (NLP), integrasi dengan </a:t>
            </a:r>
            <a:r>
              <a:rPr lang="id-ID" sz="1200" dirty="0" err="1"/>
              <a:t>WhatsApp</a:t>
            </a:r>
            <a:r>
              <a:rPr lang="id-ID" sz="1200" dirty="0"/>
              <a:t>, serta pembelajaran mesin dan jaringan saraf.</a:t>
            </a:r>
            <a:endParaRPr lang="id-ID" dirty="0"/>
          </a:p>
          <a:p>
            <a:pPr algn="just">
              <a:lnSpc>
                <a:spcPct val="114999"/>
              </a:lnSpc>
              <a:spcAft>
                <a:spcPts val="1200"/>
              </a:spcAft>
            </a:pPr>
            <a:r>
              <a:rPr lang="id-ID" sz="1200" dirty="0"/>
              <a:t>Namun, pengembangan </a:t>
            </a:r>
            <a:r>
              <a:rPr lang="id-ID" sz="1200" dirty="0" err="1"/>
              <a:t>Chat</a:t>
            </a:r>
            <a:r>
              <a:rPr lang="id-ID" sz="1200" dirty="0"/>
              <a:t> Bot </a:t>
            </a:r>
            <a:r>
              <a:rPr lang="id-ID" sz="1200" dirty="0" err="1"/>
              <a:t>Send</a:t>
            </a:r>
            <a:r>
              <a:rPr lang="id-ID" sz="1200" dirty="0"/>
              <a:t> </a:t>
            </a:r>
            <a:r>
              <a:rPr lang="id-ID" sz="1200" dirty="0" err="1"/>
              <a:t>to</a:t>
            </a:r>
            <a:r>
              <a:rPr lang="id-ID" sz="1200" dirty="0"/>
              <a:t> </a:t>
            </a:r>
            <a:r>
              <a:rPr lang="id-ID" sz="1200" dirty="0" err="1"/>
              <a:t>WhatsApp</a:t>
            </a:r>
            <a:r>
              <a:rPr lang="id-ID" sz="1200" dirty="0"/>
              <a:t> AI juga menghadapi sejumlah tantangan. Beberapa di antaranya termasuk keamanan, privasi, adaptasi </a:t>
            </a:r>
            <a:r>
              <a:rPr lang="id-ID" sz="1200" dirty="0" err="1"/>
              <a:t>multi</a:t>
            </a:r>
            <a:r>
              <a:rPr lang="id-ID" sz="1200" dirty="0"/>
              <a:t> bahasa, kurangnya pemahaman kata-kata oleh AI, pengelolaan ekspektasi pengguna, serta kompleksitas dalam integrasi sistem eksternal.</a:t>
            </a:r>
          </a:p>
          <a:p>
            <a:pPr algn="just">
              <a:lnSpc>
                <a:spcPct val="114999"/>
              </a:lnSpc>
              <a:spcAft>
                <a:spcPts val="1200"/>
              </a:spcAft>
            </a:pPr>
            <a:r>
              <a:rPr lang="id-ID" sz="1200" dirty="0"/>
              <a:t>Dengan pemahaman yang tepat dan pendekatan strategis, tantangan-tantangan ini dapat diatasi. </a:t>
            </a:r>
            <a:r>
              <a:rPr lang="id-ID" sz="1200" dirty="0" err="1"/>
              <a:t>Chat</a:t>
            </a:r>
            <a:r>
              <a:rPr lang="id-ID" sz="1200" dirty="0"/>
              <a:t> Bot </a:t>
            </a:r>
            <a:r>
              <a:rPr lang="id-ID" sz="1200" dirty="0" err="1"/>
              <a:t>Send</a:t>
            </a:r>
            <a:r>
              <a:rPr lang="id-ID" sz="1200" dirty="0"/>
              <a:t> </a:t>
            </a:r>
            <a:r>
              <a:rPr lang="id-ID" sz="1200" dirty="0" err="1"/>
              <a:t>to</a:t>
            </a:r>
            <a:r>
              <a:rPr lang="id-ID" sz="1200" dirty="0"/>
              <a:t> </a:t>
            </a:r>
            <a:r>
              <a:rPr lang="id-ID" sz="1200" dirty="0" err="1"/>
              <a:t>WhatsApp</a:t>
            </a:r>
            <a:r>
              <a:rPr lang="id-ID" sz="1200" dirty="0"/>
              <a:t> AI memiliki potensi besar untuk memberikan nilai yang signifikan dalam efisiensi dan efektivitas komunikasi, baik untuk organisasi maupun individu.</a:t>
            </a:r>
          </a:p>
          <a:p>
            <a:pPr>
              <a:spcAft>
                <a:spcPts val="1200"/>
              </a:spcAft>
            </a:pP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grpSp>
        <p:nvGrpSpPr>
          <p:cNvPr id="1217" name="Google Shape;1217;p43"/>
          <p:cNvGrpSpPr/>
          <p:nvPr/>
        </p:nvGrpSpPr>
        <p:grpSpPr>
          <a:xfrm>
            <a:off x="3717411" y="4208400"/>
            <a:ext cx="279251" cy="280502"/>
            <a:chOff x="3245936" y="3278875"/>
            <a:chExt cx="279251" cy="280502"/>
          </a:xfrm>
        </p:grpSpPr>
        <p:sp>
          <p:nvSpPr>
            <p:cNvPr id="1218" name="Google Shape;1218;p43"/>
            <p:cNvSpPr/>
            <p:nvPr/>
          </p:nvSpPr>
          <p:spPr>
            <a:xfrm>
              <a:off x="3378651" y="32788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3"/>
            <p:cNvSpPr/>
            <p:nvPr/>
          </p:nvSpPr>
          <p:spPr>
            <a:xfrm>
              <a:off x="3378651" y="3467903"/>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3"/>
            <p:cNvSpPr/>
            <p:nvPr/>
          </p:nvSpPr>
          <p:spPr>
            <a:xfrm>
              <a:off x="3435029" y="3410323"/>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3"/>
            <p:cNvSpPr/>
            <p:nvPr/>
          </p:nvSpPr>
          <p:spPr>
            <a:xfrm>
              <a:off x="3245936" y="3410323"/>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43"/>
          <p:cNvGrpSpPr/>
          <p:nvPr/>
        </p:nvGrpSpPr>
        <p:grpSpPr>
          <a:xfrm flipH="1">
            <a:off x="8139423" y="225742"/>
            <a:ext cx="280926" cy="280503"/>
            <a:chOff x="-2832476" y="459025"/>
            <a:chExt cx="279251" cy="280503"/>
          </a:xfrm>
        </p:grpSpPr>
        <p:sp>
          <p:nvSpPr>
            <p:cNvPr id="1223" name="Google Shape;1223;p43"/>
            <p:cNvSpPr/>
            <p:nvPr/>
          </p:nvSpPr>
          <p:spPr>
            <a:xfrm>
              <a:off x="-2699761" y="45902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3"/>
            <p:cNvSpPr/>
            <p:nvPr/>
          </p:nvSpPr>
          <p:spPr>
            <a:xfrm>
              <a:off x="-2699761" y="648055"/>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3"/>
            <p:cNvSpPr/>
            <p:nvPr/>
          </p:nvSpPr>
          <p:spPr>
            <a:xfrm>
              <a:off x="-2643383" y="590474"/>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3"/>
            <p:cNvSpPr/>
            <p:nvPr/>
          </p:nvSpPr>
          <p:spPr>
            <a:xfrm>
              <a:off x="-2832476" y="590474"/>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43"/>
          <p:cNvGrpSpPr/>
          <p:nvPr/>
        </p:nvGrpSpPr>
        <p:grpSpPr>
          <a:xfrm>
            <a:off x="3321836" y="975325"/>
            <a:ext cx="279251" cy="280502"/>
            <a:chOff x="3245936" y="3278875"/>
            <a:chExt cx="279251" cy="280502"/>
          </a:xfrm>
        </p:grpSpPr>
        <p:sp>
          <p:nvSpPr>
            <p:cNvPr id="1228" name="Google Shape;1228;p43"/>
            <p:cNvSpPr/>
            <p:nvPr/>
          </p:nvSpPr>
          <p:spPr>
            <a:xfrm>
              <a:off x="3378651" y="32788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3"/>
            <p:cNvSpPr/>
            <p:nvPr/>
          </p:nvSpPr>
          <p:spPr>
            <a:xfrm>
              <a:off x="3378651" y="3467903"/>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3"/>
            <p:cNvSpPr/>
            <p:nvPr/>
          </p:nvSpPr>
          <p:spPr>
            <a:xfrm>
              <a:off x="3435029" y="3410323"/>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3"/>
            <p:cNvSpPr/>
            <p:nvPr/>
          </p:nvSpPr>
          <p:spPr>
            <a:xfrm>
              <a:off x="3245936" y="3410323"/>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2" name="Google Shape;1232;p43"/>
          <p:cNvGrpSpPr/>
          <p:nvPr/>
        </p:nvGrpSpPr>
        <p:grpSpPr>
          <a:xfrm>
            <a:off x="7600265" y="3309775"/>
            <a:ext cx="217525" cy="218499"/>
            <a:chOff x="-1723348" y="4595850"/>
            <a:chExt cx="217525" cy="218499"/>
          </a:xfrm>
        </p:grpSpPr>
        <p:sp>
          <p:nvSpPr>
            <p:cNvPr id="1233" name="Google Shape;1233;p43"/>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3"/>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3"/>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3"/>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7" name="Google Shape;1237;p43"/>
          <p:cNvGrpSpPr/>
          <p:nvPr/>
        </p:nvGrpSpPr>
        <p:grpSpPr>
          <a:xfrm>
            <a:off x="882650" y="4654588"/>
            <a:ext cx="180859" cy="180123"/>
            <a:chOff x="6034925" y="548950"/>
            <a:chExt cx="180859" cy="180123"/>
          </a:xfrm>
        </p:grpSpPr>
        <p:sp>
          <p:nvSpPr>
            <p:cNvPr id="1238" name="Google Shape;1238;p43"/>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3"/>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3"/>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3"/>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2" name="Google Shape;1242;p43"/>
          <p:cNvGrpSpPr/>
          <p:nvPr/>
        </p:nvGrpSpPr>
        <p:grpSpPr>
          <a:xfrm>
            <a:off x="1283263" y="2329288"/>
            <a:ext cx="180859" cy="180123"/>
            <a:chOff x="6034925" y="548950"/>
            <a:chExt cx="180859" cy="180123"/>
          </a:xfrm>
        </p:grpSpPr>
        <p:sp>
          <p:nvSpPr>
            <p:cNvPr id="1243" name="Google Shape;1243;p43"/>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3"/>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3"/>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3"/>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7" name="Google Shape;1247;p43"/>
          <p:cNvGrpSpPr/>
          <p:nvPr/>
        </p:nvGrpSpPr>
        <p:grpSpPr>
          <a:xfrm>
            <a:off x="1264915" y="256750"/>
            <a:ext cx="217525" cy="218499"/>
            <a:chOff x="-1723348" y="4595850"/>
            <a:chExt cx="217525" cy="218499"/>
          </a:xfrm>
        </p:grpSpPr>
        <p:sp>
          <p:nvSpPr>
            <p:cNvPr id="1248" name="Google Shape;1248;p43"/>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3"/>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3"/>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3"/>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Judul 2">
            <a:extLst>
              <a:ext uri="{FF2B5EF4-FFF2-40B4-BE49-F238E27FC236}">
                <a16:creationId xmlns:a16="http://schemas.microsoft.com/office/drawing/2014/main" id="{4A943216-D1BA-4CD6-0A3C-3F1C2D6B45BB}"/>
              </a:ext>
            </a:extLst>
          </p:cNvPr>
          <p:cNvSpPr>
            <a:spLocks noGrp="1"/>
          </p:cNvSpPr>
          <p:nvPr>
            <p:ph type="title"/>
          </p:nvPr>
        </p:nvSpPr>
        <p:spPr>
          <a:xfrm>
            <a:off x="4568731" y="1992144"/>
            <a:ext cx="4449900" cy="681464"/>
          </a:xfrm>
        </p:spPr>
        <p:txBody>
          <a:bodyPr/>
          <a:lstStyle/>
          <a:p>
            <a:r>
              <a:rPr lang="id-ID">
                <a:solidFill>
                  <a:schemeClr val="tx1"/>
                </a:solidFill>
              </a:rPr>
              <a:t>THANK YOU!</a:t>
            </a:r>
            <a:endParaRPr lang="id-ID" dirty="0">
              <a:solidFill>
                <a:schemeClr val="tx1"/>
              </a:solidFill>
            </a:endParaRPr>
          </a:p>
        </p:txBody>
      </p:sp>
      <p:grpSp>
        <p:nvGrpSpPr>
          <p:cNvPr id="1303" name="Google Shape;2506;p66">
            <a:extLst>
              <a:ext uri="{FF2B5EF4-FFF2-40B4-BE49-F238E27FC236}">
                <a16:creationId xmlns:a16="http://schemas.microsoft.com/office/drawing/2014/main" id="{31B44C7F-317C-04DC-5628-529E17484824}"/>
              </a:ext>
            </a:extLst>
          </p:cNvPr>
          <p:cNvGrpSpPr/>
          <p:nvPr/>
        </p:nvGrpSpPr>
        <p:grpSpPr>
          <a:xfrm>
            <a:off x="1514475" y="710775"/>
            <a:ext cx="3618275" cy="3420425"/>
            <a:chOff x="4572000" y="796500"/>
            <a:chExt cx="3618275" cy="3420425"/>
          </a:xfrm>
        </p:grpSpPr>
        <p:sp>
          <p:nvSpPr>
            <p:cNvPr id="9" name="Google Shape;2507;p66">
              <a:extLst>
                <a:ext uri="{FF2B5EF4-FFF2-40B4-BE49-F238E27FC236}">
                  <a16:creationId xmlns:a16="http://schemas.microsoft.com/office/drawing/2014/main" id="{ABDAD575-0D17-B876-6809-472630BA8AD1}"/>
                </a:ext>
              </a:extLst>
            </p:cNvPr>
            <p:cNvSpPr/>
            <p:nvPr/>
          </p:nvSpPr>
          <p:spPr>
            <a:xfrm>
              <a:off x="4572000" y="796500"/>
              <a:ext cx="3618275" cy="3057425"/>
            </a:xfrm>
            <a:custGeom>
              <a:avLst/>
              <a:gdLst/>
              <a:ahLst/>
              <a:cxnLst/>
              <a:rect l="l" t="t" r="r" b="b"/>
              <a:pathLst>
                <a:path w="144731" h="122297" extrusionOk="0">
                  <a:moveTo>
                    <a:pt x="75350" y="1"/>
                  </a:moveTo>
                  <a:lnTo>
                    <a:pt x="71058" y="101"/>
                  </a:lnTo>
                  <a:lnTo>
                    <a:pt x="66900" y="504"/>
                  </a:lnTo>
                  <a:lnTo>
                    <a:pt x="62842" y="1241"/>
                  </a:lnTo>
                  <a:lnTo>
                    <a:pt x="58919" y="2247"/>
                  </a:lnTo>
                  <a:lnTo>
                    <a:pt x="55096" y="3488"/>
                  </a:lnTo>
                  <a:lnTo>
                    <a:pt x="51407" y="4930"/>
                  </a:lnTo>
                  <a:lnTo>
                    <a:pt x="47853" y="6506"/>
                  </a:lnTo>
                  <a:lnTo>
                    <a:pt x="46109" y="7344"/>
                  </a:lnTo>
                  <a:lnTo>
                    <a:pt x="44432" y="8250"/>
                  </a:lnTo>
                  <a:lnTo>
                    <a:pt x="41314" y="10429"/>
                  </a:lnTo>
                  <a:lnTo>
                    <a:pt x="38564" y="13011"/>
                  </a:lnTo>
                  <a:lnTo>
                    <a:pt x="36049" y="15962"/>
                  </a:lnTo>
                  <a:lnTo>
                    <a:pt x="33769" y="19215"/>
                  </a:lnTo>
                  <a:lnTo>
                    <a:pt x="31690" y="22703"/>
                  </a:lnTo>
                  <a:lnTo>
                    <a:pt x="28873" y="28269"/>
                  </a:lnTo>
                  <a:lnTo>
                    <a:pt x="23843" y="40073"/>
                  </a:lnTo>
                  <a:lnTo>
                    <a:pt x="19584" y="49496"/>
                  </a:lnTo>
                  <a:lnTo>
                    <a:pt x="17773" y="52983"/>
                  </a:lnTo>
                  <a:lnTo>
                    <a:pt x="15795" y="56236"/>
                  </a:lnTo>
                  <a:lnTo>
                    <a:pt x="13615" y="59153"/>
                  </a:lnTo>
                  <a:lnTo>
                    <a:pt x="12442" y="60495"/>
                  </a:lnTo>
                  <a:lnTo>
                    <a:pt x="11268" y="61769"/>
                  </a:lnTo>
                  <a:lnTo>
                    <a:pt x="9055" y="64452"/>
                  </a:lnTo>
                  <a:lnTo>
                    <a:pt x="6976" y="67235"/>
                  </a:lnTo>
                  <a:lnTo>
                    <a:pt x="5131" y="70119"/>
                  </a:lnTo>
                  <a:lnTo>
                    <a:pt x="3522" y="73070"/>
                  </a:lnTo>
                  <a:lnTo>
                    <a:pt x="2147" y="76121"/>
                  </a:lnTo>
                  <a:lnTo>
                    <a:pt x="1107" y="79206"/>
                  </a:lnTo>
                  <a:lnTo>
                    <a:pt x="369" y="82392"/>
                  </a:lnTo>
                  <a:lnTo>
                    <a:pt x="1" y="85611"/>
                  </a:lnTo>
                  <a:lnTo>
                    <a:pt x="34" y="88897"/>
                  </a:lnTo>
                  <a:lnTo>
                    <a:pt x="470" y="92251"/>
                  </a:lnTo>
                  <a:lnTo>
                    <a:pt x="1342" y="95604"/>
                  </a:lnTo>
                  <a:lnTo>
                    <a:pt x="2717" y="98991"/>
                  </a:lnTo>
                  <a:lnTo>
                    <a:pt x="4628" y="102411"/>
                  </a:lnTo>
                  <a:lnTo>
                    <a:pt x="7043" y="105865"/>
                  </a:lnTo>
                  <a:lnTo>
                    <a:pt x="10061" y="109286"/>
                  </a:lnTo>
                  <a:lnTo>
                    <a:pt x="11804" y="111029"/>
                  </a:lnTo>
                  <a:lnTo>
                    <a:pt x="13582" y="112673"/>
                  </a:lnTo>
                  <a:lnTo>
                    <a:pt x="17103" y="115523"/>
                  </a:lnTo>
                  <a:lnTo>
                    <a:pt x="20590" y="117770"/>
                  </a:lnTo>
                  <a:lnTo>
                    <a:pt x="23977" y="119480"/>
                  </a:lnTo>
                  <a:lnTo>
                    <a:pt x="27330" y="120754"/>
                  </a:lnTo>
                  <a:lnTo>
                    <a:pt x="30650" y="121626"/>
                  </a:lnTo>
                  <a:lnTo>
                    <a:pt x="33970" y="122096"/>
                  </a:lnTo>
                  <a:lnTo>
                    <a:pt x="37256" y="122297"/>
                  </a:lnTo>
                  <a:lnTo>
                    <a:pt x="40542" y="122230"/>
                  </a:lnTo>
                  <a:lnTo>
                    <a:pt x="43862" y="121961"/>
                  </a:lnTo>
                  <a:lnTo>
                    <a:pt x="48892" y="121291"/>
                  </a:lnTo>
                  <a:lnTo>
                    <a:pt x="55767" y="120151"/>
                  </a:lnTo>
                  <a:lnTo>
                    <a:pt x="62909" y="119178"/>
                  </a:lnTo>
                  <a:lnTo>
                    <a:pt x="66665" y="118910"/>
                  </a:lnTo>
                  <a:lnTo>
                    <a:pt x="68543" y="118809"/>
                  </a:lnTo>
                  <a:lnTo>
                    <a:pt x="72466" y="118809"/>
                  </a:lnTo>
                  <a:lnTo>
                    <a:pt x="78536" y="119145"/>
                  </a:lnTo>
                  <a:lnTo>
                    <a:pt x="91077" y="120486"/>
                  </a:lnTo>
                  <a:lnTo>
                    <a:pt x="103485" y="121861"/>
                  </a:lnTo>
                  <a:lnTo>
                    <a:pt x="109420" y="122196"/>
                  </a:lnTo>
                  <a:lnTo>
                    <a:pt x="113209" y="122196"/>
                  </a:lnTo>
                  <a:lnTo>
                    <a:pt x="116831" y="121995"/>
                  </a:lnTo>
                  <a:lnTo>
                    <a:pt x="120285" y="121525"/>
                  </a:lnTo>
                  <a:lnTo>
                    <a:pt x="123504" y="120754"/>
                  </a:lnTo>
                  <a:lnTo>
                    <a:pt x="126488" y="119648"/>
                  </a:lnTo>
                  <a:lnTo>
                    <a:pt x="127863" y="118910"/>
                  </a:lnTo>
                  <a:lnTo>
                    <a:pt x="129708" y="117837"/>
                  </a:lnTo>
                  <a:lnTo>
                    <a:pt x="133027" y="115389"/>
                  </a:lnTo>
                  <a:lnTo>
                    <a:pt x="135878" y="112606"/>
                  </a:lnTo>
                  <a:lnTo>
                    <a:pt x="138292" y="109487"/>
                  </a:lnTo>
                  <a:lnTo>
                    <a:pt x="140304" y="106100"/>
                  </a:lnTo>
                  <a:lnTo>
                    <a:pt x="141914" y="102445"/>
                  </a:lnTo>
                  <a:lnTo>
                    <a:pt x="143121" y="98555"/>
                  </a:lnTo>
                  <a:lnTo>
                    <a:pt x="143993" y="94498"/>
                  </a:lnTo>
                  <a:lnTo>
                    <a:pt x="144295" y="92385"/>
                  </a:lnTo>
                  <a:lnTo>
                    <a:pt x="144529" y="89971"/>
                  </a:lnTo>
                  <a:lnTo>
                    <a:pt x="144731" y="84974"/>
                  </a:lnTo>
                  <a:lnTo>
                    <a:pt x="144496" y="79877"/>
                  </a:lnTo>
                  <a:lnTo>
                    <a:pt x="143926" y="74679"/>
                  </a:lnTo>
                  <a:lnTo>
                    <a:pt x="142987" y="69415"/>
                  </a:lnTo>
                  <a:lnTo>
                    <a:pt x="141746" y="64150"/>
                  </a:lnTo>
                  <a:lnTo>
                    <a:pt x="140237" y="58919"/>
                  </a:lnTo>
                  <a:lnTo>
                    <a:pt x="138460" y="53755"/>
                  </a:lnTo>
                  <a:lnTo>
                    <a:pt x="136448" y="48724"/>
                  </a:lnTo>
                  <a:lnTo>
                    <a:pt x="134235" y="43829"/>
                  </a:lnTo>
                  <a:lnTo>
                    <a:pt x="131820" y="39134"/>
                  </a:lnTo>
                  <a:lnTo>
                    <a:pt x="129272" y="34674"/>
                  </a:lnTo>
                  <a:lnTo>
                    <a:pt x="126556" y="30516"/>
                  </a:lnTo>
                  <a:lnTo>
                    <a:pt x="123772" y="26660"/>
                  </a:lnTo>
                  <a:lnTo>
                    <a:pt x="120888" y="23172"/>
                  </a:lnTo>
                  <a:lnTo>
                    <a:pt x="117971" y="20087"/>
                  </a:lnTo>
                  <a:lnTo>
                    <a:pt x="116496" y="18746"/>
                  </a:lnTo>
                  <a:lnTo>
                    <a:pt x="113846" y="16398"/>
                  </a:lnTo>
                  <a:lnTo>
                    <a:pt x="108615" y="12341"/>
                  </a:lnTo>
                  <a:lnTo>
                    <a:pt x="103518" y="8920"/>
                  </a:lnTo>
                  <a:lnTo>
                    <a:pt x="98522" y="6137"/>
                  </a:lnTo>
                  <a:lnTo>
                    <a:pt x="93659" y="3924"/>
                  </a:lnTo>
                  <a:lnTo>
                    <a:pt x="88898" y="2214"/>
                  </a:lnTo>
                  <a:lnTo>
                    <a:pt x="84270" y="1040"/>
                  </a:lnTo>
                  <a:lnTo>
                    <a:pt x="79743" y="302"/>
                  </a:lnTo>
                  <a:lnTo>
                    <a:pt x="75350"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08;p66">
              <a:extLst>
                <a:ext uri="{FF2B5EF4-FFF2-40B4-BE49-F238E27FC236}">
                  <a16:creationId xmlns:a16="http://schemas.microsoft.com/office/drawing/2014/main" id="{FCF561BA-F3A2-877D-90C3-D1AC05FC6941}"/>
                </a:ext>
              </a:extLst>
            </p:cNvPr>
            <p:cNvSpPr/>
            <p:nvPr/>
          </p:nvSpPr>
          <p:spPr>
            <a:xfrm>
              <a:off x="4572000" y="796500"/>
              <a:ext cx="3618275" cy="3057425"/>
            </a:xfrm>
            <a:custGeom>
              <a:avLst/>
              <a:gdLst/>
              <a:ahLst/>
              <a:cxnLst/>
              <a:rect l="l" t="t" r="r" b="b"/>
              <a:pathLst>
                <a:path w="144731" h="122297" extrusionOk="0">
                  <a:moveTo>
                    <a:pt x="75350" y="1"/>
                  </a:moveTo>
                  <a:lnTo>
                    <a:pt x="71058" y="101"/>
                  </a:lnTo>
                  <a:lnTo>
                    <a:pt x="66900" y="504"/>
                  </a:lnTo>
                  <a:lnTo>
                    <a:pt x="62842" y="1241"/>
                  </a:lnTo>
                  <a:lnTo>
                    <a:pt x="58919" y="2247"/>
                  </a:lnTo>
                  <a:lnTo>
                    <a:pt x="55096" y="3488"/>
                  </a:lnTo>
                  <a:lnTo>
                    <a:pt x="51407" y="4930"/>
                  </a:lnTo>
                  <a:lnTo>
                    <a:pt x="47853" y="6506"/>
                  </a:lnTo>
                  <a:lnTo>
                    <a:pt x="46109" y="7344"/>
                  </a:lnTo>
                  <a:lnTo>
                    <a:pt x="44432" y="8250"/>
                  </a:lnTo>
                  <a:lnTo>
                    <a:pt x="41314" y="10429"/>
                  </a:lnTo>
                  <a:lnTo>
                    <a:pt x="38564" y="13011"/>
                  </a:lnTo>
                  <a:lnTo>
                    <a:pt x="36049" y="15962"/>
                  </a:lnTo>
                  <a:lnTo>
                    <a:pt x="33769" y="19215"/>
                  </a:lnTo>
                  <a:lnTo>
                    <a:pt x="31690" y="22703"/>
                  </a:lnTo>
                  <a:lnTo>
                    <a:pt x="28873" y="28269"/>
                  </a:lnTo>
                  <a:lnTo>
                    <a:pt x="23843" y="40073"/>
                  </a:lnTo>
                  <a:lnTo>
                    <a:pt x="19584" y="49496"/>
                  </a:lnTo>
                  <a:lnTo>
                    <a:pt x="17773" y="52983"/>
                  </a:lnTo>
                  <a:lnTo>
                    <a:pt x="15795" y="56236"/>
                  </a:lnTo>
                  <a:lnTo>
                    <a:pt x="13615" y="59153"/>
                  </a:lnTo>
                  <a:lnTo>
                    <a:pt x="12442" y="60495"/>
                  </a:lnTo>
                  <a:lnTo>
                    <a:pt x="11268" y="61769"/>
                  </a:lnTo>
                  <a:lnTo>
                    <a:pt x="9055" y="64452"/>
                  </a:lnTo>
                  <a:lnTo>
                    <a:pt x="6976" y="67235"/>
                  </a:lnTo>
                  <a:lnTo>
                    <a:pt x="5131" y="70119"/>
                  </a:lnTo>
                  <a:lnTo>
                    <a:pt x="3522" y="73070"/>
                  </a:lnTo>
                  <a:lnTo>
                    <a:pt x="2147" y="76121"/>
                  </a:lnTo>
                  <a:lnTo>
                    <a:pt x="1107" y="79206"/>
                  </a:lnTo>
                  <a:lnTo>
                    <a:pt x="369" y="82392"/>
                  </a:lnTo>
                  <a:lnTo>
                    <a:pt x="1" y="85611"/>
                  </a:lnTo>
                  <a:lnTo>
                    <a:pt x="34" y="88897"/>
                  </a:lnTo>
                  <a:lnTo>
                    <a:pt x="470" y="92251"/>
                  </a:lnTo>
                  <a:lnTo>
                    <a:pt x="1342" y="95604"/>
                  </a:lnTo>
                  <a:lnTo>
                    <a:pt x="2717" y="98991"/>
                  </a:lnTo>
                  <a:lnTo>
                    <a:pt x="4628" y="102411"/>
                  </a:lnTo>
                  <a:lnTo>
                    <a:pt x="7043" y="105865"/>
                  </a:lnTo>
                  <a:lnTo>
                    <a:pt x="10061" y="109286"/>
                  </a:lnTo>
                  <a:lnTo>
                    <a:pt x="11804" y="111029"/>
                  </a:lnTo>
                  <a:lnTo>
                    <a:pt x="13582" y="112673"/>
                  </a:lnTo>
                  <a:lnTo>
                    <a:pt x="17103" y="115523"/>
                  </a:lnTo>
                  <a:lnTo>
                    <a:pt x="20590" y="117770"/>
                  </a:lnTo>
                  <a:lnTo>
                    <a:pt x="23977" y="119480"/>
                  </a:lnTo>
                  <a:lnTo>
                    <a:pt x="27330" y="120754"/>
                  </a:lnTo>
                  <a:lnTo>
                    <a:pt x="30650" y="121626"/>
                  </a:lnTo>
                  <a:lnTo>
                    <a:pt x="33970" y="122096"/>
                  </a:lnTo>
                  <a:lnTo>
                    <a:pt x="37256" y="122297"/>
                  </a:lnTo>
                  <a:lnTo>
                    <a:pt x="40542" y="122230"/>
                  </a:lnTo>
                  <a:lnTo>
                    <a:pt x="43862" y="121961"/>
                  </a:lnTo>
                  <a:lnTo>
                    <a:pt x="48892" y="121291"/>
                  </a:lnTo>
                  <a:lnTo>
                    <a:pt x="55767" y="120151"/>
                  </a:lnTo>
                  <a:lnTo>
                    <a:pt x="62909" y="119178"/>
                  </a:lnTo>
                  <a:lnTo>
                    <a:pt x="66665" y="118910"/>
                  </a:lnTo>
                  <a:lnTo>
                    <a:pt x="68543" y="118809"/>
                  </a:lnTo>
                  <a:lnTo>
                    <a:pt x="72466" y="118809"/>
                  </a:lnTo>
                  <a:lnTo>
                    <a:pt x="78536" y="119145"/>
                  </a:lnTo>
                  <a:lnTo>
                    <a:pt x="91077" y="120486"/>
                  </a:lnTo>
                  <a:lnTo>
                    <a:pt x="103485" y="121861"/>
                  </a:lnTo>
                  <a:lnTo>
                    <a:pt x="109420" y="122196"/>
                  </a:lnTo>
                  <a:lnTo>
                    <a:pt x="113209" y="122196"/>
                  </a:lnTo>
                  <a:lnTo>
                    <a:pt x="116831" y="121995"/>
                  </a:lnTo>
                  <a:lnTo>
                    <a:pt x="120285" y="121525"/>
                  </a:lnTo>
                  <a:lnTo>
                    <a:pt x="123504" y="120754"/>
                  </a:lnTo>
                  <a:lnTo>
                    <a:pt x="126488" y="119648"/>
                  </a:lnTo>
                  <a:lnTo>
                    <a:pt x="127863" y="118910"/>
                  </a:lnTo>
                  <a:lnTo>
                    <a:pt x="129708" y="117837"/>
                  </a:lnTo>
                  <a:lnTo>
                    <a:pt x="133027" y="115389"/>
                  </a:lnTo>
                  <a:lnTo>
                    <a:pt x="135878" y="112606"/>
                  </a:lnTo>
                  <a:lnTo>
                    <a:pt x="138292" y="109487"/>
                  </a:lnTo>
                  <a:lnTo>
                    <a:pt x="140304" y="106100"/>
                  </a:lnTo>
                  <a:lnTo>
                    <a:pt x="141914" y="102445"/>
                  </a:lnTo>
                  <a:lnTo>
                    <a:pt x="143121" y="98555"/>
                  </a:lnTo>
                  <a:lnTo>
                    <a:pt x="143993" y="94498"/>
                  </a:lnTo>
                  <a:lnTo>
                    <a:pt x="144295" y="92385"/>
                  </a:lnTo>
                  <a:lnTo>
                    <a:pt x="144529" y="89971"/>
                  </a:lnTo>
                  <a:lnTo>
                    <a:pt x="144731" y="84974"/>
                  </a:lnTo>
                  <a:lnTo>
                    <a:pt x="144496" y="79877"/>
                  </a:lnTo>
                  <a:lnTo>
                    <a:pt x="143926" y="74679"/>
                  </a:lnTo>
                  <a:lnTo>
                    <a:pt x="142987" y="69415"/>
                  </a:lnTo>
                  <a:lnTo>
                    <a:pt x="141746" y="64150"/>
                  </a:lnTo>
                  <a:lnTo>
                    <a:pt x="140237" y="58919"/>
                  </a:lnTo>
                  <a:lnTo>
                    <a:pt x="138460" y="53755"/>
                  </a:lnTo>
                  <a:lnTo>
                    <a:pt x="136448" y="48724"/>
                  </a:lnTo>
                  <a:lnTo>
                    <a:pt x="134235" y="43829"/>
                  </a:lnTo>
                  <a:lnTo>
                    <a:pt x="131820" y="39134"/>
                  </a:lnTo>
                  <a:lnTo>
                    <a:pt x="129272" y="34674"/>
                  </a:lnTo>
                  <a:lnTo>
                    <a:pt x="126556" y="30516"/>
                  </a:lnTo>
                  <a:lnTo>
                    <a:pt x="123772" y="26660"/>
                  </a:lnTo>
                  <a:lnTo>
                    <a:pt x="120888" y="23172"/>
                  </a:lnTo>
                  <a:lnTo>
                    <a:pt x="117971" y="20087"/>
                  </a:lnTo>
                  <a:lnTo>
                    <a:pt x="116496" y="18746"/>
                  </a:lnTo>
                  <a:lnTo>
                    <a:pt x="113846" y="16398"/>
                  </a:lnTo>
                  <a:lnTo>
                    <a:pt x="108615" y="12341"/>
                  </a:lnTo>
                  <a:lnTo>
                    <a:pt x="103518" y="8920"/>
                  </a:lnTo>
                  <a:lnTo>
                    <a:pt x="98522" y="6137"/>
                  </a:lnTo>
                  <a:lnTo>
                    <a:pt x="93659" y="3924"/>
                  </a:lnTo>
                  <a:lnTo>
                    <a:pt x="88898" y="2214"/>
                  </a:lnTo>
                  <a:lnTo>
                    <a:pt x="84270" y="1040"/>
                  </a:lnTo>
                  <a:lnTo>
                    <a:pt x="79743" y="302"/>
                  </a:lnTo>
                  <a:lnTo>
                    <a:pt x="753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09;p66">
              <a:extLst>
                <a:ext uri="{FF2B5EF4-FFF2-40B4-BE49-F238E27FC236}">
                  <a16:creationId xmlns:a16="http://schemas.microsoft.com/office/drawing/2014/main" id="{233D7E91-CA51-4D33-B773-850252E8EE68}"/>
                </a:ext>
              </a:extLst>
            </p:cNvPr>
            <p:cNvSpPr/>
            <p:nvPr/>
          </p:nvSpPr>
          <p:spPr>
            <a:xfrm>
              <a:off x="4979425" y="3328275"/>
              <a:ext cx="2408575" cy="750325"/>
            </a:xfrm>
            <a:custGeom>
              <a:avLst/>
              <a:gdLst/>
              <a:ahLst/>
              <a:cxnLst/>
              <a:rect l="l" t="t" r="r" b="b"/>
              <a:pathLst>
                <a:path w="96343" h="30013" extrusionOk="0">
                  <a:moveTo>
                    <a:pt x="48155" y="0"/>
                  </a:moveTo>
                  <a:lnTo>
                    <a:pt x="43225" y="67"/>
                  </a:lnTo>
                  <a:lnTo>
                    <a:pt x="33802" y="671"/>
                  </a:lnTo>
                  <a:lnTo>
                    <a:pt x="27263" y="1476"/>
                  </a:lnTo>
                  <a:lnTo>
                    <a:pt x="23172" y="2180"/>
                  </a:lnTo>
                  <a:lnTo>
                    <a:pt x="19316" y="2985"/>
                  </a:lnTo>
                  <a:lnTo>
                    <a:pt x="15762" y="3890"/>
                  </a:lnTo>
                  <a:lnTo>
                    <a:pt x="12475" y="4930"/>
                  </a:lnTo>
                  <a:lnTo>
                    <a:pt x="9558" y="6036"/>
                  </a:lnTo>
                  <a:lnTo>
                    <a:pt x="6942" y="7243"/>
                  </a:lnTo>
                  <a:lnTo>
                    <a:pt x="4729" y="8518"/>
                  </a:lnTo>
                  <a:lnTo>
                    <a:pt x="2885" y="9859"/>
                  </a:lnTo>
                  <a:lnTo>
                    <a:pt x="1476" y="11267"/>
                  </a:lnTo>
                  <a:lnTo>
                    <a:pt x="537" y="12743"/>
                  </a:lnTo>
                  <a:lnTo>
                    <a:pt x="34" y="14252"/>
                  </a:lnTo>
                  <a:lnTo>
                    <a:pt x="1" y="15023"/>
                  </a:lnTo>
                  <a:lnTo>
                    <a:pt x="34" y="15794"/>
                  </a:lnTo>
                  <a:lnTo>
                    <a:pt x="537" y="17303"/>
                  </a:lnTo>
                  <a:lnTo>
                    <a:pt x="1476" y="18779"/>
                  </a:lnTo>
                  <a:lnTo>
                    <a:pt x="2885" y="20187"/>
                  </a:lnTo>
                  <a:lnTo>
                    <a:pt x="4729" y="21529"/>
                  </a:lnTo>
                  <a:lnTo>
                    <a:pt x="6942" y="22803"/>
                  </a:lnTo>
                  <a:lnTo>
                    <a:pt x="9558" y="24010"/>
                  </a:lnTo>
                  <a:lnTo>
                    <a:pt x="12475" y="25117"/>
                  </a:lnTo>
                  <a:lnTo>
                    <a:pt x="15762" y="26123"/>
                  </a:lnTo>
                  <a:lnTo>
                    <a:pt x="19316" y="27062"/>
                  </a:lnTo>
                  <a:lnTo>
                    <a:pt x="23172" y="27867"/>
                  </a:lnTo>
                  <a:lnTo>
                    <a:pt x="27263" y="28537"/>
                  </a:lnTo>
                  <a:lnTo>
                    <a:pt x="33802" y="29376"/>
                  </a:lnTo>
                  <a:lnTo>
                    <a:pt x="43225" y="29979"/>
                  </a:lnTo>
                  <a:lnTo>
                    <a:pt x="48155" y="30013"/>
                  </a:lnTo>
                  <a:lnTo>
                    <a:pt x="53118" y="29979"/>
                  </a:lnTo>
                  <a:lnTo>
                    <a:pt x="62541" y="29376"/>
                  </a:lnTo>
                  <a:lnTo>
                    <a:pt x="69080" y="28537"/>
                  </a:lnTo>
                  <a:lnTo>
                    <a:pt x="73171" y="27867"/>
                  </a:lnTo>
                  <a:lnTo>
                    <a:pt x="77027" y="27062"/>
                  </a:lnTo>
                  <a:lnTo>
                    <a:pt x="80582" y="26123"/>
                  </a:lnTo>
                  <a:lnTo>
                    <a:pt x="83868" y="25117"/>
                  </a:lnTo>
                  <a:lnTo>
                    <a:pt x="86785" y="24010"/>
                  </a:lnTo>
                  <a:lnTo>
                    <a:pt x="89401" y="22803"/>
                  </a:lnTo>
                  <a:lnTo>
                    <a:pt x="91614" y="21529"/>
                  </a:lnTo>
                  <a:lnTo>
                    <a:pt x="93458" y="20187"/>
                  </a:lnTo>
                  <a:lnTo>
                    <a:pt x="94867" y="18779"/>
                  </a:lnTo>
                  <a:lnTo>
                    <a:pt x="95806" y="17303"/>
                  </a:lnTo>
                  <a:lnTo>
                    <a:pt x="96309" y="15794"/>
                  </a:lnTo>
                  <a:lnTo>
                    <a:pt x="96342" y="15023"/>
                  </a:lnTo>
                  <a:lnTo>
                    <a:pt x="96309" y="14252"/>
                  </a:lnTo>
                  <a:lnTo>
                    <a:pt x="95806" y="12743"/>
                  </a:lnTo>
                  <a:lnTo>
                    <a:pt x="94867" y="11267"/>
                  </a:lnTo>
                  <a:lnTo>
                    <a:pt x="93458" y="9859"/>
                  </a:lnTo>
                  <a:lnTo>
                    <a:pt x="91614" y="8518"/>
                  </a:lnTo>
                  <a:lnTo>
                    <a:pt x="89401" y="7243"/>
                  </a:lnTo>
                  <a:lnTo>
                    <a:pt x="86785" y="6036"/>
                  </a:lnTo>
                  <a:lnTo>
                    <a:pt x="83868" y="4930"/>
                  </a:lnTo>
                  <a:lnTo>
                    <a:pt x="80582" y="3890"/>
                  </a:lnTo>
                  <a:lnTo>
                    <a:pt x="77027" y="2985"/>
                  </a:lnTo>
                  <a:lnTo>
                    <a:pt x="73171" y="2180"/>
                  </a:lnTo>
                  <a:lnTo>
                    <a:pt x="69080" y="1476"/>
                  </a:lnTo>
                  <a:lnTo>
                    <a:pt x="62541" y="671"/>
                  </a:lnTo>
                  <a:lnTo>
                    <a:pt x="53118" y="67"/>
                  </a:lnTo>
                  <a:lnTo>
                    <a:pt x="48155"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10;p66">
              <a:extLst>
                <a:ext uri="{FF2B5EF4-FFF2-40B4-BE49-F238E27FC236}">
                  <a16:creationId xmlns:a16="http://schemas.microsoft.com/office/drawing/2014/main" id="{7698292D-D14D-43C0-F37C-9F9FE4B9FECD}"/>
                </a:ext>
              </a:extLst>
            </p:cNvPr>
            <p:cNvSpPr/>
            <p:nvPr/>
          </p:nvSpPr>
          <p:spPr>
            <a:xfrm>
              <a:off x="4979425" y="3328275"/>
              <a:ext cx="2408575" cy="750325"/>
            </a:xfrm>
            <a:custGeom>
              <a:avLst/>
              <a:gdLst/>
              <a:ahLst/>
              <a:cxnLst/>
              <a:rect l="l" t="t" r="r" b="b"/>
              <a:pathLst>
                <a:path w="96343" h="30013" extrusionOk="0">
                  <a:moveTo>
                    <a:pt x="48155" y="0"/>
                  </a:moveTo>
                  <a:lnTo>
                    <a:pt x="43225" y="67"/>
                  </a:lnTo>
                  <a:lnTo>
                    <a:pt x="33802" y="671"/>
                  </a:lnTo>
                  <a:lnTo>
                    <a:pt x="27263" y="1476"/>
                  </a:lnTo>
                  <a:lnTo>
                    <a:pt x="23172" y="2180"/>
                  </a:lnTo>
                  <a:lnTo>
                    <a:pt x="19316" y="2985"/>
                  </a:lnTo>
                  <a:lnTo>
                    <a:pt x="15762" y="3890"/>
                  </a:lnTo>
                  <a:lnTo>
                    <a:pt x="12475" y="4930"/>
                  </a:lnTo>
                  <a:lnTo>
                    <a:pt x="9558" y="6036"/>
                  </a:lnTo>
                  <a:lnTo>
                    <a:pt x="6942" y="7243"/>
                  </a:lnTo>
                  <a:lnTo>
                    <a:pt x="4729" y="8518"/>
                  </a:lnTo>
                  <a:lnTo>
                    <a:pt x="2885" y="9859"/>
                  </a:lnTo>
                  <a:lnTo>
                    <a:pt x="1476" y="11267"/>
                  </a:lnTo>
                  <a:lnTo>
                    <a:pt x="537" y="12743"/>
                  </a:lnTo>
                  <a:lnTo>
                    <a:pt x="34" y="14252"/>
                  </a:lnTo>
                  <a:lnTo>
                    <a:pt x="1" y="15023"/>
                  </a:lnTo>
                  <a:lnTo>
                    <a:pt x="34" y="15794"/>
                  </a:lnTo>
                  <a:lnTo>
                    <a:pt x="537" y="17303"/>
                  </a:lnTo>
                  <a:lnTo>
                    <a:pt x="1476" y="18779"/>
                  </a:lnTo>
                  <a:lnTo>
                    <a:pt x="2885" y="20187"/>
                  </a:lnTo>
                  <a:lnTo>
                    <a:pt x="4729" y="21529"/>
                  </a:lnTo>
                  <a:lnTo>
                    <a:pt x="6942" y="22803"/>
                  </a:lnTo>
                  <a:lnTo>
                    <a:pt x="9558" y="24010"/>
                  </a:lnTo>
                  <a:lnTo>
                    <a:pt x="12475" y="25117"/>
                  </a:lnTo>
                  <a:lnTo>
                    <a:pt x="15762" y="26123"/>
                  </a:lnTo>
                  <a:lnTo>
                    <a:pt x="19316" y="27062"/>
                  </a:lnTo>
                  <a:lnTo>
                    <a:pt x="23172" y="27867"/>
                  </a:lnTo>
                  <a:lnTo>
                    <a:pt x="27263" y="28537"/>
                  </a:lnTo>
                  <a:lnTo>
                    <a:pt x="33802" y="29376"/>
                  </a:lnTo>
                  <a:lnTo>
                    <a:pt x="43225" y="29979"/>
                  </a:lnTo>
                  <a:lnTo>
                    <a:pt x="48155" y="30013"/>
                  </a:lnTo>
                  <a:lnTo>
                    <a:pt x="53118" y="29979"/>
                  </a:lnTo>
                  <a:lnTo>
                    <a:pt x="62541" y="29376"/>
                  </a:lnTo>
                  <a:lnTo>
                    <a:pt x="69080" y="28537"/>
                  </a:lnTo>
                  <a:lnTo>
                    <a:pt x="73171" y="27867"/>
                  </a:lnTo>
                  <a:lnTo>
                    <a:pt x="77027" y="27062"/>
                  </a:lnTo>
                  <a:lnTo>
                    <a:pt x="80582" y="26123"/>
                  </a:lnTo>
                  <a:lnTo>
                    <a:pt x="83868" y="25117"/>
                  </a:lnTo>
                  <a:lnTo>
                    <a:pt x="86785" y="24010"/>
                  </a:lnTo>
                  <a:lnTo>
                    <a:pt x="89401" y="22803"/>
                  </a:lnTo>
                  <a:lnTo>
                    <a:pt x="91614" y="21529"/>
                  </a:lnTo>
                  <a:lnTo>
                    <a:pt x="93458" y="20187"/>
                  </a:lnTo>
                  <a:lnTo>
                    <a:pt x="94867" y="18779"/>
                  </a:lnTo>
                  <a:lnTo>
                    <a:pt x="95806" y="17303"/>
                  </a:lnTo>
                  <a:lnTo>
                    <a:pt x="96309" y="15794"/>
                  </a:lnTo>
                  <a:lnTo>
                    <a:pt x="96342" y="15023"/>
                  </a:lnTo>
                  <a:lnTo>
                    <a:pt x="96309" y="14252"/>
                  </a:lnTo>
                  <a:lnTo>
                    <a:pt x="95806" y="12743"/>
                  </a:lnTo>
                  <a:lnTo>
                    <a:pt x="94867" y="11267"/>
                  </a:lnTo>
                  <a:lnTo>
                    <a:pt x="93458" y="9859"/>
                  </a:lnTo>
                  <a:lnTo>
                    <a:pt x="91614" y="8518"/>
                  </a:lnTo>
                  <a:lnTo>
                    <a:pt x="89401" y="7243"/>
                  </a:lnTo>
                  <a:lnTo>
                    <a:pt x="86785" y="6036"/>
                  </a:lnTo>
                  <a:lnTo>
                    <a:pt x="83868" y="4930"/>
                  </a:lnTo>
                  <a:lnTo>
                    <a:pt x="80582" y="3890"/>
                  </a:lnTo>
                  <a:lnTo>
                    <a:pt x="77027" y="2985"/>
                  </a:lnTo>
                  <a:lnTo>
                    <a:pt x="73171" y="2180"/>
                  </a:lnTo>
                  <a:lnTo>
                    <a:pt x="69080" y="1476"/>
                  </a:lnTo>
                  <a:lnTo>
                    <a:pt x="62541" y="671"/>
                  </a:lnTo>
                  <a:lnTo>
                    <a:pt x="53118" y="67"/>
                  </a:lnTo>
                  <a:lnTo>
                    <a:pt x="48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11;p66">
              <a:extLst>
                <a:ext uri="{FF2B5EF4-FFF2-40B4-BE49-F238E27FC236}">
                  <a16:creationId xmlns:a16="http://schemas.microsoft.com/office/drawing/2014/main" id="{D02894B5-E03C-D195-C8F6-A6A5E2B179E1}"/>
                </a:ext>
              </a:extLst>
            </p:cNvPr>
            <p:cNvSpPr/>
            <p:nvPr/>
          </p:nvSpPr>
          <p:spPr>
            <a:xfrm>
              <a:off x="6280475" y="1803225"/>
              <a:ext cx="83400" cy="59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12;p66">
              <a:extLst>
                <a:ext uri="{FF2B5EF4-FFF2-40B4-BE49-F238E27FC236}">
                  <a16:creationId xmlns:a16="http://schemas.microsoft.com/office/drawing/2014/main" id="{12DF27CE-643A-42C7-A556-FCA85E5437AF}"/>
                </a:ext>
              </a:extLst>
            </p:cNvPr>
            <p:cNvSpPr/>
            <p:nvPr/>
          </p:nvSpPr>
          <p:spPr>
            <a:xfrm>
              <a:off x="5731425" y="2718800"/>
              <a:ext cx="1839325" cy="1308675"/>
            </a:xfrm>
            <a:custGeom>
              <a:avLst/>
              <a:gdLst/>
              <a:ahLst/>
              <a:cxnLst/>
              <a:rect l="l" t="t" r="r" b="b"/>
              <a:pathLst>
                <a:path w="73573" h="52347" extrusionOk="0">
                  <a:moveTo>
                    <a:pt x="24949" y="1"/>
                  </a:moveTo>
                  <a:lnTo>
                    <a:pt x="24178" y="68"/>
                  </a:lnTo>
                  <a:lnTo>
                    <a:pt x="22501" y="269"/>
                  </a:lnTo>
                  <a:lnTo>
                    <a:pt x="18075" y="1308"/>
                  </a:lnTo>
                  <a:lnTo>
                    <a:pt x="14185" y="2650"/>
                  </a:lnTo>
                  <a:lnTo>
                    <a:pt x="11469" y="3823"/>
                  </a:lnTo>
                  <a:lnTo>
                    <a:pt x="8719" y="5232"/>
                  </a:lnTo>
                  <a:lnTo>
                    <a:pt x="6003" y="6875"/>
                  </a:lnTo>
                  <a:lnTo>
                    <a:pt x="4695" y="7814"/>
                  </a:lnTo>
                  <a:lnTo>
                    <a:pt x="4259" y="8049"/>
                  </a:lnTo>
                  <a:lnTo>
                    <a:pt x="2113" y="9625"/>
                  </a:lnTo>
                  <a:lnTo>
                    <a:pt x="671" y="11033"/>
                  </a:lnTo>
                  <a:lnTo>
                    <a:pt x="201" y="11804"/>
                  </a:lnTo>
                  <a:lnTo>
                    <a:pt x="0" y="12207"/>
                  </a:lnTo>
                  <a:lnTo>
                    <a:pt x="134" y="13079"/>
                  </a:lnTo>
                  <a:lnTo>
                    <a:pt x="704" y="14017"/>
                  </a:lnTo>
                  <a:lnTo>
                    <a:pt x="1677" y="14923"/>
                  </a:lnTo>
                  <a:lnTo>
                    <a:pt x="2985" y="15761"/>
                  </a:lnTo>
                  <a:lnTo>
                    <a:pt x="4561" y="16465"/>
                  </a:lnTo>
                  <a:lnTo>
                    <a:pt x="6338" y="16968"/>
                  </a:lnTo>
                  <a:lnTo>
                    <a:pt x="8249" y="17203"/>
                  </a:lnTo>
                  <a:lnTo>
                    <a:pt x="9222" y="17170"/>
                  </a:lnTo>
                  <a:lnTo>
                    <a:pt x="10261" y="17103"/>
                  </a:lnTo>
                  <a:lnTo>
                    <a:pt x="12542" y="16566"/>
                  </a:lnTo>
                  <a:lnTo>
                    <a:pt x="16230" y="15258"/>
                  </a:lnTo>
                  <a:lnTo>
                    <a:pt x="22870" y="12005"/>
                  </a:lnTo>
                  <a:lnTo>
                    <a:pt x="24077" y="11268"/>
                  </a:lnTo>
                  <a:lnTo>
                    <a:pt x="24077" y="12441"/>
                  </a:lnTo>
                  <a:lnTo>
                    <a:pt x="24580" y="18410"/>
                  </a:lnTo>
                  <a:lnTo>
                    <a:pt x="25117" y="21462"/>
                  </a:lnTo>
                  <a:lnTo>
                    <a:pt x="25653" y="23172"/>
                  </a:lnTo>
                  <a:lnTo>
                    <a:pt x="25955" y="23843"/>
                  </a:lnTo>
                  <a:lnTo>
                    <a:pt x="26358" y="24513"/>
                  </a:lnTo>
                  <a:lnTo>
                    <a:pt x="27565" y="26157"/>
                  </a:lnTo>
                  <a:lnTo>
                    <a:pt x="30046" y="29074"/>
                  </a:lnTo>
                  <a:lnTo>
                    <a:pt x="34037" y="33165"/>
                  </a:lnTo>
                  <a:lnTo>
                    <a:pt x="37792" y="36518"/>
                  </a:lnTo>
                  <a:lnTo>
                    <a:pt x="39167" y="37491"/>
                  </a:lnTo>
                  <a:lnTo>
                    <a:pt x="42554" y="39771"/>
                  </a:lnTo>
                  <a:lnTo>
                    <a:pt x="52581" y="46914"/>
                  </a:lnTo>
                  <a:lnTo>
                    <a:pt x="54995" y="48691"/>
                  </a:lnTo>
                  <a:lnTo>
                    <a:pt x="56437" y="49764"/>
                  </a:lnTo>
                  <a:lnTo>
                    <a:pt x="58918" y="51508"/>
                  </a:lnTo>
                  <a:lnTo>
                    <a:pt x="60193" y="52246"/>
                  </a:lnTo>
                  <a:lnTo>
                    <a:pt x="60562" y="52346"/>
                  </a:lnTo>
                  <a:lnTo>
                    <a:pt x="60729" y="52313"/>
                  </a:lnTo>
                  <a:lnTo>
                    <a:pt x="61601" y="51541"/>
                  </a:lnTo>
                  <a:lnTo>
                    <a:pt x="63580" y="49362"/>
                  </a:lnTo>
                  <a:lnTo>
                    <a:pt x="66933" y="45304"/>
                  </a:lnTo>
                  <a:lnTo>
                    <a:pt x="69850" y="41381"/>
                  </a:lnTo>
                  <a:lnTo>
                    <a:pt x="70722" y="40006"/>
                  </a:lnTo>
                  <a:lnTo>
                    <a:pt x="71359" y="38698"/>
                  </a:lnTo>
                  <a:lnTo>
                    <a:pt x="72533" y="35445"/>
                  </a:lnTo>
                  <a:lnTo>
                    <a:pt x="73338" y="32125"/>
                  </a:lnTo>
                  <a:lnTo>
                    <a:pt x="73572" y="30080"/>
                  </a:lnTo>
                  <a:lnTo>
                    <a:pt x="73539" y="29107"/>
                  </a:lnTo>
                  <a:lnTo>
                    <a:pt x="73438" y="28772"/>
                  </a:lnTo>
                  <a:lnTo>
                    <a:pt x="73304" y="28537"/>
                  </a:lnTo>
                  <a:lnTo>
                    <a:pt x="73036" y="28202"/>
                  </a:lnTo>
                  <a:lnTo>
                    <a:pt x="72499" y="28101"/>
                  </a:lnTo>
                  <a:lnTo>
                    <a:pt x="71225" y="28806"/>
                  </a:lnTo>
                  <a:lnTo>
                    <a:pt x="70286" y="29610"/>
                  </a:lnTo>
                  <a:lnTo>
                    <a:pt x="68073" y="31220"/>
                  </a:lnTo>
                  <a:lnTo>
                    <a:pt x="58550" y="37558"/>
                  </a:lnTo>
                  <a:lnTo>
                    <a:pt x="56470" y="38832"/>
                  </a:lnTo>
                  <a:lnTo>
                    <a:pt x="55599" y="39268"/>
                  </a:lnTo>
                  <a:lnTo>
                    <a:pt x="54693" y="39570"/>
                  </a:lnTo>
                  <a:lnTo>
                    <a:pt x="53486" y="38463"/>
                  </a:lnTo>
                  <a:lnTo>
                    <a:pt x="47014" y="31757"/>
                  </a:lnTo>
                  <a:lnTo>
                    <a:pt x="42252" y="26291"/>
                  </a:lnTo>
                  <a:lnTo>
                    <a:pt x="40207" y="23642"/>
                  </a:lnTo>
                  <a:lnTo>
                    <a:pt x="39301" y="22334"/>
                  </a:lnTo>
                  <a:lnTo>
                    <a:pt x="37826" y="19584"/>
                  </a:lnTo>
                  <a:lnTo>
                    <a:pt x="36652" y="16801"/>
                  </a:lnTo>
                  <a:lnTo>
                    <a:pt x="35747" y="14051"/>
                  </a:lnTo>
                  <a:lnTo>
                    <a:pt x="34707" y="10128"/>
                  </a:lnTo>
                  <a:lnTo>
                    <a:pt x="33835" y="6875"/>
                  </a:lnTo>
                  <a:lnTo>
                    <a:pt x="33232" y="5131"/>
                  </a:lnTo>
                  <a:lnTo>
                    <a:pt x="32897" y="4460"/>
                  </a:lnTo>
                  <a:lnTo>
                    <a:pt x="32528" y="3857"/>
                  </a:lnTo>
                  <a:lnTo>
                    <a:pt x="31723" y="2784"/>
                  </a:lnTo>
                  <a:lnTo>
                    <a:pt x="30851" y="1878"/>
                  </a:lnTo>
                  <a:lnTo>
                    <a:pt x="29879" y="1141"/>
                  </a:lnTo>
                  <a:lnTo>
                    <a:pt x="28805" y="604"/>
                  </a:lnTo>
                  <a:lnTo>
                    <a:pt x="27632" y="235"/>
                  </a:lnTo>
                  <a:lnTo>
                    <a:pt x="26358" y="34"/>
                  </a:lnTo>
                  <a:lnTo>
                    <a:pt x="249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13;p66">
              <a:extLst>
                <a:ext uri="{FF2B5EF4-FFF2-40B4-BE49-F238E27FC236}">
                  <a16:creationId xmlns:a16="http://schemas.microsoft.com/office/drawing/2014/main" id="{41DC90AF-E113-B55C-8FD2-6E994107B774}"/>
                </a:ext>
              </a:extLst>
            </p:cNvPr>
            <p:cNvSpPr/>
            <p:nvPr/>
          </p:nvSpPr>
          <p:spPr>
            <a:xfrm>
              <a:off x="5298850" y="2045625"/>
              <a:ext cx="1752975" cy="1722800"/>
            </a:xfrm>
            <a:custGeom>
              <a:avLst/>
              <a:gdLst/>
              <a:ahLst/>
              <a:cxnLst/>
              <a:rect l="l" t="t" r="r" b="b"/>
              <a:pathLst>
                <a:path w="70119" h="68912" extrusionOk="0">
                  <a:moveTo>
                    <a:pt x="27564" y="0"/>
                  </a:moveTo>
                  <a:lnTo>
                    <a:pt x="23574" y="336"/>
                  </a:lnTo>
                  <a:lnTo>
                    <a:pt x="20623" y="939"/>
                  </a:lnTo>
                  <a:lnTo>
                    <a:pt x="17572" y="1945"/>
                  </a:lnTo>
                  <a:lnTo>
                    <a:pt x="15325" y="3052"/>
                  </a:lnTo>
                  <a:lnTo>
                    <a:pt x="13916" y="3924"/>
                  </a:lnTo>
                  <a:lnTo>
                    <a:pt x="13212" y="4460"/>
                  </a:lnTo>
                  <a:lnTo>
                    <a:pt x="12542" y="4997"/>
                  </a:lnTo>
                  <a:lnTo>
                    <a:pt x="11234" y="6439"/>
                  </a:lnTo>
                  <a:lnTo>
                    <a:pt x="9959" y="8249"/>
                  </a:lnTo>
                  <a:lnTo>
                    <a:pt x="8719" y="10362"/>
                  </a:lnTo>
                  <a:lnTo>
                    <a:pt x="6941" y="13984"/>
                  </a:lnTo>
                  <a:lnTo>
                    <a:pt x="4795" y="19483"/>
                  </a:lnTo>
                  <a:lnTo>
                    <a:pt x="2985" y="25452"/>
                  </a:lnTo>
                  <a:lnTo>
                    <a:pt x="1543" y="31522"/>
                  </a:lnTo>
                  <a:lnTo>
                    <a:pt x="537" y="37323"/>
                  </a:lnTo>
                  <a:lnTo>
                    <a:pt x="34" y="42487"/>
                  </a:lnTo>
                  <a:lnTo>
                    <a:pt x="0" y="44700"/>
                  </a:lnTo>
                  <a:lnTo>
                    <a:pt x="67" y="46746"/>
                  </a:lnTo>
                  <a:lnTo>
                    <a:pt x="503" y="50434"/>
                  </a:lnTo>
                  <a:lnTo>
                    <a:pt x="1375" y="53721"/>
                  </a:lnTo>
                  <a:lnTo>
                    <a:pt x="2683" y="56571"/>
                  </a:lnTo>
                  <a:lnTo>
                    <a:pt x="4460" y="59120"/>
                  </a:lnTo>
                  <a:lnTo>
                    <a:pt x="6740" y="61366"/>
                  </a:lnTo>
                  <a:lnTo>
                    <a:pt x="9524" y="63378"/>
                  </a:lnTo>
                  <a:lnTo>
                    <a:pt x="12877" y="65223"/>
                  </a:lnTo>
                  <a:lnTo>
                    <a:pt x="14788" y="66094"/>
                  </a:lnTo>
                  <a:lnTo>
                    <a:pt x="15794" y="66497"/>
                  </a:lnTo>
                  <a:lnTo>
                    <a:pt x="17974" y="67235"/>
                  </a:lnTo>
                  <a:lnTo>
                    <a:pt x="21528" y="68073"/>
                  </a:lnTo>
                  <a:lnTo>
                    <a:pt x="26726" y="68710"/>
                  </a:lnTo>
                  <a:lnTo>
                    <a:pt x="32293" y="68911"/>
                  </a:lnTo>
                  <a:lnTo>
                    <a:pt x="37960" y="68677"/>
                  </a:lnTo>
                  <a:lnTo>
                    <a:pt x="43526" y="68106"/>
                  </a:lnTo>
                  <a:lnTo>
                    <a:pt x="48825" y="67268"/>
                  </a:lnTo>
                  <a:lnTo>
                    <a:pt x="53620" y="66162"/>
                  </a:lnTo>
                  <a:lnTo>
                    <a:pt x="55733" y="65524"/>
                  </a:lnTo>
                  <a:lnTo>
                    <a:pt x="56739" y="65189"/>
                  </a:lnTo>
                  <a:lnTo>
                    <a:pt x="58616" y="64351"/>
                  </a:lnTo>
                  <a:lnTo>
                    <a:pt x="60360" y="63345"/>
                  </a:lnTo>
                  <a:lnTo>
                    <a:pt x="61903" y="62171"/>
                  </a:lnTo>
                  <a:lnTo>
                    <a:pt x="63311" y="60897"/>
                  </a:lnTo>
                  <a:lnTo>
                    <a:pt x="64552" y="59488"/>
                  </a:lnTo>
                  <a:lnTo>
                    <a:pt x="66195" y="57242"/>
                  </a:lnTo>
                  <a:lnTo>
                    <a:pt x="67872" y="54056"/>
                  </a:lnTo>
                  <a:lnTo>
                    <a:pt x="69079" y="50803"/>
                  </a:lnTo>
                  <a:lnTo>
                    <a:pt x="69783" y="47651"/>
                  </a:lnTo>
                  <a:lnTo>
                    <a:pt x="70118" y="44801"/>
                  </a:lnTo>
                  <a:lnTo>
                    <a:pt x="70118" y="43527"/>
                  </a:lnTo>
                  <a:lnTo>
                    <a:pt x="70018" y="42319"/>
                  </a:lnTo>
                  <a:lnTo>
                    <a:pt x="69381" y="39838"/>
                  </a:lnTo>
                  <a:lnTo>
                    <a:pt x="68274" y="37390"/>
                  </a:lnTo>
                  <a:lnTo>
                    <a:pt x="66866" y="35043"/>
                  </a:lnTo>
                  <a:lnTo>
                    <a:pt x="65290" y="32896"/>
                  </a:lnTo>
                  <a:lnTo>
                    <a:pt x="63646" y="30985"/>
                  </a:lnTo>
                  <a:lnTo>
                    <a:pt x="62137" y="29476"/>
                  </a:lnTo>
                  <a:lnTo>
                    <a:pt x="60830" y="28369"/>
                  </a:lnTo>
                  <a:lnTo>
                    <a:pt x="60360" y="28034"/>
                  </a:lnTo>
                  <a:lnTo>
                    <a:pt x="57946" y="26626"/>
                  </a:lnTo>
                  <a:lnTo>
                    <a:pt x="53385" y="23708"/>
                  </a:lnTo>
                  <a:lnTo>
                    <a:pt x="51541" y="22300"/>
                  </a:lnTo>
                  <a:lnTo>
                    <a:pt x="49797" y="20690"/>
                  </a:lnTo>
                  <a:lnTo>
                    <a:pt x="48221" y="18913"/>
                  </a:lnTo>
                  <a:lnTo>
                    <a:pt x="47550" y="17974"/>
                  </a:lnTo>
                  <a:lnTo>
                    <a:pt x="46209" y="15828"/>
                  </a:lnTo>
                  <a:lnTo>
                    <a:pt x="42990" y="10429"/>
                  </a:lnTo>
                  <a:lnTo>
                    <a:pt x="40039" y="6305"/>
                  </a:lnTo>
                  <a:lnTo>
                    <a:pt x="37826" y="3857"/>
                  </a:lnTo>
                  <a:lnTo>
                    <a:pt x="36048" y="2314"/>
                  </a:lnTo>
                  <a:lnTo>
                    <a:pt x="34774" y="1442"/>
                  </a:lnTo>
                  <a:lnTo>
                    <a:pt x="33433" y="771"/>
                  </a:lnTo>
                  <a:lnTo>
                    <a:pt x="32058" y="302"/>
                  </a:lnTo>
                  <a:lnTo>
                    <a:pt x="31320" y="134"/>
                  </a:lnTo>
                  <a:lnTo>
                    <a:pt x="30985" y="101"/>
                  </a:lnTo>
                  <a:lnTo>
                    <a:pt x="2756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14;p66">
              <a:extLst>
                <a:ext uri="{FF2B5EF4-FFF2-40B4-BE49-F238E27FC236}">
                  <a16:creationId xmlns:a16="http://schemas.microsoft.com/office/drawing/2014/main" id="{A9A31798-274C-B240-4AC3-35DF4984C495}"/>
                </a:ext>
              </a:extLst>
            </p:cNvPr>
            <p:cNvSpPr/>
            <p:nvPr/>
          </p:nvSpPr>
          <p:spPr>
            <a:xfrm>
              <a:off x="5298850" y="2154600"/>
              <a:ext cx="1443625" cy="1613825"/>
            </a:xfrm>
            <a:custGeom>
              <a:avLst/>
              <a:gdLst/>
              <a:ahLst/>
              <a:cxnLst/>
              <a:rect l="l" t="t" r="r" b="b"/>
              <a:pathLst>
                <a:path w="57745" h="64553" extrusionOk="0">
                  <a:moveTo>
                    <a:pt x="13346" y="1"/>
                  </a:moveTo>
                  <a:lnTo>
                    <a:pt x="13279" y="34"/>
                  </a:lnTo>
                  <a:lnTo>
                    <a:pt x="13212" y="101"/>
                  </a:lnTo>
                  <a:lnTo>
                    <a:pt x="12542" y="638"/>
                  </a:lnTo>
                  <a:lnTo>
                    <a:pt x="11234" y="2080"/>
                  </a:lnTo>
                  <a:lnTo>
                    <a:pt x="9959" y="3890"/>
                  </a:lnTo>
                  <a:lnTo>
                    <a:pt x="8719" y="6003"/>
                  </a:lnTo>
                  <a:lnTo>
                    <a:pt x="6941" y="9625"/>
                  </a:lnTo>
                  <a:lnTo>
                    <a:pt x="4795" y="15124"/>
                  </a:lnTo>
                  <a:lnTo>
                    <a:pt x="2985" y="21093"/>
                  </a:lnTo>
                  <a:lnTo>
                    <a:pt x="1543" y="27163"/>
                  </a:lnTo>
                  <a:lnTo>
                    <a:pt x="537" y="32964"/>
                  </a:lnTo>
                  <a:lnTo>
                    <a:pt x="34" y="38128"/>
                  </a:lnTo>
                  <a:lnTo>
                    <a:pt x="0" y="40341"/>
                  </a:lnTo>
                  <a:lnTo>
                    <a:pt x="67" y="42387"/>
                  </a:lnTo>
                  <a:lnTo>
                    <a:pt x="503" y="46075"/>
                  </a:lnTo>
                  <a:lnTo>
                    <a:pt x="1375" y="49362"/>
                  </a:lnTo>
                  <a:lnTo>
                    <a:pt x="2683" y="52212"/>
                  </a:lnTo>
                  <a:lnTo>
                    <a:pt x="4460" y="54761"/>
                  </a:lnTo>
                  <a:lnTo>
                    <a:pt x="6740" y="57007"/>
                  </a:lnTo>
                  <a:lnTo>
                    <a:pt x="9524" y="59019"/>
                  </a:lnTo>
                  <a:lnTo>
                    <a:pt x="12877" y="60864"/>
                  </a:lnTo>
                  <a:lnTo>
                    <a:pt x="14788" y="61735"/>
                  </a:lnTo>
                  <a:lnTo>
                    <a:pt x="15794" y="62138"/>
                  </a:lnTo>
                  <a:lnTo>
                    <a:pt x="17974" y="62876"/>
                  </a:lnTo>
                  <a:lnTo>
                    <a:pt x="21528" y="63714"/>
                  </a:lnTo>
                  <a:lnTo>
                    <a:pt x="26726" y="64351"/>
                  </a:lnTo>
                  <a:lnTo>
                    <a:pt x="32293" y="64552"/>
                  </a:lnTo>
                  <a:lnTo>
                    <a:pt x="37960" y="64318"/>
                  </a:lnTo>
                  <a:lnTo>
                    <a:pt x="43526" y="63747"/>
                  </a:lnTo>
                  <a:lnTo>
                    <a:pt x="48825" y="62909"/>
                  </a:lnTo>
                  <a:lnTo>
                    <a:pt x="53620" y="61803"/>
                  </a:lnTo>
                  <a:lnTo>
                    <a:pt x="55733" y="61165"/>
                  </a:lnTo>
                  <a:lnTo>
                    <a:pt x="56772" y="60797"/>
                  </a:lnTo>
                  <a:lnTo>
                    <a:pt x="57745" y="60394"/>
                  </a:lnTo>
                  <a:lnTo>
                    <a:pt x="56168" y="60159"/>
                  </a:lnTo>
                  <a:lnTo>
                    <a:pt x="52882" y="59489"/>
                  </a:lnTo>
                  <a:lnTo>
                    <a:pt x="49562" y="58550"/>
                  </a:lnTo>
                  <a:lnTo>
                    <a:pt x="46444" y="57276"/>
                  </a:lnTo>
                  <a:lnTo>
                    <a:pt x="45035" y="56471"/>
                  </a:lnTo>
                  <a:lnTo>
                    <a:pt x="43593" y="55532"/>
                  </a:lnTo>
                  <a:lnTo>
                    <a:pt x="41179" y="53419"/>
                  </a:lnTo>
                  <a:lnTo>
                    <a:pt x="39167" y="51072"/>
                  </a:lnTo>
                  <a:lnTo>
                    <a:pt x="37557" y="48624"/>
                  </a:lnTo>
                  <a:lnTo>
                    <a:pt x="35545" y="45002"/>
                  </a:lnTo>
                  <a:lnTo>
                    <a:pt x="33969" y="41817"/>
                  </a:lnTo>
                  <a:lnTo>
                    <a:pt x="32963" y="40073"/>
                  </a:lnTo>
                  <a:lnTo>
                    <a:pt x="32460" y="39402"/>
                  </a:lnTo>
                  <a:lnTo>
                    <a:pt x="31890" y="38799"/>
                  </a:lnTo>
                  <a:lnTo>
                    <a:pt x="30683" y="37860"/>
                  </a:lnTo>
                  <a:lnTo>
                    <a:pt x="28638" y="36753"/>
                  </a:lnTo>
                  <a:lnTo>
                    <a:pt x="25787" y="35546"/>
                  </a:lnTo>
                  <a:lnTo>
                    <a:pt x="23909" y="34406"/>
                  </a:lnTo>
                  <a:lnTo>
                    <a:pt x="22836" y="33366"/>
                  </a:lnTo>
                  <a:lnTo>
                    <a:pt x="22400" y="32696"/>
                  </a:lnTo>
                  <a:lnTo>
                    <a:pt x="22199" y="32327"/>
                  </a:lnTo>
                  <a:lnTo>
                    <a:pt x="21897" y="31120"/>
                  </a:lnTo>
                  <a:lnTo>
                    <a:pt x="21629" y="28571"/>
                  </a:lnTo>
                  <a:lnTo>
                    <a:pt x="21495" y="21462"/>
                  </a:lnTo>
                  <a:lnTo>
                    <a:pt x="21361" y="13146"/>
                  </a:lnTo>
                  <a:lnTo>
                    <a:pt x="20925" y="7982"/>
                  </a:lnTo>
                  <a:lnTo>
                    <a:pt x="20288" y="4762"/>
                  </a:lnTo>
                  <a:lnTo>
                    <a:pt x="19684" y="2985"/>
                  </a:lnTo>
                  <a:lnTo>
                    <a:pt x="18913" y="1644"/>
                  </a:lnTo>
                  <a:lnTo>
                    <a:pt x="17940" y="772"/>
                  </a:lnTo>
                  <a:lnTo>
                    <a:pt x="17370" y="571"/>
                  </a:lnTo>
                  <a:lnTo>
                    <a:pt x="16364" y="302"/>
                  </a:lnTo>
                  <a:lnTo>
                    <a:pt x="14352" y="34"/>
                  </a:lnTo>
                  <a:lnTo>
                    <a:pt x="13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15;p66">
              <a:extLst>
                <a:ext uri="{FF2B5EF4-FFF2-40B4-BE49-F238E27FC236}">
                  <a16:creationId xmlns:a16="http://schemas.microsoft.com/office/drawing/2014/main" id="{15BA7983-522B-6B42-AAAE-3C5B9FFC1CCD}"/>
                </a:ext>
              </a:extLst>
            </p:cNvPr>
            <p:cNvSpPr/>
            <p:nvPr/>
          </p:nvSpPr>
          <p:spPr>
            <a:xfrm>
              <a:off x="5298850" y="2045625"/>
              <a:ext cx="1752975" cy="1722800"/>
            </a:xfrm>
            <a:custGeom>
              <a:avLst/>
              <a:gdLst/>
              <a:ahLst/>
              <a:cxnLst/>
              <a:rect l="l" t="t" r="r" b="b"/>
              <a:pathLst>
                <a:path w="70119" h="68912" fill="none" extrusionOk="0">
                  <a:moveTo>
                    <a:pt x="31320" y="134"/>
                  </a:moveTo>
                  <a:lnTo>
                    <a:pt x="30985" y="101"/>
                  </a:lnTo>
                  <a:lnTo>
                    <a:pt x="27564" y="0"/>
                  </a:lnTo>
                  <a:lnTo>
                    <a:pt x="23574" y="336"/>
                  </a:lnTo>
                  <a:lnTo>
                    <a:pt x="20623" y="939"/>
                  </a:lnTo>
                  <a:lnTo>
                    <a:pt x="17572" y="1945"/>
                  </a:lnTo>
                  <a:lnTo>
                    <a:pt x="15325" y="3052"/>
                  </a:lnTo>
                  <a:lnTo>
                    <a:pt x="13916" y="3924"/>
                  </a:lnTo>
                  <a:lnTo>
                    <a:pt x="13212" y="4460"/>
                  </a:lnTo>
                  <a:lnTo>
                    <a:pt x="12542" y="4997"/>
                  </a:lnTo>
                  <a:lnTo>
                    <a:pt x="11234" y="6439"/>
                  </a:lnTo>
                  <a:lnTo>
                    <a:pt x="9959" y="8249"/>
                  </a:lnTo>
                  <a:lnTo>
                    <a:pt x="8719" y="10362"/>
                  </a:lnTo>
                  <a:lnTo>
                    <a:pt x="6941" y="13984"/>
                  </a:lnTo>
                  <a:lnTo>
                    <a:pt x="4795" y="19483"/>
                  </a:lnTo>
                  <a:lnTo>
                    <a:pt x="2985" y="25452"/>
                  </a:lnTo>
                  <a:lnTo>
                    <a:pt x="1543" y="31522"/>
                  </a:lnTo>
                  <a:lnTo>
                    <a:pt x="537" y="37323"/>
                  </a:lnTo>
                  <a:lnTo>
                    <a:pt x="34" y="42487"/>
                  </a:lnTo>
                  <a:lnTo>
                    <a:pt x="0" y="44700"/>
                  </a:lnTo>
                  <a:lnTo>
                    <a:pt x="67" y="46746"/>
                  </a:lnTo>
                  <a:lnTo>
                    <a:pt x="503" y="50434"/>
                  </a:lnTo>
                  <a:lnTo>
                    <a:pt x="1375" y="53721"/>
                  </a:lnTo>
                  <a:lnTo>
                    <a:pt x="2683" y="56571"/>
                  </a:lnTo>
                  <a:lnTo>
                    <a:pt x="4460" y="59120"/>
                  </a:lnTo>
                  <a:lnTo>
                    <a:pt x="6740" y="61366"/>
                  </a:lnTo>
                  <a:lnTo>
                    <a:pt x="9524" y="63378"/>
                  </a:lnTo>
                  <a:lnTo>
                    <a:pt x="12877" y="65223"/>
                  </a:lnTo>
                  <a:lnTo>
                    <a:pt x="14788" y="66094"/>
                  </a:lnTo>
                  <a:lnTo>
                    <a:pt x="15794" y="66497"/>
                  </a:lnTo>
                  <a:lnTo>
                    <a:pt x="17974" y="67235"/>
                  </a:lnTo>
                  <a:lnTo>
                    <a:pt x="21528" y="68073"/>
                  </a:lnTo>
                  <a:lnTo>
                    <a:pt x="26726" y="68710"/>
                  </a:lnTo>
                  <a:lnTo>
                    <a:pt x="32293" y="68911"/>
                  </a:lnTo>
                  <a:lnTo>
                    <a:pt x="37960" y="68677"/>
                  </a:lnTo>
                  <a:lnTo>
                    <a:pt x="43526" y="68106"/>
                  </a:lnTo>
                  <a:lnTo>
                    <a:pt x="48825" y="67268"/>
                  </a:lnTo>
                  <a:lnTo>
                    <a:pt x="53620" y="66162"/>
                  </a:lnTo>
                  <a:lnTo>
                    <a:pt x="55733" y="65524"/>
                  </a:lnTo>
                  <a:lnTo>
                    <a:pt x="56739" y="65189"/>
                  </a:lnTo>
                  <a:lnTo>
                    <a:pt x="58616" y="64351"/>
                  </a:lnTo>
                  <a:lnTo>
                    <a:pt x="60360" y="63345"/>
                  </a:lnTo>
                  <a:lnTo>
                    <a:pt x="61903" y="62171"/>
                  </a:lnTo>
                  <a:lnTo>
                    <a:pt x="63311" y="60897"/>
                  </a:lnTo>
                  <a:lnTo>
                    <a:pt x="64552" y="59488"/>
                  </a:lnTo>
                  <a:lnTo>
                    <a:pt x="66195" y="57242"/>
                  </a:lnTo>
                  <a:lnTo>
                    <a:pt x="67872" y="54056"/>
                  </a:lnTo>
                  <a:lnTo>
                    <a:pt x="69079" y="50803"/>
                  </a:lnTo>
                  <a:lnTo>
                    <a:pt x="69783" y="47651"/>
                  </a:lnTo>
                  <a:lnTo>
                    <a:pt x="70118" y="44801"/>
                  </a:lnTo>
                  <a:lnTo>
                    <a:pt x="70118" y="43527"/>
                  </a:lnTo>
                  <a:lnTo>
                    <a:pt x="70018" y="42319"/>
                  </a:lnTo>
                  <a:lnTo>
                    <a:pt x="69381" y="39838"/>
                  </a:lnTo>
                  <a:lnTo>
                    <a:pt x="68274" y="37390"/>
                  </a:lnTo>
                  <a:lnTo>
                    <a:pt x="66866" y="35043"/>
                  </a:lnTo>
                  <a:lnTo>
                    <a:pt x="65290" y="32896"/>
                  </a:lnTo>
                  <a:lnTo>
                    <a:pt x="63646" y="30985"/>
                  </a:lnTo>
                  <a:lnTo>
                    <a:pt x="62137" y="29476"/>
                  </a:lnTo>
                  <a:lnTo>
                    <a:pt x="60830" y="28369"/>
                  </a:lnTo>
                  <a:lnTo>
                    <a:pt x="60360" y="28034"/>
                  </a:lnTo>
                  <a:lnTo>
                    <a:pt x="57946" y="26626"/>
                  </a:lnTo>
                  <a:lnTo>
                    <a:pt x="53385" y="23708"/>
                  </a:lnTo>
                  <a:lnTo>
                    <a:pt x="51541" y="22300"/>
                  </a:lnTo>
                  <a:lnTo>
                    <a:pt x="49797" y="20690"/>
                  </a:lnTo>
                  <a:lnTo>
                    <a:pt x="48221" y="18913"/>
                  </a:lnTo>
                  <a:lnTo>
                    <a:pt x="47550" y="17974"/>
                  </a:lnTo>
                  <a:lnTo>
                    <a:pt x="46209" y="15828"/>
                  </a:lnTo>
                  <a:lnTo>
                    <a:pt x="42990" y="10429"/>
                  </a:lnTo>
                  <a:lnTo>
                    <a:pt x="40039" y="6305"/>
                  </a:lnTo>
                  <a:lnTo>
                    <a:pt x="37826" y="3857"/>
                  </a:lnTo>
                  <a:lnTo>
                    <a:pt x="36048" y="2314"/>
                  </a:lnTo>
                  <a:lnTo>
                    <a:pt x="34774" y="1442"/>
                  </a:lnTo>
                  <a:lnTo>
                    <a:pt x="33433" y="771"/>
                  </a:lnTo>
                  <a:lnTo>
                    <a:pt x="32058" y="302"/>
                  </a:lnTo>
                  <a:lnTo>
                    <a:pt x="31320" y="134"/>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16;p66">
              <a:extLst>
                <a:ext uri="{FF2B5EF4-FFF2-40B4-BE49-F238E27FC236}">
                  <a16:creationId xmlns:a16="http://schemas.microsoft.com/office/drawing/2014/main" id="{F3A4D9B7-B0B5-C762-C22F-16902B0854A7}"/>
                </a:ext>
              </a:extLst>
            </p:cNvPr>
            <p:cNvSpPr/>
            <p:nvPr/>
          </p:nvSpPr>
          <p:spPr>
            <a:xfrm>
              <a:off x="5602325" y="2155450"/>
              <a:ext cx="1107450" cy="811525"/>
            </a:xfrm>
            <a:custGeom>
              <a:avLst/>
              <a:gdLst/>
              <a:ahLst/>
              <a:cxnLst/>
              <a:rect l="l" t="t" r="r" b="b"/>
              <a:pathLst>
                <a:path w="44298" h="32461" extrusionOk="0">
                  <a:moveTo>
                    <a:pt x="21227" y="0"/>
                  </a:moveTo>
                  <a:lnTo>
                    <a:pt x="20657" y="67"/>
                  </a:lnTo>
                  <a:lnTo>
                    <a:pt x="17236" y="537"/>
                  </a:lnTo>
                  <a:lnTo>
                    <a:pt x="14889" y="805"/>
                  </a:lnTo>
                  <a:lnTo>
                    <a:pt x="13984" y="973"/>
                  </a:lnTo>
                  <a:lnTo>
                    <a:pt x="9691" y="2046"/>
                  </a:lnTo>
                  <a:lnTo>
                    <a:pt x="7713" y="2716"/>
                  </a:lnTo>
                  <a:lnTo>
                    <a:pt x="6774" y="3186"/>
                  </a:lnTo>
                  <a:lnTo>
                    <a:pt x="6506" y="3421"/>
                  </a:lnTo>
                  <a:lnTo>
                    <a:pt x="6237" y="3789"/>
                  </a:lnTo>
                  <a:lnTo>
                    <a:pt x="5433" y="5768"/>
                  </a:lnTo>
                  <a:lnTo>
                    <a:pt x="3890" y="10530"/>
                  </a:lnTo>
                  <a:lnTo>
                    <a:pt x="671" y="21931"/>
                  </a:lnTo>
                  <a:lnTo>
                    <a:pt x="0" y="24379"/>
                  </a:lnTo>
                  <a:lnTo>
                    <a:pt x="537" y="24278"/>
                  </a:lnTo>
                  <a:lnTo>
                    <a:pt x="1677" y="24144"/>
                  </a:lnTo>
                  <a:lnTo>
                    <a:pt x="2783" y="24211"/>
                  </a:lnTo>
                  <a:lnTo>
                    <a:pt x="3856" y="24412"/>
                  </a:lnTo>
                  <a:lnTo>
                    <a:pt x="4393" y="24580"/>
                  </a:lnTo>
                  <a:lnTo>
                    <a:pt x="4795" y="24748"/>
                  </a:lnTo>
                  <a:lnTo>
                    <a:pt x="5399" y="25184"/>
                  </a:lnTo>
                  <a:lnTo>
                    <a:pt x="6070" y="25955"/>
                  </a:lnTo>
                  <a:lnTo>
                    <a:pt x="6774" y="27766"/>
                  </a:lnTo>
                  <a:lnTo>
                    <a:pt x="6908" y="28671"/>
                  </a:lnTo>
                  <a:lnTo>
                    <a:pt x="7143" y="30549"/>
                  </a:lnTo>
                  <a:lnTo>
                    <a:pt x="7243" y="32460"/>
                  </a:lnTo>
                  <a:lnTo>
                    <a:pt x="9892" y="32226"/>
                  </a:lnTo>
                  <a:lnTo>
                    <a:pt x="22836" y="30918"/>
                  </a:lnTo>
                  <a:lnTo>
                    <a:pt x="30717" y="29945"/>
                  </a:lnTo>
                  <a:lnTo>
                    <a:pt x="32930" y="29509"/>
                  </a:lnTo>
                  <a:lnTo>
                    <a:pt x="34674" y="29141"/>
                  </a:lnTo>
                  <a:lnTo>
                    <a:pt x="38530" y="28571"/>
                  </a:lnTo>
                  <a:lnTo>
                    <a:pt x="43426" y="28034"/>
                  </a:lnTo>
                  <a:lnTo>
                    <a:pt x="44298" y="28000"/>
                  </a:lnTo>
                  <a:lnTo>
                    <a:pt x="42822" y="24714"/>
                  </a:lnTo>
                  <a:lnTo>
                    <a:pt x="35914" y="9792"/>
                  </a:lnTo>
                  <a:lnTo>
                    <a:pt x="32796" y="3689"/>
                  </a:lnTo>
                  <a:lnTo>
                    <a:pt x="31320" y="1274"/>
                  </a:lnTo>
                  <a:lnTo>
                    <a:pt x="30918" y="906"/>
                  </a:lnTo>
                  <a:lnTo>
                    <a:pt x="30549" y="738"/>
                  </a:lnTo>
                  <a:lnTo>
                    <a:pt x="29409" y="470"/>
                  </a:lnTo>
                  <a:lnTo>
                    <a:pt x="27196" y="168"/>
                  </a:lnTo>
                  <a:lnTo>
                    <a:pt x="23876"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17;p66">
              <a:extLst>
                <a:ext uri="{FF2B5EF4-FFF2-40B4-BE49-F238E27FC236}">
                  <a16:creationId xmlns:a16="http://schemas.microsoft.com/office/drawing/2014/main" id="{788FB2B8-1489-6EAB-7EC8-FC50B2C7725B}"/>
                </a:ext>
              </a:extLst>
            </p:cNvPr>
            <p:cNvSpPr/>
            <p:nvPr/>
          </p:nvSpPr>
          <p:spPr>
            <a:xfrm>
              <a:off x="5799325" y="2417000"/>
              <a:ext cx="44450" cy="363850"/>
            </a:xfrm>
            <a:custGeom>
              <a:avLst/>
              <a:gdLst/>
              <a:ahLst/>
              <a:cxnLst/>
              <a:rect l="l" t="t" r="r" b="b"/>
              <a:pathLst>
                <a:path w="1778" h="14554" fill="none" extrusionOk="0">
                  <a:moveTo>
                    <a:pt x="0" y="14554"/>
                  </a:moveTo>
                  <a:lnTo>
                    <a:pt x="1778"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18;p66">
              <a:extLst>
                <a:ext uri="{FF2B5EF4-FFF2-40B4-BE49-F238E27FC236}">
                  <a16:creationId xmlns:a16="http://schemas.microsoft.com/office/drawing/2014/main" id="{8DFA6F3E-14CB-08FF-904C-8AE20C0CEABB}"/>
                </a:ext>
              </a:extLst>
            </p:cNvPr>
            <p:cNvSpPr/>
            <p:nvPr/>
          </p:nvSpPr>
          <p:spPr>
            <a:xfrm>
              <a:off x="5832850" y="2434600"/>
              <a:ext cx="60400" cy="78825"/>
            </a:xfrm>
            <a:custGeom>
              <a:avLst/>
              <a:gdLst/>
              <a:ahLst/>
              <a:cxnLst/>
              <a:rect l="l" t="t" r="r" b="b"/>
              <a:pathLst>
                <a:path w="2416" h="3153" fill="none" extrusionOk="0">
                  <a:moveTo>
                    <a:pt x="1" y="3153"/>
                  </a:moveTo>
                  <a:lnTo>
                    <a:pt x="2415" y="1"/>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19;p66">
              <a:extLst>
                <a:ext uri="{FF2B5EF4-FFF2-40B4-BE49-F238E27FC236}">
                  <a16:creationId xmlns:a16="http://schemas.microsoft.com/office/drawing/2014/main" id="{2570AA48-2809-F4AF-B0B9-A49868ADEE41}"/>
                </a:ext>
              </a:extLst>
            </p:cNvPr>
            <p:cNvSpPr/>
            <p:nvPr/>
          </p:nvSpPr>
          <p:spPr>
            <a:xfrm>
              <a:off x="6013950" y="2505875"/>
              <a:ext cx="282525" cy="54500"/>
            </a:xfrm>
            <a:custGeom>
              <a:avLst/>
              <a:gdLst/>
              <a:ahLst/>
              <a:cxnLst/>
              <a:rect l="l" t="t" r="r" b="b"/>
              <a:pathLst>
                <a:path w="11301" h="2180" fill="none" extrusionOk="0">
                  <a:moveTo>
                    <a:pt x="0" y="2180"/>
                  </a:moveTo>
                  <a:lnTo>
                    <a:pt x="838" y="1911"/>
                  </a:lnTo>
                  <a:lnTo>
                    <a:pt x="5734" y="671"/>
                  </a:lnTo>
                  <a:lnTo>
                    <a:pt x="9557" y="67"/>
                  </a:lnTo>
                  <a:lnTo>
                    <a:pt x="11301" y="0"/>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20;p66">
              <a:extLst>
                <a:ext uri="{FF2B5EF4-FFF2-40B4-BE49-F238E27FC236}">
                  <a16:creationId xmlns:a16="http://schemas.microsoft.com/office/drawing/2014/main" id="{FD870C51-783C-DB45-7DA0-322ECB1AA57A}"/>
                </a:ext>
              </a:extLst>
            </p:cNvPr>
            <p:cNvSpPr/>
            <p:nvPr/>
          </p:nvSpPr>
          <p:spPr>
            <a:xfrm>
              <a:off x="6163150" y="2410300"/>
              <a:ext cx="112375" cy="223850"/>
            </a:xfrm>
            <a:custGeom>
              <a:avLst/>
              <a:gdLst/>
              <a:ahLst/>
              <a:cxnLst/>
              <a:rect l="l" t="t" r="r" b="b"/>
              <a:pathLst>
                <a:path w="4495" h="8954" fill="none" extrusionOk="0">
                  <a:moveTo>
                    <a:pt x="470" y="0"/>
                  </a:moveTo>
                  <a:lnTo>
                    <a:pt x="1" y="3488"/>
                  </a:lnTo>
                  <a:lnTo>
                    <a:pt x="135" y="3488"/>
                  </a:lnTo>
                  <a:lnTo>
                    <a:pt x="806" y="3622"/>
                  </a:lnTo>
                  <a:lnTo>
                    <a:pt x="1175" y="3857"/>
                  </a:lnTo>
                  <a:lnTo>
                    <a:pt x="1242" y="4024"/>
                  </a:lnTo>
                  <a:lnTo>
                    <a:pt x="1242" y="4326"/>
                  </a:lnTo>
                  <a:lnTo>
                    <a:pt x="1040" y="4863"/>
                  </a:lnTo>
                  <a:lnTo>
                    <a:pt x="839" y="5064"/>
                  </a:lnTo>
                  <a:lnTo>
                    <a:pt x="1242" y="5299"/>
                  </a:lnTo>
                  <a:lnTo>
                    <a:pt x="3153" y="6774"/>
                  </a:lnTo>
                  <a:lnTo>
                    <a:pt x="4025" y="7814"/>
                  </a:lnTo>
                  <a:lnTo>
                    <a:pt x="4394" y="8551"/>
                  </a:lnTo>
                  <a:lnTo>
                    <a:pt x="4494" y="8954"/>
                  </a:lnTo>
                </a:path>
              </a:pathLst>
            </a:custGeom>
            <a:noFill/>
            <a:ln w="109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21;p66">
              <a:extLst>
                <a:ext uri="{FF2B5EF4-FFF2-40B4-BE49-F238E27FC236}">
                  <a16:creationId xmlns:a16="http://schemas.microsoft.com/office/drawing/2014/main" id="{B625D34A-0279-038C-B69B-EA8CB1BF51B2}"/>
                </a:ext>
              </a:extLst>
            </p:cNvPr>
            <p:cNvSpPr/>
            <p:nvPr/>
          </p:nvSpPr>
          <p:spPr>
            <a:xfrm>
              <a:off x="5952750" y="2071600"/>
              <a:ext cx="321925" cy="331175"/>
            </a:xfrm>
            <a:custGeom>
              <a:avLst/>
              <a:gdLst/>
              <a:ahLst/>
              <a:cxnLst/>
              <a:rect l="l" t="t" r="r" b="b"/>
              <a:pathLst>
                <a:path w="12877" h="13247" extrusionOk="0">
                  <a:moveTo>
                    <a:pt x="7344" y="1"/>
                  </a:moveTo>
                  <a:lnTo>
                    <a:pt x="5701" y="34"/>
                  </a:lnTo>
                  <a:lnTo>
                    <a:pt x="4795" y="269"/>
                  </a:lnTo>
                  <a:lnTo>
                    <a:pt x="4292" y="403"/>
                  </a:lnTo>
                  <a:lnTo>
                    <a:pt x="1945" y="1342"/>
                  </a:lnTo>
                  <a:lnTo>
                    <a:pt x="637" y="2113"/>
                  </a:lnTo>
                  <a:lnTo>
                    <a:pt x="302" y="2482"/>
                  </a:lnTo>
                  <a:lnTo>
                    <a:pt x="134" y="3052"/>
                  </a:lnTo>
                  <a:lnTo>
                    <a:pt x="0" y="5400"/>
                  </a:lnTo>
                  <a:lnTo>
                    <a:pt x="101" y="9759"/>
                  </a:lnTo>
                  <a:lnTo>
                    <a:pt x="168" y="11167"/>
                  </a:lnTo>
                  <a:lnTo>
                    <a:pt x="168" y="11402"/>
                  </a:lnTo>
                  <a:lnTo>
                    <a:pt x="335" y="11335"/>
                  </a:lnTo>
                  <a:lnTo>
                    <a:pt x="738" y="10463"/>
                  </a:lnTo>
                  <a:lnTo>
                    <a:pt x="1073" y="9692"/>
                  </a:lnTo>
                  <a:lnTo>
                    <a:pt x="1274" y="9290"/>
                  </a:lnTo>
                  <a:lnTo>
                    <a:pt x="1878" y="8485"/>
                  </a:lnTo>
                  <a:lnTo>
                    <a:pt x="2616" y="7781"/>
                  </a:lnTo>
                  <a:lnTo>
                    <a:pt x="3253" y="7378"/>
                  </a:lnTo>
                  <a:lnTo>
                    <a:pt x="3454" y="7378"/>
                  </a:lnTo>
                  <a:lnTo>
                    <a:pt x="3622" y="7445"/>
                  </a:lnTo>
                  <a:lnTo>
                    <a:pt x="3923" y="7713"/>
                  </a:lnTo>
                  <a:lnTo>
                    <a:pt x="4192" y="8351"/>
                  </a:lnTo>
                  <a:lnTo>
                    <a:pt x="4225" y="8988"/>
                  </a:lnTo>
                  <a:lnTo>
                    <a:pt x="4259" y="9323"/>
                  </a:lnTo>
                  <a:lnTo>
                    <a:pt x="4628" y="10094"/>
                  </a:lnTo>
                  <a:lnTo>
                    <a:pt x="5567" y="11268"/>
                  </a:lnTo>
                  <a:lnTo>
                    <a:pt x="6304" y="11838"/>
                  </a:lnTo>
                  <a:lnTo>
                    <a:pt x="7746" y="12911"/>
                  </a:lnTo>
                  <a:lnTo>
                    <a:pt x="8216" y="13246"/>
                  </a:lnTo>
                  <a:lnTo>
                    <a:pt x="9222" y="11771"/>
                  </a:lnTo>
                  <a:lnTo>
                    <a:pt x="10731" y="9558"/>
                  </a:lnTo>
                  <a:lnTo>
                    <a:pt x="10898" y="9222"/>
                  </a:lnTo>
                  <a:lnTo>
                    <a:pt x="11066" y="8418"/>
                  </a:lnTo>
                  <a:lnTo>
                    <a:pt x="11167" y="7143"/>
                  </a:lnTo>
                  <a:lnTo>
                    <a:pt x="11200" y="6607"/>
                  </a:lnTo>
                  <a:lnTo>
                    <a:pt x="11234" y="6506"/>
                  </a:lnTo>
                  <a:lnTo>
                    <a:pt x="11334" y="6540"/>
                  </a:lnTo>
                  <a:lnTo>
                    <a:pt x="11670" y="6808"/>
                  </a:lnTo>
                  <a:lnTo>
                    <a:pt x="12206" y="7378"/>
                  </a:lnTo>
                  <a:lnTo>
                    <a:pt x="12575" y="7646"/>
                  </a:lnTo>
                  <a:lnTo>
                    <a:pt x="12743" y="7680"/>
                  </a:lnTo>
                  <a:lnTo>
                    <a:pt x="12810" y="7579"/>
                  </a:lnTo>
                  <a:lnTo>
                    <a:pt x="12877" y="7378"/>
                  </a:lnTo>
                  <a:lnTo>
                    <a:pt x="12709" y="6942"/>
                  </a:lnTo>
                  <a:lnTo>
                    <a:pt x="11938" y="6037"/>
                  </a:lnTo>
                  <a:lnTo>
                    <a:pt x="11200" y="4997"/>
                  </a:lnTo>
                  <a:lnTo>
                    <a:pt x="10865" y="4427"/>
                  </a:lnTo>
                  <a:lnTo>
                    <a:pt x="10462" y="3254"/>
                  </a:lnTo>
                  <a:lnTo>
                    <a:pt x="10127" y="2180"/>
                  </a:lnTo>
                  <a:lnTo>
                    <a:pt x="9524" y="1174"/>
                  </a:lnTo>
                  <a:lnTo>
                    <a:pt x="9054" y="738"/>
                  </a:lnTo>
                  <a:lnTo>
                    <a:pt x="8484" y="370"/>
                  </a:lnTo>
                  <a:lnTo>
                    <a:pt x="73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22;p66">
              <a:extLst>
                <a:ext uri="{FF2B5EF4-FFF2-40B4-BE49-F238E27FC236}">
                  <a16:creationId xmlns:a16="http://schemas.microsoft.com/office/drawing/2014/main" id="{3239B452-B0C5-FE44-B9AA-3A136748F1E4}"/>
                </a:ext>
              </a:extLst>
            </p:cNvPr>
            <p:cNvSpPr/>
            <p:nvPr/>
          </p:nvSpPr>
          <p:spPr>
            <a:xfrm>
              <a:off x="5953575" y="2078325"/>
              <a:ext cx="143375" cy="249000"/>
            </a:xfrm>
            <a:custGeom>
              <a:avLst/>
              <a:gdLst/>
              <a:ahLst/>
              <a:cxnLst/>
              <a:rect l="l" t="t" r="r" b="b"/>
              <a:pathLst>
                <a:path w="5735" h="9960" extrusionOk="0">
                  <a:moveTo>
                    <a:pt x="4762" y="0"/>
                  </a:moveTo>
                  <a:lnTo>
                    <a:pt x="4259" y="134"/>
                  </a:lnTo>
                  <a:lnTo>
                    <a:pt x="1912" y="1073"/>
                  </a:lnTo>
                  <a:lnTo>
                    <a:pt x="604" y="1844"/>
                  </a:lnTo>
                  <a:lnTo>
                    <a:pt x="269" y="2213"/>
                  </a:lnTo>
                  <a:lnTo>
                    <a:pt x="135" y="2549"/>
                  </a:lnTo>
                  <a:lnTo>
                    <a:pt x="1" y="3856"/>
                  </a:lnTo>
                  <a:lnTo>
                    <a:pt x="1" y="6606"/>
                  </a:lnTo>
                  <a:lnTo>
                    <a:pt x="34" y="8518"/>
                  </a:lnTo>
                  <a:lnTo>
                    <a:pt x="839" y="7512"/>
                  </a:lnTo>
                  <a:lnTo>
                    <a:pt x="2415" y="6003"/>
                  </a:lnTo>
                  <a:lnTo>
                    <a:pt x="3186" y="5600"/>
                  </a:lnTo>
                  <a:lnTo>
                    <a:pt x="3622" y="5533"/>
                  </a:lnTo>
                  <a:lnTo>
                    <a:pt x="3857" y="5600"/>
                  </a:lnTo>
                  <a:lnTo>
                    <a:pt x="4092" y="5701"/>
                  </a:lnTo>
                  <a:lnTo>
                    <a:pt x="4528" y="6170"/>
                  </a:lnTo>
                  <a:lnTo>
                    <a:pt x="5031" y="7210"/>
                  </a:lnTo>
                  <a:lnTo>
                    <a:pt x="5668" y="9490"/>
                  </a:lnTo>
                  <a:lnTo>
                    <a:pt x="5735" y="9959"/>
                  </a:lnTo>
                  <a:lnTo>
                    <a:pt x="4796" y="0"/>
                  </a:lnTo>
                  <a:close/>
                  <a:moveTo>
                    <a:pt x="5735" y="9959"/>
                  </a:moveTo>
                  <a:lnTo>
                    <a:pt x="5735" y="9959"/>
                  </a:lnTo>
                  <a:lnTo>
                    <a:pt x="5735" y="9959"/>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23;p66">
              <a:extLst>
                <a:ext uri="{FF2B5EF4-FFF2-40B4-BE49-F238E27FC236}">
                  <a16:creationId xmlns:a16="http://schemas.microsoft.com/office/drawing/2014/main" id="{5DE9B9D4-48C9-E985-3258-55EF4B809953}"/>
                </a:ext>
              </a:extLst>
            </p:cNvPr>
            <p:cNvSpPr/>
            <p:nvPr/>
          </p:nvSpPr>
          <p:spPr>
            <a:xfrm>
              <a:off x="5953575" y="2078325"/>
              <a:ext cx="143375" cy="249000"/>
            </a:xfrm>
            <a:custGeom>
              <a:avLst/>
              <a:gdLst/>
              <a:ahLst/>
              <a:cxnLst/>
              <a:rect l="l" t="t" r="r" b="b"/>
              <a:pathLst>
                <a:path w="5735" h="9960" extrusionOk="0">
                  <a:moveTo>
                    <a:pt x="4762" y="0"/>
                  </a:moveTo>
                  <a:lnTo>
                    <a:pt x="4259" y="134"/>
                  </a:lnTo>
                  <a:lnTo>
                    <a:pt x="1912" y="1073"/>
                  </a:lnTo>
                  <a:lnTo>
                    <a:pt x="604" y="1844"/>
                  </a:lnTo>
                  <a:lnTo>
                    <a:pt x="269" y="2213"/>
                  </a:lnTo>
                  <a:lnTo>
                    <a:pt x="135" y="2549"/>
                  </a:lnTo>
                  <a:lnTo>
                    <a:pt x="1" y="3856"/>
                  </a:lnTo>
                  <a:lnTo>
                    <a:pt x="1" y="6606"/>
                  </a:lnTo>
                  <a:lnTo>
                    <a:pt x="34" y="8518"/>
                  </a:lnTo>
                  <a:lnTo>
                    <a:pt x="839" y="7512"/>
                  </a:lnTo>
                  <a:lnTo>
                    <a:pt x="2415" y="6003"/>
                  </a:lnTo>
                  <a:lnTo>
                    <a:pt x="3186" y="5600"/>
                  </a:lnTo>
                  <a:lnTo>
                    <a:pt x="3622" y="5533"/>
                  </a:lnTo>
                  <a:lnTo>
                    <a:pt x="3857" y="5600"/>
                  </a:lnTo>
                  <a:lnTo>
                    <a:pt x="4092" y="5701"/>
                  </a:lnTo>
                  <a:lnTo>
                    <a:pt x="4528" y="6170"/>
                  </a:lnTo>
                  <a:lnTo>
                    <a:pt x="5031" y="7210"/>
                  </a:lnTo>
                  <a:lnTo>
                    <a:pt x="5668" y="9490"/>
                  </a:lnTo>
                  <a:lnTo>
                    <a:pt x="5735" y="9959"/>
                  </a:lnTo>
                  <a:lnTo>
                    <a:pt x="4796" y="0"/>
                  </a:lnTo>
                  <a:close/>
                  <a:moveTo>
                    <a:pt x="5735" y="9959"/>
                  </a:moveTo>
                  <a:lnTo>
                    <a:pt x="5735" y="9959"/>
                  </a:lnTo>
                  <a:lnTo>
                    <a:pt x="5735" y="9959"/>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24;p66">
              <a:extLst>
                <a:ext uri="{FF2B5EF4-FFF2-40B4-BE49-F238E27FC236}">
                  <a16:creationId xmlns:a16="http://schemas.microsoft.com/office/drawing/2014/main" id="{764C1054-F15F-800B-64DF-21AA520E67FF}"/>
                </a:ext>
              </a:extLst>
            </p:cNvPr>
            <p:cNvSpPr/>
            <p:nvPr/>
          </p:nvSpPr>
          <p:spPr>
            <a:xfrm>
              <a:off x="5952750" y="2071600"/>
              <a:ext cx="321925" cy="331175"/>
            </a:xfrm>
            <a:custGeom>
              <a:avLst/>
              <a:gdLst/>
              <a:ahLst/>
              <a:cxnLst/>
              <a:rect l="l" t="t" r="r" b="b"/>
              <a:pathLst>
                <a:path w="12877" h="13247" fill="none" extrusionOk="0">
                  <a:moveTo>
                    <a:pt x="4795" y="269"/>
                  </a:moveTo>
                  <a:lnTo>
                    <a:pt x="4292" y="403"/>
                  </a:lnTo>
                  <a:lnTo>
                    <a:pt x="1945" y="1342"/>
                  </a:lnTo>
                  <a:lnTo>
                    <a:pt x="637" y="2113"/>
                  </a:lnTo>
                  <a:lnTo>
                    <a:pt x="302" y="2482"/>
                  </a:lnTo>
                  <a:lnTo>
                    <a:pt x="134" y="3052"/>
                  </a:lnTo>
                  <a:lnTo>
                    <a:pt x="0" y="5400"/>
                  </a:lnTo>
                  <a:lnTo>
                    <a:pt x="101" y="9759"/>
                  </a:lnTo>
                  <a:lnTo>
                    <a:pt x="168" y="11167"/>
                  </a:lnTo>
                  <a:lnTo>
                    <a:pt x="168" y="11402"/>
                  </a:lnTo>
                  <a:lnTo>
                    <a:pt x="335" y="11335"/>
                  </a:lnTo>
                  <a:lnTo>
                    <a:pt x="738" y="10463"/>
                  </a:lnTo>
                  <a:lnTo>
                    <a:pt x="1073" y="9692"/>
                  </a:lnTo>
                  <a:lnTo>
                    <a:pt x="1274" y="9290"/>
                  </a:lnTo>
                  <a:lnTo>
                    <a:pt x="1878" y="8485"/>
                  </a:lnTo>
                  <a:lnTo>
                    <a:pt x="2616" y="7781"/>
                  </a:lnTo>
                  <a:lnTo>
                    <a:pt x="3253" y="7378"/>
                  </a:lnTo>
                  <a:lnTo>
                    <a:pt x="3454" y="7378"/>
                  </a:lnTo>
                  <a:lnTo>
                    <a:pt x="3622" y="7445"/>
                  </a:lnTo>
                  <a:lnTo>
                    <a:pt x="3923" y="7713"/>
                  </a:lnTo>
                  <a:lnTo>
                    <a:pt x="4192" y="8351"/>
                  </a:lnTo>
                  <a:lnTo>
                    <a:pt x="4225" y="8988"/>
                  </a:lnTo>
                  <a:lnTo>
                    <a:pt x="4259" y="9323"/>
                  </a:lnTo>
                  <a:lnTo>
                    <a:pt x="4628" y="10094"/>
                  </a:lnTo>
                  <a:lnTo>
                    <a:pt x="5567" y="11268"/>
                  </a:lnTo>
                  <a:lnTo>
                    <a:pt x="6304" y="11838"/>
                  </a:lnTo>
                  <a:lnTo>
                    <a:pt x="7746" y="12911"/>
                  </a:lnTo>
                  <a:lnTo>
                    <a:pt x="8216" y="13246"/>
                  </a:lnTo>
                  <a:lnTo>
                    <a:pt x="9222" y="11771"/>
                  </a:lnTo>
                  <a:lnTo>
                    <a:pt x="10731" y="9558"/>
                  </a:lnTo>
                  <a:lnTo>
                    <a:pt x="10898" y="9222"/>
                  </a:lnTo>
                  <a:lnTo>
                    <a:pt x="11066" y="8418"/>
                  </a:lnTo>
                  <a:lnTo>
                    <a:pt x="11167" y="7143"/>
                  </a:lnTo>
                  <a:lnTo>
                    <a:pt x="11200" y="6607"/>
                  </a:lnTo>
                  <a:lnTo>
                    <a:pt x="11234" y="6506"/>
                  </a:lnTo>
                  <a:lnTo>
                    <a:pt x="11334" y="6540"/>
                  </a:lnTo>
                  <a:lnTo>
                    <a:pt x="11670" y="6808"/>
                  </a:lnTo>
                  <a:lnTo>
                    <a:pt x="12206" y="7378"/>
                  </a:lnTo>
                  <a:lnTo>
                    <a:pt x="12575" y="7646"/>
                  </a:lnTo>
                  <a:lnTo>
                    <a:pt x="12743" y="7680"/>
                  </a:lnTo>
                  <a:lnTo>
                    <a:pt x="12810" y="7579"/>
                  </a:lnTo>
                  <a:lnTo>
                    <a:pt x="12877" y="7378"/>
                  </a:lnTo>
                  <a:lnTo>
                    <a:pt x="12709" y="6942"/>
                  </a:lnTo>
                  <a:lnTo>
                    <a:pt x="11938" y="6037"/>
                  </a:lnTo>
                  <a:lnTo>
                    <a:pt x="11200" y="4997"/>
                  </a:lnTo>
                  <a:lnTo>
                    <a:pt x="10865" y="4427"/>
                  </a:lnTo>
                  <a:lnTo>
                    <a:pt x="10462" y="3254"/>
                  </a:lnTo>
                  <a:lnTo>
                    <a:pt x="10127" y="2180"/>
                  </a:lnTo>
                  <a:lnTo>
                    <a:pt x="9524" y="1174"/>
                  </a:lnTo>
                  <a:lnTo>
                    <a:pt x="9054" y="738"/>
                  </a:lnTo>
                  <a:lnTo>
                    <a:pt x="8484" y="370"/>
                  </a:lnTo>
                  <a:lnTo>
                    <a:pt x="7344" y="1"/>
                  </a:lnTo>
                  <a:lnTo>
                    <a:pt x="5701" y="34"/>
                  </a:lnTo>
                  <a:lnTo>
                    <a:pt x="4795" y="269"/>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525;p66">
              <a:extLst>
                <a:ext uri="{FF2B5EF4-FFF2-40B4-BE49-F238E27FC236}">
                  <a16:creationId xmlns:a16="http://schemas.microsoft.com/office/drawing/2014/main" id="{35444657-524D-CF2D-B402-0E2FFDDDF0C2}"/>
                </a:ext>
              </a:extLst>
            </p:cNvPr>
            <p:cNvSpPr/>
            <p:nvPr/>
          </p:nvSpPr>
          <p:spPr>
            <a:xfrm>
              <a:off x="5530225" y="2691125"/>
              <a:ext cx="311050" cy="239800"/>
            </a:xfrm>
            <a:custGeom>
              <a:avLst/>
              <a:gdLst/>
              <a:ahLst/>
              <a:cxnLst/>
              <a:rect l="l" t="t" r="r" b="b"/>
              <a:pathLst>
                <a:path w="12442" h="9592" extrusionOk="0">
                  <a:moveTo>
                    <a:pt x="6539" y="1"/>
                  </a:moveTo>
                  <a:lnTo>
                    <a:pt x="5399" y="102"/>
                  </a:lnTo>
                  <a:lnTo>
                    <a:pt x="3722" y="571"/>
                  </a:lnTo>
                  <a:lnTo>
                    <a:pt x="1811" y="1577"/>
                  </a:lnTo>
                  <a:lnTo>
                    <a:pt x="872" y="2348"/>
                  </a:lnTo>
                  <a:lnTo>
                    <a:pt x="537" y="2784"/>
                  </a:lnTo>
                  <a:lnTo>
                    <a:pt x="470" y="2952"/>
                  </a:lnTo>
                  <a:lnTo>
                    <a:pt x="336" y="4058"/>
                  </a:lnTo>
                  <a:lnTo>
                    <a:pt x="0" y="7009"/>
                  </a:lnTo>
                  <a:lnTo>
                    <a:pt x="0" y="8585"/>
                  </a:lnTo>
                  <a:lnTo>
                    <a:pt x="168" y="8921"/>
                  </a:lnTo>
                  <a:lnTo>
                    <a:pt x="403" y="9156"/>
                  </a:lnTo>
                  <a:lnTo>
                    <a:pt x="1375" y="9524"/>
                  </a:lnTo>
                  <a:lnTo>
                    <a:pt x="2951" y="9591"/>
                  </a:lnTo>
                  <a:lnTo>
                    <a:pt x="5164" y="9256"/>
                  </a:lnTo>
                  <a:lnTo>
                    <a:pt x="6573" y="8820"/>
                  </a:lnTo>
                  <a:lnTo>
                    <a:pt x="7948" y="8351"/>
                  </a:lnTo>
                  <a:lnTo>
                    <a:pt x="10027" y="7278"/>
                  </a:lnTo>
                  <a:lnTo>
                    <a:pt x="11435" y="6037"/>
                  </a:lnTo>
                  <a:lnTo>
                    <a:pt x="12240" y="4595"/>
                  </a:lnTo>
                  <a:lnTo>
                    <a:pt x="12441" y="3790"/>
                  </a:lnTo>
                  <a:lnTo>
                    <a:pt x="12139" y="3354"/>
                  </a:lnTo>
                  <a:lnTo>
                    <a:pt x="10094" y="1342"/>
                  </a:lnTo>
                  <a:lnTo>
                    <a:pt x="8652" y="470"/>
                  </a:lnTo>
                  <a:lnTo>
                    <a:pt x="7612" y="102"/>
                  </a:lnTo>
                  <a:lnTo>
                    <a:pt x="7076" y="34"/>
                  </a:lnTo>
                  <a:lnTo>
                    <a:pt x="6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526;p66">
              <a:extLst>
                <a:ext uri="{FF2B5EF4-FFF2-40B4-BE49-F238E27FC236}">
                  <a16:creationId xmlns:a16="http://schemas.microsoft.com/office/drawing/2014/main" id="{CDC6186F-C8BE-8756-31FD-9AB3010CF362}"/>
                </a:ext>
              </a:extLst>
            </p:cNvPr>
            <p:cNvSpPr/>
            <p:nvPr/>
          </p:nvSpPr>
          <p:spPr>
            <a:xfrm>
              <a:off x="5530225" y="2693650"/>
              <a:ext cx="137500" cy="237275"/>
            </a:xfrm>
            <a:custGeom>
              <a:avLst/>
              <a:gdLst/>
              <a:ahLst/>
              <a:cxnLst/>
              <a:rect l="l" t="t" r="r" b="b"/>
              <a:pathLst>
                <a:path w="5500" h="9491" extrusionOk="0">
                  <a:moveTo>
                    <a:pt x="5332" y="1"/>
                  </a:moveTo>
                  <a:lnTo>
                    <a:pt x="4427" y="202"/>
                  </a:lnTo>
                  <a:lnTo>
                    <a:pt x="2750" y="906"/>
                  </a:lnTo>
                  <a:lnTo>
                    <a:pt x="1375" y="1778"/>
                  </a:lnTo>
                  <a:lnTo>
                    <a:pt x="570" y="2549"/>
                  </a:lnTo>
                  <a:lnTo>
                    <a:pt x="470" y="2851"/>
                  </a:lnTo>
                  <a:lnTo>
                    <a:pt x="336" y="3924"/>
                  </a:lnTo>
                  <a:lnTo>
                    <a:pt x="0" y="6875"/>
                  </a:lnTo>
                  <a:lnTo>
                    <a:pt x="0" y="8451"/>
                  </a:lnTo>
                  <a:lnTo>
                    <a:pt x="168" y="8820"/>
                  </a:lnTo>
                  <a:lnTo>
                    <a:pt x="403" y="9055"/>
                  </a:lnTo>
                  <a:lnTo>
                    <a:pt x="1442" y="9423"/>
                  </a:lnTo>
                  <a:lnTo>
                    <a:pt x="2213" y="9490"/>
                  </a:lnTo>
                  <a:lnTo>
                    <a:pt x="2549" y="8887"/>
                  </a:lnTo>
                  <a:lnTo>
                    <a:pt x="2616" y="8719"/>
                  </a:lnTo>
                  <a:lnTo>
                    <a:pt x="2515" y="8417"/>
                  </a:lnTo>
                  <a:lnTo>
                    <a:pt x="2146" y="6875"/>
                  </a:lnTo>
                  <a:lnTo>
                    <a:pt x="2079" y="5835"/>
                  </a:lnTo>
                  <a:lnTo>
                    <a:pt x="2213" y="5500"/>
                  </a:lnTo>
                  <a:lnTo>
                    <a:pt x="2683" y="4796"/>
                  </a:lnTo>
                  <a:lnTo>
                    <a:pt x="4460" y="3086"/>
                  </a:lnTo>
                  <a:lnTo>
                    <a:pt x="5332" y="2147"/>
                  </a:lnTo>
                  <a:lnTo>
                    <a:pt x="5500" y="1912"/>
                  </a:lnTo>
                  <a:lnTo>
                    <a:pt x="5500" y="1711"/>
                  </a:lnTo>
                  <a:lnTo>
                    <a:pt x="5030" y="1744"/>
                  </a:lnTo>
                  <a:lnTo>
                    <a:pt x="3890" y="2113"/>
                  </a:lnTo>
                  <a:lnTo>
                    <a:pt x="3119" y="2281"/>
                  </a:lnTo>
                  <a:lnTo>
                    <a:pt x="2784" y="2247"/>
                  </a:lnTo>
                  <a:lnTo>
                    <a:pt x="2716" y="2147"/>
                  </a:lnTo>
                  <a:lnTo>
                    <a:pt x="2750" y="1912"/>
                  </a:lnTo>
                  <a:lnTo>
                    <a:pt x="3287" y="1308"/>
                  </a:lnTo>
                  <a:lnTo>
                    <a:pt x="4594" y="403"/>
                  </a:lnTo>
                  <a:lnTo>
                    <a:pt x="5332"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527;p66">
              <a:extLst>
                <a:ext uri="{FF2B5EF4-FFF2-40B4-BE49-F238E27FC236}">
                  <a16:creationId xmlns:a16="http://schemas.microsoft.com/office/drawing/2014/main" id="{5ADED95F-DF36-72D7-ECB8-D4CCE9E794C2}"/>
                </a:ext>
              </a:extLst>
            </p:cNvPr>
            <p:cNvSpPr/>
            <p:nvPr/>
          </p:nvSpPr>
          <p:spPr>
            <a:xfrm>
              <a:off x="5530225" y="2693650"/>
              <a:ext cx="137500" cy="237275"/>
            </a:xfrm>
            <a:custGeom>
              <a:avLst/>
              <a:gdLst/>
              <a:ahLst/>
              <a:cxnLst/>
              <a:rect l="l" t="t" r="r" b="b"/>
              <a:pathLst>
                <a:path w="5500" h="9491" extrusionOk="0">
                  <a:moveTo>
                    <a:pt x="5332" y="1"/>
                  </a:moveTo>
                  <a:lnTo>
                    <a:pt x="4427" y="202"/>
                  </a:lnTo>
                  <a:lnTo>
                    <a:pt x="2750" y="906"/>
                  </a:lnTo>
                  <a:lnTo>
                    <a:pt x="1375" y="1778"/>
                  </a:lnTo>
                  <a:lnTo>
                    <a:pt x="570" y="2549"/>
                  </a:lnTo>
                  <a:lnTo>
                    <a:pt x="470" y="2851"/>
                  </a:lnTo>
                  <a:lnTo>
                    <a:pt x="336" y="3924"/>
                  </a:lnTo>
                  <a:lnTo>
                    <a:pt x="0" y="6875"/>
                  </a:lnTo>
                  <a:lnTo>
                    <a:pt x="0" y="8451"/>
                  </a:lnTo>
                  <a:lnTo>
                    <a:pt x="168" y="8820"/>
                  </a:lnTo>
                  <a:lnTo>
                    <a:pt x="403" y="9055"/>
                  </a:lnTo>
                  <a:lnTo>
                    <a:pt x="1442" y="9423"/>
                  </a:lnTo>
                  <a:lnTo>
                    <a:pt x="2213" y="9490"/>
                  </a:lnTo>
                  <a:lnTo>
                    <a:pt x="2549" y="8887"/>
                  </a:lnTo>
                  <a:lnTo>
                    <a:pt x="2616" y="8719"/>
                  </a:lnTo>
                  <a:lnTo>
                    <a:pt x="2515" y="8417"/>
                  </a:lnTo>
                  <a:lnTo>
                    <a:pt x="2146" y="6875"/>
                  </a:lnTo>
                  <a:lnTo>
                    <a:pt x="2079" y="5835"/>
                  </a:lnTo>
                  <a:lnTo>
                    <a:pt x="2213" y="5500"/>
                  </a:lnTo>
                  <a:lnTo>
                    <a:pt x="2683" y="4796"/>
                  </a:lnTo>
                  <a:lnTo>
                    <a:pt x="4460" y="3086"/>
                  </a:lnTo>
                  <a:lnTo>
                    <a:pt x="5332" y="2147"/>
                  </a:lnTo>
                  <a:lnTo>
                    <a:pt x="5500" y="1912"/>
                  </a:lnTo>
                  <a:lnTo>
                    <a:pt x="5500" y="1711"/>
                  </a:lnTo>
                  <a:lnTo>
                    <a:pt x="5030" y="1744"/>
                  </a:lnTo>
                  <a:lnTo>
                    <a:pt x="3890" y="2113"/>
                  </a:lnTo>
                  <a:lnTo>
                    <a:pt x="3119" y="2281"/>
                  </a:lnTo>
                  <a:lnTo>
                    <a:pt x="2784" y="2247"/>
                  </a:lnTo>
                  <a:lnTo>
                    <a:pt x="2716" y="2147"/>
                  </a:lnTo>
                  <a:lnTo>
                    <a:pt x="2750" y="1912"/>
                  </a:lnTo>
                  <a:lnTo>
                    <a:pt x="3287" y="1308"/>
                  </a:lnTo>
                  <a:lnTo>
                    <a:pt x="4594" y="403"/>
                  </a:lnTo>
                  <a:lnTo>
                    <a:pt x="5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528;p66">
              <a:extLst>
                <a:ext uri="{FF2B5EF4-FFF2-40B4-BE49-F238E27FC236}">
                  <a16:creationId xmlns:a16="http://schemas.microsoft.com/office/drawing/2014/main" id="{ED911994-2707-8579-603A-919AFEFAE5C5}"/>
                </a:ext>
              </a:extLst>
            </p:cNvPr>
            <p:cNvSpPr/>
            <p:nvPr/>
          </p:nvSpPr>
          <p:spPr>
            <a:xfrm>
              <a:off x="5530225" y="2691125"/>
              <a:ext cx="311050" cy="239800"/>
            </a:xfrm>
            <a:custGeom>
              <a:avLst/>
              <a:gdLst/>
              <a:ahLst/>
              <a:cxnLst/>
              <a:rect l="l" t="t" r="r" b="b"/>
              <a:pathLst>
                <a:path w="12442" h="9592" fill="none" extrusionOk="0">
                  <a:moveTo>
                    <a:pt x="12441" y="3790"/>
                  </a:moveTo>
                  <a:lnTo>
                    <a:pt x="12139" y="3354"/>
                  </a:lnTo>
                  <a:lnTo>
                    <a:pt x="10094" y="1342"/>
                  </a:lnTo>
                  <a:lnTo>
                    <a:pt x="8652" y="470"/>
                  </a:lnTo>
                  <a:lnTo>
                    <a:pt x="7612" y="102"/>
                  </a:lnTo>
                  <a:lnTo>
                    <a:pt x="7076" y="34"/>
                  </a:lnTo>
                  <a:lnTo>
                    <a:pt x="6539" y="1"/>
                  </a:lnTo>
                  <a:lnTo>
                    <a:pt x="5399" y="102"/>
                  </a:lnTo>
                  <a:lnTo>
                    <a:pt x="3722" y="571"/>
                  </a:lnTo>
                  <a:lnTo>
                    <a:pt x="1811" y="1577"/>
                  </a:lnTo>
                  <a:lnTo>
                    <a:pt x="872" y="2348"/>
                  </a:lnTo>
                  <a:lnTo>
                    <a:pt x="537" y="2784"/>
                  </a:lnTo>
                  <a:lnTo>
                    <a:pt x="470" y="2952"/>
                  </a:lnTo>
                  <a:lnTo>
                    <a:pt x="336" y="4058"/>
                  </a:lnTo>
                  <a:lnTo>
                    <a:pt x="0" y="7009"/>
                  </a:lnTo>
                  <a:lnTo>
                    <a:pt x="0" y="8585"/>
                  </a:lnTo>
                  <a:lnTo>
                    <a:pt x="168" y="8921"/>
                  </a:lnTo>
                  <a:lnTo>
                    <a:pt x="403" y="9156"/>
                  </a:lnTo>
                  <a:lnTo>
                    <a:pt x="1375" y="9524"/>
                  </a:lnTo>
                  <a:lnTo>
                    <a:pt x="2951" y="9591"/>
                  </a:lnTo>
                  <a:lnTo>
                    <a:pt x="5164" y="9256"/>
                  </a:lnTo>
                  <a:lnTo>
                    <a:pt x="6573" y="8820"/>
                  </a:lnTo>
                  <a:lnTo>
                    <a:pt x="7948" y="8351"/>
                  </a:lnTo>
                  <a:lnTo>
                    <a:pt x="10027" y="7278"/>
                  </a:lnTo>
                  <a:lnTo>
                    <a:pt x="11435" y="6037"/>
                  </a:lnTo>
                  <a:lnTo>
                    <a:pt x="12240" y="4595"/>
                  </a:lnTo>
                  <a:lnTo>
                    <a:pt x="12441" y="379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529;p66">
              <a:extLst>
                <a:ext uri="{FF2B5EF4-FFF2-40B4-BE49-F238E27FC236}">
                  <a16:creationId xmlns:a16="http://schemas.microsoft.com/office/drawing/2014/main" id="{69088E14-4BDE-8E67-648B-3562185F9C7A}"/>
                </a:ext>
              </a:extLst>
            </p:cNvPr>
            <p:cNvSpPr/>
            <p:nvPr/>
          </p:nvSpPr>
          <p:spPr>
            <a:xfrm>
              <a:off x="5534400" y="2636650"/>
              <a:ext cx="872750" cy="348775"/>
            </a:xfrm>
            <a:custGeom>
              <a:avLst/>
              <a:gdLst/>
              <a:ahLst/>
              <a:cxnLst/>
              <a:rect l="l" t="t" r="r" b="b"/>
              <a:pathLst>
                <a:path w="34910" h="13951" extrusionOk="0">
                  <a:moveTo>
                    <a:pt x="26828" y="0"/>
                  </a:moveTo>
                  <a:lnTo>
                    <a:pt x="24581" y="470"/>
                  </a:lnTo>
                  <a:lnTo>
                    <a:pt x="12542" y="3521"/>
                  </a:lnTo>
                  <a:lnTo>
                    <a:pt x="9323" y="4494"/>
                  </a:lnTo>
                  <a:lnTo>
                    <a:pt x="5601" y="6137"/>
                  </a:lnTo>
                  <a:lnTo>
                    <a:pt x="4092" y="6908"/>
                  </a:lnTo>
                  <a:lnTo>
                    <a:pt x="3589" y="7109"/>
                  </a:lnTo>
                  <a:lnTo>
                    <a:pt x="1711" y="8384"/>
                  </a:lnTo>
                  <a:lnTo>
                    <a:pt x="1007" y="9088"/>
                  </a:lnTo>
                  <a:lnTo>
                    <a:pt x="437" y="9960"/>
                  </a:lnTo>
                  <a:lnTo>
                    <a:pt x="68" y="10966"/>
                  </a:lnTo>
                  <a:lnTo>
                    <a:pt x="1" y="11536"/>
                  </a:lnTo>
                  <a:lnTo>
                    <a:pt x="1" y="11838"/>
                  </a:lnTo>
                  <a:lnTo>
                    <a:pt x="236" y="12374"/>
                  </a:lnTo>
                  <a:lnTo>
                    <a:pt x="672" y="12844"/>
                  </a:lnTo>
                  <a:lnTo>
                    <a:pt x="1309" y="13212"/>
                  </a:lnTo>
                  <a:lnTo>
                    <a:pt x="2549" y="13615"/>
                  </a:lnTo>
                  <a:lnTo>
                    <a:pt x="4561" y="13917"/>
                  </a:lnTo>
                  <a:lnTo>
                    <a:pt x="5668" y="13950"/>
                  </a:lnTo>
                  <a:lnTo>
                    <a:pt x="6205" y="13917"/>
                  </a:lnTo>
                  <a:lnTo>
                    <a:pt x="7412" y="13615"/>
                  </a:lnTo>
                  <a:lnTo>
                    <a:pt x="9323" y="12709"/>
                  </a:lnTo>
                  <a:lnTo>
                    <a:pt x="13280" y="10127"/>
                  </a:lnTo>
                  <a:lnTo>
                    <a:pt x="15493" y="8685"/>
                  </a:lnTo>
                  <a:lnTo>
                    <a:pt x="21362" y="5299"/>
                  </a:lnTo>
                  <a:lnTo>
                    <a:pt x="25252" y="3152"/>
                  </a:lnTo>
                  <a:lnTo>
                    <a:pt x="25587" y="3052"/>
                  </a:lnTo>
                  <a:lnTo>
                    <a:pt x="26660" y="3186"/>
                  </a:lnTo>
                  <a:lnTo>
                    <a:pt x="28571" y="3689"/>
                  </a:lnTo>
                  <a:lnTo>
                    <a:pt x="29544" y="3991"/>
                  </a:lnTo>
                  <a:lnTo>
                    <a:pt x="30315" y="4125"/>
                  </a:lnTo>
                  <a:lnTo>
                    <a:pt x="31824" y="4293"/>
                  </a:lnTo>
                  <a:lnTo>
                    <a:pt x="32595" y="4293"/>
                  </a:lnTo>
                  <a:lnTo>
                    <a:pt x="32763" y="4594"/>
                  </a:lnTo>
                  <a:lnTo>
                    <a:pt x="33769" y="5869"/>
                  </a:lnTo>
                  <a:lnTo>
                    <a:pt x="34473" y="6539"/>
                  </a:lnTo>
                  <a:lnTo>
                    <a:pt x="34775" y="6606"/>
                  </a:lnTo>
                  <a:lnTo>
                    <a:pt x="34909" y="6573"/>
                  </a:lnTo>
                  <a:lnTo>
                    <a:pt x="34909" y="6271"/>
                  </a:lnTo>
                  <a:lnTo>
                    <a:pt x="34607" y="5500"/>
                  </a:lnTo>
                  <a:lnTo>
                    <a:pt x="33400" y="3287"/>
                  </a:lnTo>
                  <a:lnTo>
                    <a:pt x="32897" y="2415"/>
                  </a:lnTo>
                  <a:lnTo>
                    <a:pt x="32629" y="2113"/>
                  </a:lnTo>
                  <a:lnTo>
                    <a:pt x="31019" y="1342"/>
                  </a:lnTo>
                  <a:lnTo>
                    <a:pt x="27867" y="201"/>
                  </a:lnTo>
                  <a:lnTo>
                    <a:pt x="268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530;p66">
              <a:extLst>
                <a:ext uri="{FF2B5EF4-FFF2-40B4-BE49-F238E27FC236}">
                  <a16:creationId xmlns:a16="http://schemas.microsoft.com/office/drawing/2014/main" id="{C7EDE2E3-9F96-E39B-113A-D09B0AA781ED}"/>
                </a:ext>
              </a:extLst>
            </p:cNvPr>
            <p:cNvSpPr/>
            <p:nvPr/>
          </p:nvSpPr>
          <p:spPr>
            <a:xfrm>
              <a:off x="5534400" y="2636650"/>
              <a:ext cx="872750" cy="348775"/>
            </a:xfrm>
            <a:custGeom>
              <a:avLst/>
              <a:gdLst/>
              <a:ahLst/>
              <a:cxnLst/>
              <a:rect l="l" t="t" r="r" b="b"/>
              <a:pathLst>
                <a:path w="34910" h="13951" fill="none" extrusionOk="0">
                  <a:moveTo>
                    <a:pt x="4092" y="6908"/>
                  </a:moveTo>
                  <a:lnTo>
                    <a:pt x="3589" y="7109"/>
                  </a:lnTo>
                  <a:lnTo>
                    <a:pt x="1711" y="8384"/>
                  </a:lnTo>
                  <a:lnTo>
                    <a:pt x="1007" y="9088"/>
                  </a:lnTo>
                  <a:lnTo>
                    <a:pt x="437" y="9960"/>
                  </a:lnTo>
                  <a:lnTo>
                    <a:pt x="68" y="10966"/>
                  </a:lnTo>
                  <a:lnTo>
                    <a:pt x="1" y="11536"/>
                  </a:lnTo>
                  <a:lnTo>
                    <a:pt x="1" y="11838"/>
                  </a:lnTo>
                  <a:lnTo>
                    <a:pt x="236" y="12374"/>
                  </a:lnTo>
                  <a:lnTo>
                    <a:pt x="672" y="12844"/>
                  </a:lnTo>
                  <a:lnTo>
                    <a:pt x="1309" y="13212"/>
                  </a:lnTo>
                  <a:lnTo>
                    <a:pt x="2549" y="13615"/>
                  </a:lnTo>
                  <a:lnTo>
                    <a:pt x="4561" y="13917"/>
                  </a:lnTo>
                  <a:lnTo>
                    <a:pt x="5668" y="13950"/>
                  </a:lnTo>
                  <a:lnTo>
                    <a:pt x="6205" y="13917"/>
                  </a:lnTo>
                  <a:lnTo>
                    <a:pt x="7412" y="13615"/>
                  </a:lnTo>
                  <a:lnTo>
                    <a:pt x="9323" y="12709"/>
                  </a:lnTo>
                  <a:lnTo>
                    <a:pt x="13280" y="10127"/>
                  </a:lnTo>
                  <a:lnTo>
                    <a:pt x="15493" y="8685"/>
                  </a:lnTo>
                  <a:lnTo>
                    <a:pt x="21362" y="5299"/>
                  </a:lnTo>
                  <a:lnTo>
                    <a:pt x="25252" y="3152"/>
                  </a:lnTo>
                  <a:lnTo>
                    <a:pt x="25587" y="3052"/>
                  </a:lnTo>
                  <a:lnTo>
                    <a:pt x="26660" y="3186"/>
                  </a:lnTo>
                  <a:lnTo>
                    <a:pt x="28571" y="3689"/>
                  </a:lnTo>
                  <a:lnTo>
                    <a:pt x="29544" y="3991"/>
                  </a:lnTo>
                  <a:lnTo>
                    <a:pt x="30315" y="4125"/>
                  </a:lnTo>
                  <a:lnTo>
                    <a:pt x="31824" y="4293"/>
                  </a:lnTo>
                  <a:lnTo>
                    <a:pt x="32595" y="4293"/>
                  </a:lnTo>
                  <a:lnTo>
                    <a:pt x="32763" y="4594"/>
                  </a:lnTo>
                  <a:lnTo>
                    <a:pt x="33769" y="5869"/>
                  </a:lnTo>
                  <a:lnTo>
                    <a:pt x="34473" y="6539"/>
                  </a:lnTo>
                  <a:lnTo>
                    <a:pt x="34775" y="6606"/>
                  </a:lnTo>
                  <a:lnTo>
                    <a:pt x="34909" y="6573"/>
                  </a:lnTo>
                  <a:lnTo>
                    <a:pt x="34909" y="6271"/>
                  </a:lnTo>
                  <a:lnTo>
                    <a:pt x="34607" y="5500"/>
                  </a:lnTo>
                  <a:lnTo>
                    <a:pt x="33400" y="3287"/>
                  </a:lnTo>
                  <a:lnTo>
                    <a:pt x="32897" y="2415"/>
                  </a:lnTo>
                  <a:lnTo>
                    <a:pt x="32629" y="2113"/>
                  </a:lnTo>
                  <a:lnTo>
                    <a:pt x="31019" y="1342"/>
                  </a:lnTo>
                  <a:lnTo>
                    <a:pt x="27867" y="201"/>
                  </a:lnTo>
                  <a:lnTo>
                    <a:pt x="26828" y="0"/>
                  </a:lnTo>
                  <a:lnTo>
                    <a:pt x="24581" y="470"/>
                  </a:lnTo>
                  <a:lnTo>
                    <a:pt x="12542" y="3521"/>
                  </a:lnTo>
                  <a:lnTo>
                    <a:pt x="9323" y="4494"/>
                  </a:lnTo>
                  <a:lnTo>
                    <a:pt x="5601" y="6137"/>
                  </a:lnTo>
                  <a:lnTo>
                    <a:pt x="4092" y="6908"/>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531;p66">
              <a:extLst>
                <a:ext uri="{FF2B5EF4-FFF2-40B4-BE49-F238E27FC236}">
                  <a16:creationId xmlns:a16="http://schemas.microsoft.com/office/drawing/2014/main" id="{340888D5-1E53-65B1-7EEE-EA8B7E85F013}"/>
                </a:ext>
              </a:extLst>
            </p:cNvPr>
            <p:cNvSpPr/>
            <p:nvPr/>
          </p:nvSpPr>
          <p:spPr>
            <a:xfrm>
              <a:off x="6323275" y="2205750"/>
              <a:ext cx="662325" cy="472825"/>
            </a:xfrm>
            <a:custGeom>
              <a:avLst/>
              <a:gdLst/>
              <a:ahLst/>
              <a:cxnLst/>
              <a:rect l="l" t="t" r="r" b="b"/>
              <a:pathLst>
                <a:path w="26493" h="18913" extrusionOk="0">
                  <a:moveTo>
                    <a:pt x="4260" y="0"/>
                  </a:moveTo>
                  <a:lnTo>
                    <a:pt x="3857" y="34"/>
                  </a:lnTo>
                  <a:lnTo>
                    <a:pt x="3287" y="470"/>
                  </a:lnTo>
                  <a:lnTo>
                    <a:pt x="3187" y="838"/>
                  </a:lnTo>
                  <a:lnTo>
                    <a:pt x="1" y="18812"/>
                  </a:lnTo>
                  <a:lnTo>
                    <a:pt x="23038" y="18913"/>
                  </a:lnTo>
                  <a:lnTo>
                    <a:pt x="26459" y="1878"/>
                  </a:lnTo>
                  <a:lnTo>
                    <a:pt x="26492" y="1643"/>
                  </a:lnTo>
                  <a:lnTo>
                    <a:pt x="26392" y="1207"/>
                  </a:lnTo>
                  <a:lnTo>
                    <a:pt x="26090" y="838"/>
                  </a:lnTo>
                  <a:lnTo>
                    <a:pt x="25687" y="637"/>
                  </a:lnTo>
                  <a:lnTo>
                    <a:pt x="25453" y="637"/>
                  </a:lnTo>
                  <a:lnTo>
                    <a:pt x="4260"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532;p66">
              <a:extLst>
                <a:ext uri="{FF2B5EF4-FFF2-40B4-BE49-F238E27FC236}">
                  <a16:creationId xmlns:a16="http://schemas.microsoft.com/office/drawing/2014/main" id="{AC9362EB-7393-481C-B25E-D684EEB1171A}"/>
                </a:ext>
              </a:extLst>
            </p:cNvPr>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533;p66">
              <a:extLst>
                <a:ext uri="{FF2B5EF4-FFF2-40B4-BE49-F238E27FC236}">
                  <a16:creationId xmlns:a16="http://schemas.microsoft.com/office/drawing/2014/main" id="{B08377D2-1D72-853E-7C7E-146E60248F2B}"/>
                </a:ext>
              </a:extLst>
            </p:cNvPr>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534;p66">
              <a:extLst>
                <a:ext uri="{FF2B5EF4-FFF2-40B4-BE49-F238E27FC236}">
                  <a16:creationId xmlns:a16="http://schemas.microsoft.com/office/drawing/2014/main" id="{5A04DC33-2F5B-D389-52D4-2E3D163A3A35}"/>
                </a:ext>
              </a:extLst>
            </p:cNvPr>
            <p:cNvSpPr/>
            <p:nvPr/>
          </p:nvSpPr>
          <p:spPr>
            <a:xfrm>
              <a:off x="6042450" y="2676050"/>
              <a:ext cx="856800" cy="198700"/>
            </a:xfrm>
            <a:custGeom>
              <a:avLst/>
              <a:gdLst/>
              <a:ahLst/>
              <a:cxnLst/>
              <a:rect l="l" t="t" r="r" b="b"/>
              <a:pathLst>
                <a:path w="34272" h="7948" extrusionOk="0">
                  <a:moveTo>
                    <a:pt x="11234" y="0"/>
                  </a:moveTo>
                  <a:lnTo>
                    <a:pt x="0" y="7948"/>
                  </a:lnTo>
                  <a:lnTo>
                    <a:pt x="25653" y="7210"/>
                  </a:lnTo>
                  <a:lnTo>
                    <a:pt x="34271" y="101"/>
                  </a:lnTo>
                  <a:lnTo>
                    <a:pt x="1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535;p66">
              <a:extLst>
                <a:ext uri="{FF2B5EF4-FFF2-40B4-BE49-F238E27FC236}">
                  <a16:creationId xmlns:a16="http://schemas.microsoft.com/office/drawing/2014/main" id="{1D7C291A-B086-386C-9A04-B72C841CA277}"/>
                </a:ext>
              </a:extLst>
            </p:cNvPr>
            <p:cNvSpPr/>
            <p:nvPr/>
          </p:nvSpPr>
          <p:spPr>
            <a:xfrm>
              <a:off x="6042450" y="2676050"/>
              <a:ext cx="856800" cy="198700"/>
            </a:xfrm>
            <a:custGeom>
              <a:avLst/>
              <a:gdLst/>
              <a:ahLst/>
              <a:cxnLst/>
              <a:rect l="l" t="t" r="r" b="b"/>
              <a:pathLst>
                <a:path w="34272" h="7948" fill="none" extrusionOk="0">
                  <a:moveTo>
                    <a:pt x="11234" y="0"/>
                  </a:moveTo>
                  <a:lnTo>
                    <a:pt x="0" y="7948"/>
                  </a:lnTo>
                  <a:lnTo>
                    <a:pt x="25653" y="7210"/>
                  </a:lnTo>
                  <a:lnTo>
                    <a:pt x="34271" y="101"/>
                  </a:lnTo>
                  <a:lnTo>
                    <a:pt x="11234" y="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536;p66">
              <a:extLst>
                <a:ext uri="{FF2B5EF4-FFF2-40B4-BE49-F238E27FC236}">
                  <a16:creationId xmlns:a16="http://schemas.microsoft.com/office/drawing/2014/main" id="{E047FADF-D9CE-8135-0F7C-F477B39C619D}"/>
                </a:ext>
              </a:extLst>
            </p:cNvPr>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537;p66">
              <a:extLst>
                <a:ext uri="{FF2B5EF4-FFF2-40B4-BE49-F238E27FC236}">
                  <a16:creationId xmlns:a16="http://schemas.microsoft.com/office/drawing/2014/main" id="{82CDF574-9ECA-6A9C-385A-4D6C9704E5CD}"/>
                </a:ext>
              </a:extLst>
            </p:cNvPr>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538;p66">
              <a:extLst>
                <a:ext uri="{FF2B5EF4-FFF2-40B4-BE49-F238E27FC236}">
                  <a16:creationId xmlns:a16="http://schemas.microsoft.com/office/drawing/2014/main" id="{3E75DBB1-F31A-1B93-C164-91502BCF3D23}"/>
                </a:ext>
              </a:extLst>
            </p:cNvPr>
            <p:cNvSpPr/>
            <p:nvPr/>
          </p:nvSpPr>
          <p:spPr>
            <a:xfrm>
              <a:off x="6535375" y="2558675"/>
              <a:ext cx="728550" cy="1658250"/>
            </a:xfrm>
            <a:custGeom>
              <a:avLst/>
              <a:gdLst/>
              <a:ahLst/>
              <a:cxnLst/>
              <a:rect l="l" t="t" r="r" b="b"/>
              <a:pathLst>
                <a:path w="29142" h="66330"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652" y="44265"/>
                  </a:lnTo>
                  <a:lnTo>
                    <a:pt x="7781" y="45338"/>
                  </a:lnTo>
                  <a:lnTo>
                    <a:pt x="6238" y="46813"/>
                  </a:lnTo>
                  <a:lnTo>
                    <a:pt x="4192" y="48490"/>
                  </a:lnTo>
                  <a:lnTo>
                    <a:pt x="2985" y="49529"/>
                  </a:lnTo>
                  <a:lnTo>
                    <a:pt x="2516" y="50200"/>
                  </a:lnTo>
                  <a:lnTo>
                    <a:pt x="2415" y="50502"/>
                  </a:lnTo>
                  <a:lnTo>
                    <a:pt x="2348" y="50804"/>
                  </a:lnTo>
                  <a:lnTo>
                    <a:pt x="2482" y="51810"/>
                  </a:lnTo>
                  <a:lnTo>
                    <a:pt x="2952" y="53118"/>
                  </a:lnTo>
                  <a:lnTo>
                    <a:pt x="3757" y="54694"/>
                  </a:lnTo>
                  <a:lnTo>
                    <a:pt x="4897" y="56437"/>
                  </a:lnTo>
                  <a:lnTo>
                    <a:pt x="6372" y="58282"/>
                  </a:lnTo>
                  <a:lnTo>
                    <a:pt x="8183" y="60126"/>
                  </a:lnTo>
                  <a:lnTo>
                    <a:pt x="10363" y="61903"/>
                  </a:lnTo>
                  <a:lnTo>
                    <a:pt x="11637" y="62742"/>
                  </a:lnTo>
                  <a:lnTo>
                    <a:pt x="12878" y="63546"/>
                  </a:lnTo>
                  <a:lnTo>
                    <a:pt x="15024" y="64720"/>
                  </a:lnTo>
                  <a:lnTo>
                    <a:pt x="16835" y="65558"/>
                  </a:lnTo>
                  <a:lnTo>
                    <a:pt x="18344" y="66028"/>
                  </a:lnTo>
                  <a:lnTo>
                    <a:pt x="20154" y="66330"/>
                  </a:lnTo>
                  <a:lnTo>
                    <a:pt x="21965" y="66162"/>
                  </a:lnTo>
                  <a:lnTo>
                    <a:pt x="22736" y="65994"/>
                  </a:lnTo>
                  <a:lnTo>
                    <a:pt x="23072" y="65894"/>
                  </a:lnTo>
                  <a:lnTo>
                    <a:pt x="23675" y="65558"/>
                  </a:lnTo>
                  <a:lnTo>
                    <a:pt x="24044" y="65089"/>
                  </a:lnTo>
                  <a:lnTo>
                    <a:pt x="24245" y="64519"/>
                  </a:lnTo>
                  <a:lnTo>
                    <a:pt x="24178" y="63815"/>
                  </a:lnTo>
                  <a:lnTo>
                    <a:pt x="23877" y="63077"/>
                  </a:lnTo>
                  <a:lnTo>
                    <a:pt x="23306" y="62306"/>
                  </a:lnTo>
                  <a:lnTo>
                    <a:pt x="22468" y="61534"/>
                  </a:lnTo>
                  <a:lnTo>
                    <a:pt x="21898" y="61166"/>
                  </a:lnTo>
                  <a:lnTo>
                    <a:pt x="21294" y="60763"/>
                  </a:lnTo>
                  <a:lnTo>
                    <a:pt x="20087" y="59724"/>
                  </a:lnTo>
                  <a:lnTo>
                    <a:pt x="18377" y="57812"/>
                  </a:lnTo>
                  <a:lnTo>
                    <a:pt x="16432" y="55029"/>
                  </a:lnTo>
                  <a:lnTo>
                    <a:pt x="15460" y="53118"/>
                  </a:lnTo>
                  <a:lnTo>
                    <a:pt x="15124" y="52112"/>
                  </a:lnTo>
                  <a:lnTo>
                    <a:pt x="15091" y="51743"/>
                  </a:lnTo>
                  <a:lnTo>
                    <a:pt x="15091" y="51340"/>
                  </a:lnTo>
                  <a:lnTo>
                    <a:pt x="15393" y="49932"/>
                  </a:lnTo>
                  <a:lnTo>
                    <a:pt x="16298" y="46947"/>
                  </a:lnTo>
                  <a:lnTo>
                    <a:pt x="18176" y="41817"/>
                  </a:lnTo>
                  <a:lnTo>
                    <a:pt x="20456" y="3665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539;p66">
              <a:extLst>
                <a:ext uri="{FF2B5EF4-FFF2-40B4-BE49-F238E27FC236}">
                  <a16:creationId xmlns:a16="http://schemas.microsoft.com/office/drawing/2014/main" id="{674AA907-0363-F520-7F2F-FC2D1B9A467B}"/>
                </a:ext>
              </a:extLst>
            </p:cNvPr>
            <p:cNvSpPr/>
            <p:nvPr/>
          </p:nvSpPr>
          <p:spPr>
            <a:xfrm>
              <a:off x="6535375" y="2558675"/>
              <a:ext cx="728550" cy="1658250"/>
            </a:xfrm>
            <a:custGeom>
              <a:avLst/>
              <a:gdLst/>
              <a:ahLst/>
              <a:cxnLst/>
              <a:rect l="l" t="t" r="r" b="b"/>
              <a:pathLst>
                <a:path w="29142" h="66330" fill="none" extrusionOk="0">
                  <a:moveTo>
                    <a:pt x="1" y="12542"/>
                  </a:moveTo>
                  <a:lnTo>
                    <a:pt x="1141" y="11536"/>
                  </a:lnTo>
                  <a:lnTo>
                    <a:pt x="7076" y="7277"/>
                  </a:lnTo>
                  <a:lnTo>
                    <a:pt x="10027" y="5467"/>
                  </a:lnTo>
                  <a:lnTo>
                    <a:pt x="13246" y="3756"/>
                  </a:lnTo>
                  <a:lnTo>
                    <a:pt x="16600" y="2314"/>
                  </a:lnTo>
                  <a:lnTo>
                    <a:pt x="18344" y="1744"/>
                  </a:lnTo>
                  <a:lnTo>
                    <a:pt x="21529" y="839"/>
                  </a:lnTo>
                  <a:lnTo>
                    <a:pt x="24950" y="135"/>
                  </a:lnTo>
                  <a:lnTo>
                    <a:pt x="26593" y="1"/>
                  </a:lnTo>
                  <a:lnTo>
                    <a:pt x="27766" y="235"/>
                  </a:lnTo>
                  <a:lnTo>
                    <a:pt x="28571" y="738"/>
                  </a:lnTo>
                  <a:lnTo>
                    <a:pt x="29007" y="1610"/>
                  </a:lnTo>
                  <a:lnTo>
                    <a:pt x="29141" y="2817"/>
                  </a:lnTo>
                  <a:lnTo>
                    <a:pt x="29108" y="3555"/>
                  </a:lnTo>
                  <a:lnTo>
                    <a:pt x="28907" y="5601"/>
                  </a:lnTo>
                  <a:lnTo>
                    <a:pt x="27431" y="13615"/>
                  </a:lnTo>
                  <a:lnTo>
                    <a:pt x="25218" y="23407"/>
                  </a:lnTo>
                  <a:lnTo>
                    <a:pt x="23340" y="29979"/>
                  </a:lnTo>
                  <a:lnTo>
                    <a:pt x="22133" y="33299"/>
                  </a:lnTo>
                  <a:lnTo>
                    <a:pt x="21563" y="34439"/>
                  </a:lnTo>
                  <a:lnTo>
                    <a:pt x="20456" y="36653"/>
                  </a:lnTo>
                  <a:lnTo>
                    <a:pt x="18176" y="41817"/>
                  </a:lnTo>
                  <a:lnTo>
                    <a:pt x="16298" y="46947"/>
                  </a:lnTo>
                  <a:lnTo>
                    <a:pt x="15393" y="49932"/>
                  </a:lnTo>
                  <a:lnTo>
                    <a:pt x="15091" y="51340"/>
                  </a:lnTo>
                  <a:lnTo>
                    <a:pt x="15091" y="51743"/>
                  </a:lnTo>
                  <a:lnTo>
                    <a:pt x="15124" y="52112"/>
                  </a:lnTo>
                  <a:lnTo>
                    <a:pt x="15460" y="53118"/>
                  </a:lnTo>
                  <a:lnTo>
                    <a:pt x="16432" y="55029"/>
                  </a:lnTo>
                  <a:lnTo>
                    <a:pt x="18377" y="57812"/>
                  </a:lnTo>
                  <a:lnTo>
                    <a:pt x="20087" y="59724"/>
                  </a:lnTo>
                  <a:lnTo>
                    <a:pt x="21294" y="60763"/>
                  </a:lnTo>
                  <a:lnTo>
                    <a:pt x="21898" y="61166"/>
                  </a:lnTo>
                  <a:lnTo>
                    <a:pt x="22468" y="61534"/>
                  </a:lnTo>
                  <a:lnTo>
                    <a:pt x="23306" y="62306"/>
                  </a:lnTo>
                  <a:lnTo>
                    <a:pt x="23877" y="63077"/>
                  </a:lnTo>
                  <a:lnTo>
                    <a:pt x="24178" y="63815"/>
                  </a:lnTo>
                  <a:lnTo>
                    <a:pt x="24245" y="64519"/>
                  </a:lnTo>
                  <a:lnTo>
                    <a:pt x="24044" y="65089"/>
                  </a:lnTo>
                  <a:lnTo>
                    <a:pt x="23675" y="65558"/>
                  </a:lnTo>
                  <a:lnTo>
                    <a:pt x="23072" y="65894"/>
                  </a:lnTo>
                  <a:lnTo>
                    <a:pt x="22736" y="65994"/>
                  </a:lnTo>
                  <a:lnTo>
                    <a:pt x="21965" y="66162"/>
                  </a:lnTo>
                  <a:lnTo>
                    <a:pt x="20154" y="66330"/>
                  </a:lnTo>
                  <a:lnTo>
                    <a:pt x="18344" y="66028"/>
                  </a:lnTo>
                  <a:lnTo>
                    <a:pt x="16835" y="65558"/>
                  </a:lnTo>
                  <a:lnTo>
                    <a:pt x="15024" y="64720"/>
                  </a:lnTo>
                  <a:lnTo>
                    <a:pt x="12878" y="63546"/>
                  </a:lnTo>
                  <a:lnTo>
                    <a:pt x="11637" y="62742"/>
                  </a:lnTo>
                  <a:lnTo>
                    <a:pt x="10363" y="61903"/>
                  </a:lnTo>
                  <a:lnTo>
                    <a:pt x="8183" y="60126"/>
                  </a:lnTo>
                  <a:lnTo>
                    <a:pt x="6372" y="58282"/>
                  </a:lnTo>
                  <a:lnTo>
                    <a:pt x="4897" y="56437"/>
                  </a:lnTo>
                  <a:lnTo>
                    <a:pt x="3757" y="54694"/>
                  </a:lnTo>
                  <a:lnTo>
                    <a:pt x="2952" y="53118"/>
                  </a:lnTo>
                  <a:lnTo>
                    <a:pt x="2482" y="51810"/>
                  </a:lnTo>
                  <a:lnTo>
                    <a:pt x="2348" y="50804"/>
                  </a:lnTo>
                  <a:lnTo>
                    <a:pt x="2415" y="50502"/>
                  </a:lnTo>
                  <a:lnTo>
                    <a:pt x="2516" y="50200"/>
                  </a:lnTo>
                  <a:lnTo>
                    <a:pt x="2985" y="49529"/>
                  </a:lnTo>
                  <a:lnTo>
                    <a:pt x="4192" y="48490"/>
                  </a:lnTo>
                  <a:lnTo>
                    <a:pt x="6238" y="46813"/>
                  </a:lnTo>
                  <a:lnTo>
                    <a:pt x="7781" y="45338"/>
                  </a:lnTo>
                  <a:lnTo>
                    <a:pt x="8652" y="44265"/>
                  </a:lnTo>
                  <a:lnTo>
                    <a:pt x="8988" y="43661"/>
                  </a:lnTo>
                  <a:lnTo>
                    <a:pt x="9357" y="43024"/>
                  </a:lnTo>
                  <a:lnTo>
                    <a:pt x="10094" y="41113"/>
                  </a:lnTo>
                  <a:lnTo>
                    <a:pt x="11302" y="37357"/>
                  </a:lnTo>
                  <a:lnTo>
                    <a:pt x="12777" y="31354"/>
                  </a:lnTo>
                  <a:lnTo>
                    <a:pt x="13749" y="25654"/>
                  </a:lnTo>
                  <a:lnTo>
                    <a:pt x="13917" y="23440"/>
                  </a:lnTo>
                  <a:lnTo>
                    <a:pt x="14018" y="22200"/>
                  </a:lnTo>
                  <a:lnTo>
                    <a:pt x="14320" y="19685"/>
                  </a:lnTo>
                  <a:lnTo>
                    <a:pt x="14856" y="17203"/>
                  </a:lnTo>
                  <a:lnTo>
                    <a:pt x="15594" y="14789"/>
                  </a:lnTo>
                  <a:lnTo>
                    <a:pt x="16030" y="13615"/>
                  </a:lnTo>
                  <a:lnTo>
                    <a:pt x="14588" y="13850"/>
                  </a:lnTo>
                  <a:lnTo>
                    <a:pt x="7311" y="15527"/>
                  </a:lnTo>
                  <a:lnTo>
                    <a:pt x="3757" y="16633"/>
                  </a:lnTo>
                  <a:lnTo>
                    <a:pt x="1845" y="17404"/>
                  </a:lnTo>
                  <a:lnTo>
                    <a:pt x="1141" y="17807"/>
                  </a:lnTo>
                  <a:lnTo>
                    <a:pt x="1" y="12542"/>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540;p66">
              <a:extLst>
                <a:ext uri="{FF2B5EF4-FFF2-40B4-BE49-F238E27FC236}">
                  <a16:creationId xmlns:a16="http://schemas.microsoft.com/office/drawing/2014/main" id="{54EEC00A-626F-903C-CBA5-6CA56502B28F}"/>
                </a:ext>
              </a:extLst>
            </p:cNvPr>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7069" y="44667"/>
                  </a:lnTo>
                  <a:lnTo>
                    <a:pt x="19920" y="37793"/>
                  </a:lnTo>
                  <a:lnTo>
                    <a:pt x="21563" y="34439"/>
                  </a:lnTo>
                  <a:lnTo>
                    <a:pt x="22133" y="33299"/>
                  </a:lnTo>
                  <a:lnTo>
                    <a:pt x="23340" y="29979"/>
                  </a:lnTo>
                  <a:lnTo>
                    <a:pt x="25218" y="23407"/>
                  </a:lnTo>
                  <a:lnTo>
                    <a:pt x="27431" y="13615"/>
                  </a:lnTo>
                  <a:lnTo>
                    <a:pt x="28907" y="5601"/>
                  </a:lnTo>
                  <a:lnTo>
                    <a:pt x="29108" y="3555"/>
                  </a:lnTo>
                  <a:lnTo>
                    <a:pt x="29141" y="2817"/>
                  </a:lnTo>
                  <a:lnTo>
                    <a:pt x="29007" y="1610"/>
                  </a:lnTo>
                  <a:lnTo>
                    <a:pt x="28571" y="738"/>
                  </a:lnTo>
                  <a:lnTo>
                    <a:pt x="27766" y="235"/>
                  </a:lnTo>
                  <a:lnTo>
                    <a:pt x="26593" y="1"/>
                  </a:lnTo>
                  <a:close/>
                </a:path>
              </a:pathLst>
            </a:custGeom>
            <a:solidFill>
              <a:srgbClr val="FFFFFF"/>
            </a:solid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541;p66">
              <a:extLst>
                <a:ext uri="{FF2B5EF4-FFF2-40B4-BE49-F238E27FC236}">
                  <a16:creationId xmlns:a16="http://schemas.microsoft.com/office/drawing/2014/main" id="{A9FB64A3-CDF1-5A7D-1F12-BEC1908812ED}"/>
                </a:ext>
              </a:extLst>
            </p:cNvPr>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542;p66">
              <a:extLst>
                <a:ext uri="{FF2B5EF4-FFF2-40B4-BE49-F238E27FC236}">
                  <a16:creationId xmlns:a16="http://schemas.microsoft.com/office/drawing/2014/main" id="{69E1ACD8-322C-61F2-2F7D-9860FBB02BBF}"/>
                </a:ext>
              </a:extLst>
            </p:cNvPr>
            <p:cNvSpPr/>
            <p:nvPr/>
          </p:nvSpPr>
          <p:spPr>
            <a:xfrm>
              <a:off x="6535375" y="2558675"/>
              <a:ext cx="728550" cy="1205550"/>
            </a:xfrm>
            <a:custGeom>
              <a:avLst/>
              <a:gdLst/>
              <a:ahLst/>
              <a:cxnLst/>
              <a:rect l="l" t="t" r="r" b="b"/>
              <a:pathLst>
                <a:path w="29142" h="48222" extrusionOk="0">
                  <a:moveTo>
                    <a:pt x="26593" y="1"/>
                  </a:move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543;p66">
              <a:extLst>
                <a:ext uri="{FF2B5EF4-FFF2-40B4-BE49-F238E27FC236}">
                  <a16:creationId xmlns:a16="http://schemas.microsoft.com/office/drawing/2014/main" id="{0FCA794B-396E-F9EA-0C8C-D7891E984988}"/>
                </a:ext>
              </a:extLst>
            </p:cNvPr>
            <p:cNvSpPr/>
            <p:nvPr/>
          </p:nvSpPr>
          <p:spPr>
            <a:xfrm>
              <a:off x="6535375" y="2628250"/>
              <a:ext cx="617050" cy="1061375"/>
            </a:xfrm>
            <a:custGeom>
              <a:avLst/>
              <a:gdLst/>
              <a:ahLst/>
              <a:cxnLst/>
              <a:rect l="l" t="t" r="r" b="b"/>
              <a:pathLst>
                <a:path w="24682" h="42455" extrusionOk="0">
                  <a:moveTo>
                    <a:pt x="24245" y="1"/>
                  </a:moveTo>
                  <a:lnTo>
                    <a:pt x="23105" y="135"/>
                  </a:lnTo>
                  <a:lnTo>
                    <a:pt x="19182" y="1342"/>
                  </a:lnTo>
                  <a:lnTo>
                    <a:pt x="7781" y="5836"/>
                  </a:lnTo>
                  <a:lnTo>
                    <a:pt x="1476" y="8552"/>
                  </a:lnTo>
                  <a:lnTo>
                    <a:pt x="269" y="9524"/>
                  </a:lnTo>
                  <a:lnTo>
                    <a:pt x="1" y="9759"/>
                  </a:lnTo>
                  <a:lnTo>
                    <a:pt x="1141" y="15024"/>
                  </a:lnTo>
                  <a:lnTo>
                    <a:pt x="1845" y="14621"/>
                  </a:lnTo>
                  <a:lnTo>
                    <a:pt x="3757" y="13850"/>
                  </a:lnTo>
                  <a:lnTo>
                    <a:pt x="7311" y="12744"/>
                  </a:lnTo>
                  <a:lnTo>
                    <a:pt x="14588" y="11067"/>
                  </a:lnTo>
                  <a:lnTo>
                    <a:pt x="16030" y="10832"/>
                  </a:lnTo>
                  <a:lnTo>
                    <a:pt x="15594" y="12006"/>
                  </a:lnTo>
                  <a:lnTo>
                    <a:pt x="14856" y="14420"/>
                  </a:lnTo>
                  <a:lnTo>
                    <a:pt x="14320" y="16902"/>
                  </a:lnTo>
                  <a:lnTo>
                    <a:pt x="14018" y="19417"/>
                  </a:lnTo>
                  <a:lnTo>
                    <a:pt x="13917" y="20657"/>
                  </a:lnTo>
                  <a:lnTo>
                    <a:pt x="13749" y="22871"/>
                  </a:lnTo>
                  <a:lnTo>
                    <a:pt x="12777" y="28571"/>
                  </a:lnTo>
                  <a:lnTo>
                    <a:pt x="11302" y="34574"/>
                  </a:lnTo>
                  <a:lnTo>
                    <a:pt x="10094" y="38330"/>
                  </a:lnTo>
                  <a:lnTo>
                    <a:pt x="9357" y="40241"/>
                  </a:lnTo>
                  <a:lnTo>
                    <a:pt x="8988" y="40878"/>
                  </a:lnTo>
                  <a:lnTo>
                    <a:pt x="8787" y="41247"/>
                  </a:lnTo>
                  <a:lnTo>
                    <a:pt x="8552" y="41582"/>
                  </a:lnTo>
                  <a:lnTo>
                    <a:pt x="9424" y="41683"/>
                  </a:lnTo>
                  <a:lnTo>
                    <a:pt x="11100" y="42119"/>
                  </a:lnTo>
                  <a:lnTo>
                    <a:pt x="11905" y="42454"/>
                  </a:lnTo>
                  <a:lnTo>
                    <a:pt x="13817" y="38330"/>
                  </a:lnTo>
                  <a:lnTo>
                    <a:pt x="16466" y="31925"/>
                  </a:lnTo>
                  <a:lnTo>
                    <a:pt x="17874" y="27867"/>
                  </a:lnTo>
                  <a:lnTo>
                    <a:pt x="18411" y="25989"/>
                  </a:lnTo>
                  <a:lnTo>
                    <a:pt x="20356" y="18578"/>
                  </a:lnTo>
                  <a:lnTo>
                    <a:pt x="23441" y="6775"/>
                  </a:lnTo>
                  <a:lnTo>
                    <a:pt x="24413" y="2482"/>
                  </a:lnTo>
                  <a:lnTo>
                    <a:pt x="24681" y="672"/>
                  </a:lnTo>
                  <a:lnTo>
                    <a:pt x="24681" y="202"/>
                  </a:lnTo>
                  <a:lnTo>
                    <a:pt x="24648" y="68"/>
                  </a:lnTo>
                  <a:lnTo>
                    <a:pt x="24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544;p66">
              <a:extLst>
                <a:ext uri="{FF2B5EF4-FFF2-40B4-BE49-F238E27FC236}">
                  <a16:creationId xmlns:a16="http://schemas.microsoft.com/office/drawing/2014/main" id="{F8C909A2-8C75-757B-C348-3BC1D1780F5A}"/>
                </a:ext>
              </a:extLst>
            </p:cNvPr>
            <p:cNvSpPr/>
            <p:nvPr/>
          </p:nvSpPr>
          <p:spPr>
            <a:xfrm>
              <a:off x="6936100" y="2673525"/>
              <a:ext cx="146750" cy="225550"/>
            </a:xfrm>
            <a:custGeom>
              <a:avLst/>
              <a:gdLst/>
              <a:ahLst/>
              <a:cxnLst/>
              <a:rect l="l" t="t" r="r" b="b"/>
              <a:pathLst>
                <a:path w="5870" h="9022" fill="none" extrusionOk="0">
                  <a:moveTo>
                    <a:pt x="1" y="9021"/>
                  </a:moveTo>
                  <a:lnTo>
                    <a:pt x="370" y="8216"/>
                  </a:lnTo>
                  <a:lnTo>
                    <a:pt x="2784" y="3991"/>
                  </a:lnTo>
                  <a:lnTo>
                    <a:pt x="4830" y="1107"/>
                  </a:lnTo>
                  <a:lnTo>
                    <a:pt x="586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545;p66">
              <a:extLst>
                <a:ext uri="{FF2B5EF4-FFF2-40B4-BE49-F238E27FC236}">
                  <a16:creationId xmlns:a16="http://schemas.microsoft.com/office/drawing/2014/main" id="{11F0286A-D08D-A005-7F39-6DF452FEF1FC}"/>
                </a:ext>
              </a:extLst>
            </p:cNvPr>
            <p:cNvSpPr/>
            <p:nvPr/>
          </p:nvSpPr>
          <p:spPr>
            <a:xfrm>
              <a:off x="6535375" y="2558675"/>
              <a:ext cx="728550" cy="1205550"/>
            </a:xfrm>
            <a:custGeom>
              <a:avLst/>
              <a:gdLst/>
              <a:ahLst/>
              <a:cxnLst/>
              <a:rect l="l" t="t" r="r" b="b"/>
              <a:pathLst>
                <a:path w="29142" h="48222" fill="none" extrusionOk="0">
                  <a:moveTo>
                    <a:pt x="8988" y="43661"/>
                  </a:moveTo>
                  <a:lnTo>
                    <a:pt x="8787" y="44030"/>
                  </a:lnTo>
                  <a:lnTo>
                    <a:pt x="8552" y="44365"/>
                  </a:lnTo>
                  <a:lnTo>
                    <a:pt x="9357" y="44466"/>
                  </a:lnTo>
                  <a:lnTo>
                    <a:pt x="10933" y="44835"/>
                  </a:lnTo>
                  <a:lnTo>
                    <a:pt x="12442" y="45472"/>
                  </a:lnTo>
                  <a:lnTo>
                    <a:pt x="13817" y="46310"/>
                  </a:lnTo>
                  <a:lnTo>
                    <a:pt x="14454" y="46813"/>
                  </a:lnTo>
                  <a:lnTo>
                    <a:pt x="15191" y="47484"/>
                  </a:lnTo>
                  <a:lnTo>
                    <a:pt x="15896" y="48222"/>
                  </a:lnTo>
                  <a:lnTo>
                    <a:pt x="16264" y="47652"/>
                  </a:lnTo>
                  <a:lnTo>
                    <a:pt x="17036" y="46176"/>
                  </a:lnTo>
                  <a:lnTo>
                    <a:pt x="18243" y="43326"/>
                  </a:lnTo>
                  <a:lnTo>
                    <a:pt x="19953" y="38966"/>
                  </a:lnTo>
                  <a:lnTo>
                    <a:pt x="21294" y="35915"/>
                  </a:lnTo>
                  <a:lnTo>
                    <a:pt x="22233" y="34171"/>
                  </a:lnTo>
                  <a:lnTo>
                    <a:pt x="22703" y="33500"/>
                  </a:lnTo>
                  <a:lnTo>
                    <a:pt x="23306" y="32629"/>
                  </a:lnTo>
                  <a:lnTo>
                    <a:pt x="24380" y="30751"/>
                  </a:lnTo>
                  <a:lnTo>
                    <a:pt x="25754" y="27733"/>
                  </a:lnTo>
                  <a:lnTo>
                    <a:pt x="27096" y="23373"/>
                  </a:lnTo>
                  <a:lnTo>
                    <a:pt x="28001" y="18880"/>
                  </a:lnTo>
                  <a:lnTo>
                    <a:pt x="28571" y="14487"/>
                  </a:lnTo>
                  <a:lnTo>
                    <a:pt x="28873" y="10463"/>
                  </a:lnTo>
                  <a:lnTo>
                    <a:pt x="29074" y="5467"/>
                  </a:lnTo>
                  <a:lnTo>
                    <a:pt x="29108" y="3555"/>
                  </a:lnTo>
                  <a:lnTo>
                    <a:pt x="29141" y="2817"/>
                  </a:lnTo>
                  <a:lnTo>
                    <a:pt x="29007" y="1610"/>
                  </a:lnTo>
                  <a:lnTo>
                    <a:pt x="28571" y="738"/>
                  </a:lnTo>
                  <a:lnTo>
                    <a:pt x="27766" y="235"/>
                  </a:lnTo>
                  <a:lnTo>
                    <a:pt x="26593" y="1"/>
                  </a:lnTo>
                  <a:lnTo>
                    <a:pt x="24950" y="135"/>
                  </a:lnTo>
                  <a:lnTo>
                    <a:pt x="21529" y="839"/>
                  </a:lnTo>
                  <a:lnTo>
                    <a:pt x="18344" y="1744"/>
                  </a:lnTo>
                  <a:lnTo>
                    <a:pt x="16600" y="2314"/>
                  </a:lnTo>
                  <a:lnTo>
                    <a:pt x="13246" y="3756"/>
                  </a:lnTo>
                  <a:lnTo>
                    <a:pt x="10027" y="5467"/>
                  </a:lnTo>
                  <a:lnTo>
                    <a:pt x="7076" y="7277"/>
                  </a:lnTo>
                  <a:lnTo>
                    <a:pt x="1141" y="11536"/>
                  </a:lnTo>
                  <a:lnTo>
                    <a:pt x="1" y="12542"/>
                  </a:lnTo>
                  <a:lnTo>
                    <a:pt x="1141" y="17807"/>
                  </a:lnTo>
                  <a:lnTo>
                    <a:pt x="1845" y="17404"/>
                  </a:lnTo>
                  <a:lnTo>
                    <a:pt x="3757" y="16633"/>
                  </a:lnTo>
                  <a:lnTo>
                    <a:pt x="7311" y="15527"/>
                  </a:lnTo>
                  <a:lnTo>
                    <a:pt x="14588" y="13850"/>
                  </a:lnTo>
                  <a:lnTo>
                    <a:pt x="16030" y="13615"/>
                  </a:lnTo>
                  <a:lnTo>
                    <a:pt x="15594" y="14789"/>
                  </a:lnTo>
                  <a:lnTo>
                    <a:pt x="14856" y="17203"/>
                  </a:lnTo>
                  <a:lnTo>
                    <a:pt x="14320" y="19685"/>
                  </a:lnTo>
                  <a:lnTo>
                    <a:pt x="14018" y="22200"/>
                  </a:lnTo>
                  <a:lnTo>
                    <a:pt x="13917" y="23440"/>
                  </a:lnTo>
                  <a:lnTo>
                    <a:pt x="13749" y="25654"/>
                  </a:lnTo>
                  <a:lnTo>
                    <a:pt x="12777" y="31354"/>
                  </a:lnTo>
                  <a:lnTo>
                    <a:pt x="11302" y="37357"/>
                  </a:lnTo>
                  <a:lnTo>
                    <a:pt x="10094" y="41113"/>
                  </a:lnTo>
                  <a:lnTo>
                    <a:pt x="9357" y="43024"/>
                  </a:lnTo>
                  <a:lnTo>
                    <a:pt x="8988" y="43661"/>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546;p66">
              <a:extLst>
                <a:ext uri="{FF2B5EF4-FFF2-40B4-BE49-F238E27FC236}">
                  <a16:creationId xmlns:a16="http://schemas.microsoft.com/office/drawing/2014/main" id="{F2D4655F-E325-EEE6-ED18-AF1325AAEBE0}"/>
                </a:ext>
              </a:extLst>
            </p:cNvPr>
            <p:cNvSpPr/>
            <p:nvPr/>
          </p:nvSpPr>
          <p:spPr>
            <a:xfrm>
              <a:off x="6188300" y="2945150"/>
              <a:ext cx="284225" cy="139200"/>
            </a:xfrm>
            <a:custGeom>
              <a:avLst/>
              <a:gdLst/>
              <a:ahLst/>
              <a:cxnLst/>
              <a:rect l="l" t="t" r="r" b="b"/>
              <a:pathLst>
                <a:path w="11369" h="5568" extrusionOk="0">
                  <a:moveTo>
                    <a:pt x="5065" y="1"/>
                  </a:moveTo>
                  <a:lnTo>
                    <a:pt x="3455" y="235"/>
                  </a:lnTo>
                  <a:lnTo>
                    <a:pt x="2784" y="537"/>
                  </a:lnTo>
                  <a:lnTo>
                    <a:pt x="2114" y="906"/>
                  </a:lnTo>
                  <a:lnTo>
                    <a:pt x="1007" y="1945"/>
                  </a:lnTo>
                  <a:lnTo>
                    <a:pt x="303" y="3287"/>
                  </a:lnTo>
                  <a:lnTo>
                    <a:pt x="1" y="4762"/>
                  </a:lnTo>
                  <a:lnTo>
                    <a:pt x="68" y="5567"/>
                  </a:lnTo>
                  <a:lnTo>
                    <a:pt x="1309" y="5466"/>
                  </a:lnTo>
                  <a:lnTo>
                    <a:pt x="3824" y="5198"/>
                  </a:lnTo>
                  <a:lnTo>
                    <a:pt x="6305" y="4729"/>
                  </a:lnTo>
                  <a:lnTo>
                    <a:pt x="8753" y="4092"/>
                  </a:lnTo>
                  <a:lnTo>
                    <a:pt x="9960" y="3689"/>
                  </a:lnTo>
                  <a:lnTo>
                    <a:pt x="10396" y="3522"/>
                  </a:lnTo>
                  <a:lnTo>
                    <a:pt x="10966" y="3153"/>
                  </a:lnTo>
                  <a:lnTo>
                    <a:pt x="11302" y="2784"/>
                  </a:lnTo>
                  <a:lnTo>
                    <a:pt x="11369" y="2415"/>
                  </a:lnTo>
                  <a:lnTo>
                    <a:pt x="11101" y="1845"/>
                  </a:lnTo>
                  <a:lnTo>
                    <a:pt x="10095" y="1107"/>
                  </a:lnTo>
                  <a:lnTo>
                    <a:pt x="8619" y="537"/>
                  </a:lnTo>
                  <a:lnTo>
                    <a:pt x="6875" y="135"/>
                  </a:lnTo>
                  <a:lnTo>
                    <a:pt x="5065"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547;p66">
              <a:extLst>
                <a:ext uri="{FF2B5EF4-FFF2-40B4-BE49-F238E27FC236}">
                  <a16:creationId xmlns:a16="http://schemas.microsoft.com/office/drawing/2014/main" id="{7193835D-2732-85B4-1339-784AE9456909}"/>
                </a:ext>
              </a:extLst>
            </p:cNvPr>
            <p:cNvSpPr/>
            <p:nvPr/>
          </p:nvSpPr>
          <p:spPr>
            <a:xfrm>
              <a:off x="5731425" y="2718800"/>
              <a:ext cx="1839325" cy="1308675"/>
            </a:xfrm>
            <a:custGeom>
              <a:avLst/>
              <a:gdLst/>
              <a:ahLst/>
              <a:cxnLst/>
              <a:rect l="l" t="t" r="r" b="b"/>
              <a:pathLst>
                <a:path w="73573" h="52347" fill="none" extrusionOk="0">
                  <a:moveTo>
                    <a:pt x="4695" y="7814"/>
                  </a:moveTo>
                  <a:lnTo>
                    <a:pt x="4259" y="8049"/>
                  </a:lnTo>
                  <a:lnTo>
                    <a:pt x="2113" y="9625"/>
                  </a:lnTo>
                  <a:lnTo>
                    <a:pt x="671" y="11033"/>
                  </a:lnTo>
                  <a:lnTo>
                    <a:pt x="201" y="11804"/>
                  </a:lnTo>
                  <a:lnTo>
                    <a:pt x="0" y="12207"/>
                  </a:lnTo>
                  <a:lnTo>
                    <a:pt x="134" y="13079"/>
                  </a:lnTo>
                  <a:lnTo>
                    <a:pt x="704" y="14017"/>
                  </a:lnTo>
                  <a:lnTo>
                    <a:pt x="1677" y="14923"/>
                  </a:lnTo>
                  <a:lnTo>
                    <a:pt x="2985" y="15761"/>
                  </a:lnTo>
                  <a:lnTo>
                    <a:pt x="4561" y="16465"/>
                  </a:lnTo>
                  <a:lnTo>
                    <a:pt x="6338" y="16968"/>
                  </a:lnTo>
                  <a:lnTo>
                    <a:pt x="8249" y="17203"/>
                  </a:lnTo>
                  <a:lnTo>
                    <a:pt x="9222" y="17170"/>
                  </a:lnTo>
                  <a:lnTo>
                    <a:pt x="10261" y="17103"/>
                  </a:lnTo>
                  <a:lnTo>
                    <a:pt x="12542" y="16566"/>
                  </a:lnTo>
                  <a:lnTo>
                    <a:pt x="16230" y="15258"/>
                  </a:lnTo>
                  <a:lnTo>
                    <a:pt x="22870" y="12005"/>
                  </a:lnTo>
                  <a:lnTo>
                    <a:pt x="24077" y="11268"/>
                  </a:lnTo>
                  <a:lnTo>
                    <a:pt x="24077" y="12441"/>
                  </a:lnTo>
                  <a:lnTo>
                    <a:pt x="24580" y="18410"/>
                  </a:lnTo>
                  <a:lnTo>
                    <a:pt x="25117" y="21462"/>
                  </a:lnTo>
                  <a:lnTo>
                    <a:pt x="25653" y="23172"/>
                  </a:lnTo>
                  <a:lnTo>
                    <a:pt x="25955" y="23843"/>
                  </a:lnTo>
                  <a:lnTo>
                    <a:pt x="26358" y="24513"/>
                  </a:lnTo>
                  <a:lnTo>
                    <a:pt x="27565" y="26157"/>
                  </a:lnTo>
                  <a:lnTo>
                    <a:pt x="30046" y="29074"/>
                  </a:lnTo>
                  <a:lnTo>
                    <a:pt x="34037" y="33165"/>
                  </a:lnTo>
                  <a:lnTo>
                    <a:pt x="37792" y="36518"/>
                  </a:lnTo>
                  <a:lnTo>
                    <a:pt x="39167" y="37491"/>
                  </a:lnTo>
                  <a:lnTo>
                    <a:pt x="42554" y="39771"/>
                  </a:lnTo>
                  <a:lnTo>
                    <a:pt x="52581" y="46914"/>
                  </a:lnTo>
                  <a:lnTo>
                    <a:pt x="54995" y="48691"/>
                  </a:lnTo>
                  <a:lnTo>
                    <a:pt x="56437" y="49764"/>
                  </a:lnTo>
                  <a:lnTo>
                    <a:pt x="58918" y="51508"/>
                  </a:lnTo>
                  <a:lnTo>
                    <a:pt x="60193" y="52246"/>
                  </a:lnTo>
                  <a:lnTo>
                    <a:pt x="60562" y="52346"/>
                  </a:lnTo>
                  <a:lnTo>
                    <a:pt x="60729" y="52313"/>
                  </a:lnTo>
                  <a:lnTo>
                    <a:pt x="61601" y="51541"/>
                  </a:lnTo>
                  <a:lnTo>
                    <a:pt x="63580" y="49362"/>
                  </a:lnTo>
                  <a:lnTo>
                    <a:pt x="66933" y="45304"/>
                  </a:lnTo>
                  <a:lnTo>
                    <a:pt x="69850" y="41381"/>
                  </a:lnTo>
                  <a:lnTo>
                    <a:pt x="70722" y="40006"/>
                  </a:lnTo>
                  <a:lnTo>
                    <a:pt x="71359" y="38698"/>
                  </a:lnTo>
                  <a:lnTo>
                    <a:pt x="72533" y="35445"/>
                  </a:lnTo>
                  <a:lnTo>
                    <a:pt x="73338" y="32125"/>
                  </a:lnTo>
                  <a:lnTo>
                    <a:pt x="73572" y="30080"/>
                  </a:lnTo>
                  <a:lnTo>
                    <a:pt x="73539" y="29107"/>
                  </a:lnTo>
                  <a:lnTo>
                    <a:pt x="73438" y="28772"/>
                  </a:lnTo>
                  <a:lnTo>
                    <a:pt x="73304" y="28537"/>
                  </a:lnTo>
                  <a:lnTo>
                    <a:pt x="73036" y="28202"/>
                  </a:lnTo>
                  <a:lnTo>
                    <a:pt x="72499" y="28101"/>
                  </a:lnTo>
                  <a:lnTo>
                    <a:pt x="71225" y="28806"/>
                  </a:lnTo>
                  <a:lnTo>
                    <a:pt x="70286" y="29610"/>
                  </a:lnTo>
                  <a:lnTo>
                    <a:pt x="68073" y="31220"/>
                  </a:lnTo>
                  <a:lnTo>
                    <a:pt x="58550" y="37558"/>
                  </a:lnTo>
                  <a:lnTo>
                    <a:pt x="56470" y="38832"/>
                  </a:lnTo>
                  <a:lnTo>
                    <a:pt x="55599" y="39268"/>
                  </a:lnTo>
                  <a:lnTo>
                    <a:pt x="54693" y="39570"/>
                  </a:lnTo>
                  <a:lnTo>
                    <a:pt x="53486" y="38463"/>
                  </a:lnTo>
                  <a:lnTo>
                    <a:pt x="47014" y="31757"/>
                  </a:lnTo>
                  <a:lnTo>
                    <a:pt x="42252" y="26291"/>
                  </a:lnTo>
                  <a:lnTo>
                    <a:pt x="40207" y="23642"/>
                  </a:lnTo>
                  <a:lnTo>
                    <a:pt x="39301" y="22334"/>
                  </a:lnTo>
                  <a:lnTo>
                    <a:pt x="37826" y="19584"/>
                  </a:lnTo>
                  <a:lnTo>
                    <a:pt x="36652" y="16801"/>
                  </a:lnTo>
                  <a:lnTo>
                    <a:pt x="35747" y="14051"/>
                  </a:lnTo>
                  <a:lnTo>
                    <a:pt x="34707" y="10128"/>
                  </a:lnTo>
                  <a:lnTo>
                    <a:pt x="33835" y="6875"/>
                  </a:lnTo>
                  <a:lnTo>
                    <a:pt x="33232" y="5131"/>
                  </a:lnTo>
                  <a:lnTo>
                    <a:pt x="32897" y="4460"/>
                  </a:lnTo>
                  <a:lnTo>
                    <a:pt x="32528" y="3857"/>
                  </a:lnTo>
                  <a:lnTo>
                    <a:pt x="31723" y="2784"/>
                  </a:lnTo>
                  <a:lnTo>
                    <a:pt x="30851" y="1878"/>
                  </a:lnTo>
                  <a:lnTo>
                    <a:pt x="29879" y="1141"/>
                  </a:lnTo>
                  <a:lnTo>
                    <a:pt x="28805" y="604"/>
                  </a:lnTo>
                  <a:lnTo>
                    <a:pt x="27632" y="235"/>
                  </a:lnTo>
                  <a:lnTo>
                    <a:pt x="26358" y="34"/>
                  </a:lnTo>
                  <a:lnTo>
                    <a:pt x="24949" y="1"/>
                  </a:lnTo>
                  <a:lnTo>
                    <a:pt x="24178" y="68"/>
                  </a:lnTo>
                  <a:lnTo>
                    <a:pt x="22501" y="269"/>
                  </a:lnTo>
                  <a:lnTo>
                    <a:pt x="18075" y="1308"/>
                  </a:lnTo>
                  <a:lnTo>
                    <a:pt x="14185" y="2650"/>
                  </a:lnTo>
                  <a:lnTo>
                    <a:pt x="11469" y="3823"/>
                  </a:lnTo>
                  <a:lnTo>
                    <a:pt x="8719" y="5232"/>
                  </a:lnTo>
                  <a:lnTo>
                    <a:pt x="6003" y="6875"/>
                  </a:lnTo>
                  <a:lnTo>
                    <a:pt x="4695" y="7814"/>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548;p66">
              <a:extLst>
                <a:ext uri="{FF2B5EF4-FFF2-40B4-BE49-F238E27FC236}">
                  <a16:creationId xmlns:a16="http://schemas.microsoft.com/office/drawing/2014/main" id="{A7716654-CF3B-2A4E-D682-BE89FBE34BE8}"/>
                </a:ext>
              </a:extLst>
            </p:cNvPr>
            <p:cNvSpPr/>
            <p:nvPr/>
          </p:nvSpPr>
          <p:spPr>
            <a:xfrm>
              <a:off x="5699575" y="2717125"/>
              <a:ext cx="1382425" cy="1133450"/>
            </a:xfrm>
            <a:custGeom>
              <a:avLst/>
              <a:gdLst/>
              <a:ahLst/>
              <a:cxnLst/>
              <a:rect l="l" t="t" r="r" b="b"/>
              <a:pathLst>
                <a:path w="55297" h="45338" extrusionOk="0">
                  <a:moveTo>
                    <a:pt x="26961" y="0"/>
                  </a:move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549;p66">
              <a:extLst>
                <a:ext uri="{FF2B5EF4-FFF2-40B4-BE49-F238E27FC236}">
                  <a16:creationId xmlns:a16="http://schemas.microsoft.com/office/drawing/2014/main" id="{2C742D1A-472F-861E-AA75-F2E6E4221633}"/>
                </a:ext>
              </a:extLst>
            </p:cNvPr>
            <p:cNvSpPr/>
            <p:nvPr/>
          </p:nvSpPr>
          <p:spPr>
            <a:xfrm>
              <a:off x="5699575" y="2717125"/>
              <a:ext cx="1382425" cy="1133450"/>
            </a:xfrm>
            <a:custGeom>
              <a:avLst/>
              <a:gdLst/>
              <a:ahLst/>
              <a:cxnLst/>
              <a:rect l="l" t="t" r="r" b="b"/>
              <a:pathLst>
                <a:path w="55297" h="45338" extrusionOk="0">
                  <a:moveTo>
                    <a:pt x="26961" y="0"/>
                  </a:move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550;p66">
              <a:extLst>
                <a:ext uri="{FF2B5EF4-FFF2-40B4-BE49-F238E27FC236}">
                  <a16:creationId xmlns:a16="http://schemas.microsoft.com/office/drawing/2014/main" id="{F45DAC33-8B5D-459E-708C-ED8740FDA2F4}"/>
                </a:ext>
              </a:extLst>
            </p:cNvPr>
            <p:cNvSpPr/>
            <p:nvPr/>
          </p:nvSpPr>
          <p:spPr>
            <a:xfrm>
              <a:off x="5702075" y="2770775"/>
              <a:ext cx="1322925" cy="1079800"/>
            </a:xfrm>
            <a:custGeom>
              <a:avLst/>
              <a:gdLst/>
              <a:ahLst/>
              <a:cxnLst/>
              <a:rect l="l" t="t" r="r" b="b"/>
              <a:pathLst>
                <a:path w="52917" h="43192" extrusionOk="0">
                  <a:moveTo>
                    <a:pt x="24882" y="1"/>
                  </a:moveTo>
                  <a:lnTo>
                    <a:pt x="24078" y="168"/>
                  </a:lnTo>
                  <a:lnTo>
                    <a:pt x="22837" y="470"/>
                  </a:lnTo>
                  <a:lnTo>
                    <a:pt x="19986" y="1375"/>
                  </a:lnTo>
                  <a:lnTo>
                    <a:pt x="15191" y="3153"/>
                  </a:lnTo>
                  <a:lnTo>
                    <a:pt x="5165" y="7479"/>
                  </a:lnTo>
                  <a:lnTo>
                    <a:pt x="1" y="9926"/>
                  </a:lnTo>
                  <a:lnTo>
                    <a:pt x="135" y="10396"/>
                  </a:lnTo>
                  <a:lnTo>
                    <a:pt x="705" y="11368"/>
                  </a:lnTo>
                  <a:lnTo>
                    <a:pt x="1543" y="12307"/>
                  </a:lnTo>
                  <a:lnTo>
                    <a:pt x="2616" y="13213"/>
                  </a:lnTo>
                  <a:lnTo>
                    <a:pt x="3958" y="14018"/>
                  </a:lnTo>
                  <a:lnTo>
                    <a:pt x="5534" y="14621"/>
                  </a:lnTo>
                  <a:lnTo>
                    <a:pt x="7311" y="15057"/>
                  </a:lnTo>
                  <a:lnTo>
                    <a:pt x="9323" y="15158"/>
                  </a:lnTo>
                  <a:lnTo>
                    <a:pt x="10396" y="15091"/>
                  </a:lnTo>
                  <a:lnTo>
                    <a:pt x="11402" y="14990"/>
                  </a:lnTo>
                  <a:lnTo>
                    <a:pt x="13716" y="14386"/>
                  </a:lnTo>
                  <a:lnTo>
                    <a:pt x="17404" y="13045"/>
                  </a:lnTo>
                  <a:lnTo>
                    <a:pt x="24044" y="9893"/>
                  </a:lnTo>
                  <a:lnTo>
                    <a:pt x="25251" y="9189"/>
                  </a:lnTo>
                  <a:lnTo>
                    <a:pt x="25251" y="10362"/>
                  </a:lnTo>
                  <a:lnTo>
                    <a:pt x="25754" y="16331"/>
                  </a:lnTo>
                  <a:lnTo>
                    <a:pt x="26291" y="19383"/>
                  </a:lnTo>
                  <a:lnTo>
                    <a:pt x="26827" y="21093"/>
                  </a:lnTo>
                  <a:lnTo>
                    <a:pt x="27129" y="21764"/>
                  </a:lnTo>
                  <a:lnTo>
                    <a:pt x="27532" y="22434"/>
                  </a:lnTo>
                  <a:lnTo>
                    <a:pt x="28739" y="24078"/>
                  </a:lnTo>
                  <a:lnTo>
                    <a:pt x="31220" y="26995"/>
                  </a:lnTo>
                  <a:lnTo>
                    <a:pt x="35211" y="31086"/>
                  </a:lnTo>
                  <a:lnTo>
                    <a:pt x="38966" y="34439"/>
                  </a:lnTo>
                  <a:lnTo>
                    <a:pt x="40341" y="35412"/>
                  </a:lnTo>
                  <a:lnTo>
                    <a:pt x="44969" y="38564"/>
                  </a:lnTo>
                  <a:lnTo>
                    <a:pt x="51441" y="43192"/>
                  </a:lnTo>
                  <a:lnTo>
                    <a:pt x="51709" y="42253"/>
                  </a:lnTo>
                  <a:lnTo>
                    <a:pt x="52447" y="40509"/>
                  </a:lnTo>
                  <a:lnTo>
                    <a:pt x="52916" y="39671"/>
                  </a:lnTo>
                  <a:lnTo>
                    <a:pt x="49932" y="37457"/>
                  </a:lnTo>
                  <a:lnTo>
                    <a:pt x="43963" y="32696"/>
                  </a:lnTo>
                  <a:lnTo>
                    <a:pt x="39972" y="29141"/>
                  </a:lnTo>
                  <a:lnTo>
                    <a:pt x="37659" y="26861"/>
                  </a:lnTo>
                  <a:lnTo>
                    <a:pt x="35814" y="24748"/>
                  </a:lnTo>
                  <a:lnTo>
                    <a:pt x="34506" y="22803"/>
                  </a:lnTo>
                  <a:lnTo>
                    <a:pt x="34138" y="21965"/>
                  </a:lnTo>
                  <a:lnTo>
                    <a:pt x="33568" y="20389"/>
                  </a:lnTo>
                  <a:lnTo>
                    <a:pt x="32796" y="16834"/>
                  </a:lnTo>
                  <a:lnTo>
                    <a:pt x="31891" y="10966"/>
                  </a:lnTo>
                  <a:lnTo>
                    <a:pt x="30818" y="5567"/>
                  </a:lnTo>
                  <a:lnTo>
                    <a:pt x="30013" y="3320"/>
                  </a:lnTo>
                  <a:lnTo>
                    <a:pt x="29309" y="2080"/>
                  </a:lnTo>
                  <a:lnTo>
                    <a:pt x="28470" y="1074"/>
                  </a:lnTo>
                  <a:lnTo>
                    <a:pt x="27464" y="369"/>
                  </a:lnTo>
                  <a:lnTo>
                    <a:pt x="262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551;p66">
              <a:extLst>
                <a:ext uri="{FF2B5EF4-FFF2-40B4-BE49-F238E27FC236}">
                  <a16:creationId xmlns:a16="http://schemas.microsoft.com/office/drawing/2014/main" id="{36B3A608-3454-B199-5FEC-04E60E801CE2}"/>
                </a:ext>
              </a:extLst>
            </p:cNvPr>
            <p:cNvSpPr/>
            <p:nvPr/>
          </p:nvSpPr>
          <p:spPr>
            <a:xfrm>
              <a:off x="6325800" y="2864675"/>
              <a:ext cx="7575" cy="135825"/>
            </a:xfrm>
            <a:custGeom>
              <a:avLst/>
              <a:gdLst/>
              <a:ahLst/>
              <a:cxnLst/>
              <a:rect l="l" t="t" r="r" b="b"/>
              <a:pathLst>
                <a:path w="303" h="5433" fill="none" extrusionOk="0">
                  <a:moveTo>
                    <a:pt x="302" y="5433"/>
                  </a:moveTo>
                  <a:lnTo>
                    <a:pt x="0" y="0"/>
                  </a:lnTo>
                </a:path>
              </a:pathLst>
            </a:custGeom>
            <a:noFill/>
            <a:ln w="109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552;p66">
              <a:extLst>
                <a:ext uri="{FF2B5EF4-FFF2-40B4-BE49-F238E27FC236}">
                  <a16:creationId xmlns:a16="http://schemas.microsoft.com/office/drawing/2014/main" id="{9D552C26-0EF1-E6B0-ED05-F091B17AB3FC}"/>
                </a:ext>
              </a:extLst>
            </p:cNvPr>
            <p:cNvSpPr/>
            <p:nvPr/>
          </p:nvSpPr>
          <p:spPr>
            <a:xfrm>
              <a:off x="5699575" y="2717125"/>
              <a:ext cx="1382425" cy="1133450"/>
            </a:xfrm>
            <a:custGeom>
              <a:avLst/>
              <a:gdLst/>
              <a:ahLst/>
              <a:cxnLst/>
              <a:rect l="l" t="t" r="r" b="b"/>
              <a:pathLst>
                <a:path w="55297" h="45338" fill="none" extrusionOk="0">
                  <a:moveTo>
                    <a:pt x="55297" y="39000"/>
                  </a:moveTo>
                  <a:lnTo>
                    <a:pt x="54291" y="37927"/>
                  </a:lnTo>
                  <a:lnTo>
                    <a:pt x="50837" y="33567"/>
                  </a:lnTo>
                  <a:lnTo>
                    <a:pt x="46712" y="27766"/>
                  </a:lnTo>
                  <a:lnTo>
                    <a:pt x="42889" y="21831"/>
                  </a:lnTo>
                  <a:lnTo>
                    <a:pt x="41481" y="19282"/>
                  </a:lnTo>
                  <a:lnTo>
                    <a:pt x="39804" y="15962"/>
                  </a:lnTo>
                  <a:lnTo>
                    <a:pt x="37557" y="10932"/>
                  </a:lnTo>
                  <a:lnTo>
                    <a:pt x="36115" y="7344"/>
                  </a:lnTo>
                  <a:lnTo>
                    <a:pt x="34942" y="4595"/>
                  </a:lnTo>
                  <a:lnTo>
                    <a:pt x="34271" y="3320"/>
                  </a:lnTo>
                  <a:lnTo>
                    <a:pt x="33902" y="2717"/>
                  </a:lnTo>
                  <a:lnTo>
                    <a:pt x="33131" y="1744"/>
                  </a:lnTo>
                  <a:lnTo>
                    <a:pt x="32226" y="1006"/>
                  </a:lnTo>
                  <a:lnTo>
                    <a:pt x="31220" y="503"/>
                  </a:lnTo>
                  <a:lnTo>
                    <a:pt x="30147" y="168"/>
                  </a:lnTo>
                  <a:lnTo>
                    <a:pt x="28939" y="0"/>
                  </a:lnTo>
                  <a:lnTo>
                    <a:pt x="26961" y="0"/>
                  </a:lnTo>
                  <a:lnTo>
                    <a:pt x="25485" y="135"/>
                  </a:lnTo>
                  <a:lnTo>
                    <a:pt x="23842" y="302"/>
                  </a:lnTo>
                  <a:lnTo>
                    <a:pt x="19651" y="939"/>
                  </a:lnTo>
                  <a:lnTo>
                    <a:pt x="15794" y="1878"/>
                  </a:lnTo>
                  <a:lnTo>
                    <a:pt x="12977" y="2750"/>
                  </a:lnTo>
                  <a:lnTo>
                    <a:pt x="9959" y="3957"/>
                  </a:lnTo>
                  <a:lnTo>
                    <a:pt x="6774" y="5466"/>
                  </a:lnTo>
                  <a:lnTo>
                    <a:pt x="5097" y="6405"/>
                  </a:lnTo>
                  <a:lnTo>
                    <a:pt x="4628" y="6674"/>
                  </a:lnTo>
                  <a:lnTo>
                    <a:pt x="2247" y="8283"/>
                  </a:lnTo>
                  <a:lnTo>
                    <a:pt x="704" y="9759"/>
                  </a:lnTo>
                  <a:lnTo>
                    <a:pt x="168" y="10530"/>
                  </a:lnTo>
                  <a:lnTo>
                    <a:pt x="0" y="10966"/>
                  </a:lnTo>
                  <a:lnTo>
                    <a:pt x="67" y="12005"/>
                  </a:lnTo>
                  <a:lnTo>
                    <a:pt x="570" y="13146"/>
                  </a:lnTo>
                  <a:lnTo>
                    <a:pt x="1543" y="14353"/>
                  </a:lnTo>
                  <a:lnTo>
                    <a:pt x="2884" y="15493"/>
                  </a:lnTo>
                  <a:lnTo>
                    <a:pt x="4661" y="16432"/>
                  </a:lnTo>
                  <a:lnTo>
                    <a:pt x="6740" y="17069"/>
                  </a:lnTo>
                  <a:lnTo>
                    <a:pt x="9188" y="17337"/>
                  </a:lnTo>
                  <a:lnTo>
                    <a:pt x="10529" y="17237"/>
                  </a:lnTo>
                  <a:lnTo>
                    <a:pt x="11535" y="17136"/>
                  </a:lnTo>
                  <a:lnTo>
                    <a:pt x="13816" y="16532"/>
                  </a:lnTo>
                  <a:lnTo>
                    <a:pt x="17538" y="15191"/>
                  </a:lnTo>
                  <a:lnTo>
                    <a:pt x="24178" y="12039"/>
                  </a:lnTo>
                  <a:lnTo>
                    <a:pt x="25385" y="11335"/>
                  </a:lnTo>
                  <a:lnTo>
                    <a:pt x="25385" y="12508"/>
                  </a:lnTo>
                  <a:lnTo>
                    <a:pt x="25854" y="18477"/>
                  </a:lnTo>
                  <a:lnTo>
                    <a:pt x="26424" y="21529"/>
                  </a:lnTo>
                  <a:lnTo>
                    <a:pt x="26927" y="23239"/>
                  </a:lnTo>
                  <a:lnTo>
                    <a:pt x="27263" y="23910"/>
                  </a:lnTo>
                  <a:lnTo>
                    <a:pt x="27632" y="24580"/>
                  </a:lnTo>
                  <a:lnTo>
                    <a:pt x="28839" y="26224"/>
                  </a:lnTo>
                  <a:lnTo>
                    <a:pt x="31320" y="29141"/>
                  </a:lnTo>
                  <a:lnTo>
                    <a:pt x="35344" y="33232"/>
                  </a:lnTo>
                  <a:lnTo>
                    <a:pt x="39100" y="36585"/>
                  </a:lnTo>
                  <a:lnTo>
                    <a:pt x="40475" y="37558"/>
                  </a:lnTo>
                  <a:lnTo>
                    <a:pt x="45069" y="40710"/>
                  </a:lnTo>
                  <a:lnTo>
                    <a:pt x="51574" y="45338"/>
                  </a:lnTo>
                  <a:lnTo>
                    <a:pt x="51943" y="44063"/>
                  </a:lnTo>
                  <a:lnTo>
                    <a:pt x="52882" y="42018"/>
                  </a:lnTo>
                  <a:lnTo>
                    <a:pt x="53922" y="40442"/>
                  </a:lnTo>
                  <a:lnTo>
                    <a:pt x="54894" y="39369"/>
                  </a:lnTo>
                  <a:lnTo>
                    <a:pt x="55297" y="3900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553;p66">
              <a:extLst>
                <a:ext uri="{FF2B5EF4-FFF2-40B4-BE49-F238E27FC236}">
                  <a16:creationId xmlns:a16="http://schemas.microsoft.com/office/drawing/2014/main" id="{2FA4AF90-9F88-656D-F243-E118E5757643}"/>
                </a:ext>
              </a:extLst>
            </p:cNvPr>
            <p:cNvSpPr/>
            <p:nvPr/>
          </p:nvSpPr>
          <p:spPr>
            <a:xfrm>
              <a:off x="7089525" y="3421325"/>
              <a:ext cx="481225" cy="606150"/>
            </a:xfrm>
            <a:custGeom>
              <a:avLst/>
              <a:gdLst/>
              <a:ahLst/>
              <a:cxnLst/>
              <a:rect l="l" t="t" r="r" b="b"/>
              <a:pathLst>
                <a:path w="19249" h="24246" extrusionOk="0">
                  <a:moveTo>
                    <a:pt x="18175" y="0"/>
                  </a:moveTo>
                  <a:lnTo>
                    <a:pt x="16901" y="705"/>
                  </a:lnTo>
                  <a:lnTo>
                    <a:pt x="15962" y="1509"/>
                  </a:lnTo>
                  <a:lnTo>
                    <a:pt x="13749" y="3119"/>
                  </a:lnTo>
                  <a:lnTo>
                    <a:pt x="4226" y="9457"/>
                  </a:lnTo>
                  <a:lnTo>
                    <a:pt x="2146" y="10731"/>
                  </a:lnTo>
                  <a:lnTo>
                    <a:pt x="1744" y="10932"/>
                  </a:lnTo>
                  <a:lnTo>
                    <a:pt x="1375" y="11100"/>
                  </a:lnTo>
                  <a:lnTo>
                    <a:pt x="1140" y="11569"/>
                  </a:lnTo>
                  <a:lnTo>
                    <a:pt x="906" y="12374"/>
                  </a:lnTo>
                  <a:lnTo>
                    <a:pt x="906" y="12911"/>
                  </a:lnTo>
                  <a:lnTo>
                    <a:pt x="973" y="13146"/>
                  </a:lnTo>
                  <a:lnTo>
                    <a:pt x="1174" y="13514"/>
                  </a:lnTo>
                  <a:lnTo>
                    <a:pt x="1845" y="14252"/>
                  </a:lnTo>
                  <a:lnTo>
                    <a:pt x="2951" y="15191"/>
                  </a:lnTo>
                  <a:lnTo>
                    <a:pt x="3152" y="15359"/>
                  </a:lnTo>
                  <a:lnTo>
                    <a:pt x="0" y="20121"/>
                  </a:lnTo>
                  <a:lnTo>
                    <a:pt x="671" y="20590"/>
                  </a:lnTo>
                  <a:lnTo>
                    <a:pt x="2113" y="21663"/>
                  </a:lnTo>
                  <a:lnTo>
                    <a:pt x="4594" y="23407"/>
                  </a:lnTo>
                  <a:lnTo>
                    <a:pt x="5869" y="24145"/>
                  </a:lnTo>
                  <a:lnTo>
                    <a:pt x="6238" y="24245"/>
                  </a:lnTo>
                  <a:lnTo>
                    <a:pt x="6405" y="24212"/>
                  </a:lnTo>
                  <a:lnTo>
                    <a:pt x="7277" y="23440"/>
                  </a:lnTo>
                  <a:lnTo>
                    <a:pt x="9256" y="21261"/>
                  </a:lnTo>
                  <a:lnTo>
                    <a:pt x="12609" y="17203"/>
                  </a:lnTo>
                  <a:lnTo>
                    <a:pt x="15526" y="13280"/>
                  </a:lnTo>
                  <a:lnTo>
                    <a:pt x="16398" y="11905"/>
                  </a:lnTo>
                  <a:lnTo>
                    <a:pt x="17035" y="10597"/>
                  </a:lnTo>
                  <a:lnTo>
                    <a:pt x="18209" y="7344"/>
                  </a:lnTo>
                  <a:lnTo>
                    <a:pt x="19014" y="4024"/>
                  </a:lnTo>
                  <a:lnTo>
                    <a:pt x="19248" y="1979"/>
                  </a:lnTo>
                  <a:lnTo>
                    <a:pt x="19215" y="1006"/>
                  </a:lnTo>
                  <a:lnTo>
                    <a:pt x="19114" y="671"/>
                  </a:lnTo>
                  <a:lnTo>
                    <a:pt x="18980" y="436"/>
                  </a:lnTo>
                  <a:lnTo>
                    <a:pt x="18712" y="101"/>
                  </a:lnTo>
                  <a:lnTo>
                    <a:pt x="18175"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554;p66">
              <a:extLst>
                <a:ext uri="{FF2B5EF4-FFF2-40B4-BE49-F238E27FC236}">
                  <a16:creationId xmlns:a16="http://schemas.microsoft.com/office/drawing/2014/main" id="{23F8160E-3968-C0A7-6BEF-270011B64920}"/>
                </a:ext>
              </a:extLst>
            </p:cNvPr>
            <p:cNvSpPr/>
            <p:nvPr/>
          </p:nvSpPr>
          <p:spPr>
            <a:xfrm>
              <a:off x="7200175" y="3421325"/>
              <a:ext cx="370575" cy="606150"/>
            </a:xfrm>
            <a:custGeom>
              <a:avLst/>
              <a:gdLst/>
              <a:ahLst/>
              <a:cxnLst/>
              <a:rect l="l" t="t" r="r" b="b"/>
              <a:pathLst>
                <a:path w="14823" h="24246" extrusionOk="0">
                  <a:moveTo>
                    <a:pt x="13783" y="0"/>
                  </a:moveTo>
                  <a:lnTo>
                    <a:pt x="13313" y="168"/>
                  </a:lnTo>
                  <a:lnTo>
                    <a:pt x="13079" y="302"/>
                  </a:lnTo>
                  <a:lnTo>
                    <a:pt x="13213" y="1107"/>
                  </a:lnTo>
                  <a:lnTo>
                    <a:pt x="13179" y="3186"/>
                  </a:lnTo>
                  <a:lnTo>
                    <a:pt x="12676" y="5735"/>
                  </a:lnTo>
                  <a:lnTo>
                    <a:pt x="11670" y="8585"/>
                  </a:lnTo>
                  <a:lnTo>
                    <a:pt x="10899" y="10128"/>
                  </a:lnTo>
                  <a:lnTo>
                    <a:pt x="10061" y="11569"/>
                  </a:lnTo>
                  <a:lnTo>
                    <a:pt x="7412" y="15057"/>
                  </a:lnTo>
                  <a:lnTo>
                    <a:pt x="2616" y="20523"/>
                  </a:lnTo>
                  <a:lnTo>
                    <a:pt x="1" y="23273"/>
                  </a:lnTo>
                  <a:lnTo>
                    <a:pt x="873" y="23843"/>
                  </a:lnTo>
                  <a:lnTo>
                    <a:pt x="1812" y="24245"/>
                  </a:lnTo>
                  <a:lnTo>
                    <a:pt x="1979" y="24212"/>
                  </a:lnTo>
                  <a:lnTo>
                    <a:pt x="2851" y="23440"/>
                  </a:lnTo>
                  <a:lnTo>
                    <a:pt x="4830" y="21261"/>
                  </a:lnTo>
                  <a:lnTo>
                    <a:pt x="8183" y="17203"/>
                  </a:lnTo>
                  <a:lnTo>
                    <a:pt x="11100" y="13280"/>
                  </a:lnTo>
                  <a:lnTo>
                    <a:pt x="11972" y="11905"/>
                  </a:lnTo>
                  <a:lnTo>
                    <a:pt x="12609" y="10597"/>
                  </a:lnTo>
                  <a:lnTo>
                    <a:pt x="13783" y="7344"/>
                  </a:lnTo>
                  <a:lnTo>
                    <a:pt x="14588" y="4024"/>
                  </a:lnTo>
                  <a:lnTo>
                    <a:pt x="14822" y="1979"/>
                  </a:lnTo>
                  <a:lnTo>
                    <a:pt x="14789" y="1006"/>
                  </a:lnTo>
                  <a:lnTo>
                    <a:pt x="14688" y="671"/>
                  </a:lnTo>
                  <a:lnTo>
                    <a:pt x="14554" y="403"/>
                  </a:lnTo>
                  <a:lnTo>
                    <a:pt x="14185" y="68"/>
                  </a:lnTo>
                  <a:lnTo>
                    <a:pt x="13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555;p66">
              <a:extLst>
                <a:ext uri="{FF2B5EF4-FFF2-40B4-BE49-F238E27FC236}">
                  <a16:creationId xmlns:a16="http://schemas.microsoft.com/office/drawing/2014/main" id="{60FDB11C-A6C0-B76E-AB7C-522B023C5B72}"/>
                </a:ext>
              </a:extLst>
            </p:cNvPr>
            <p:cNvSpPr/>
            <p:nvPr/>
          </p:nvSpPr>
          <p:spPr>
            <a:xfrm>
              <a:off x="7200175" y="3929350"/>
              <a:ext cx="114875" cy="98125"/>
            </a:xfrm>
            <a:custGeom>
              <a:avLst/>
              <a:gdLst/>
              <a:ahLst/>
              <a:cxnLst/>
              <a:rect l="l" t="t" r="r" b="b"/>
              <a:pathLst>
                <a:path w="4595" h="3925" extrusionOk="0">
                  <a:moveTo>
                    <a:pt x="2784" y="1"/>
                  </a:moveTo>
                  <a:lnTo>
                    <a:pt x="1241" y="1644"/>
                  </a:lnTo>
                  <a:lnTo>
                    <a:pt x="1" y="2952"/>
                  </a:lnTo>
                  <a:lnTo>
                    <a:pt x="269" y="3153"/>
                  </a:lnTo>
                  <a:lnTo>
                    <a:pt x="303" y="3153"/>
                  </a:lnTo>
                  <a:lnTo>
                    <a:pt x="571" y="3321"/>
                  </a:lnTo>
                  <a:lnTo>
                    <a:pt x="1007" y="3555"/>
                  </a:lnTo>
                  <a:lnTo>
                    <a:pt x="1107" y="3622"/>
                  </a:lnTo>
                  <a:lnTo>
                    <a:pt x="1208" y="3689"/>
                  </a:lnTo>
                  <a:lnTo>
                    <a:pt x="1342" y="3756"/>
                  </a:lnTo>
                  <a:lnTo>
                    <a:pt x="1443" y="3824"/>
                  </a:lnTo>
                  <a:lnTo>
                    <a:pt x="1510" y="3857"/>
                  </a:lnTo>
                  <a:lnTo>
                    <a:pt x="1577" y="3857"/>
                  </a:lnTo>
                  <a:lnTo>
                    <a:pt x="1644" y="3891"/>
                  </a:lnTo>
                  <a:lnTo>
                    <a:pt x="1711" y="3924"/>
                  </a:lnTo>
                  <a:lnTo>
                    <a:pt x="1912" y="3924"/>
                  </a:lnTo>
                  <a:lnTo>
                    <a:pt x="1979" y="3857"/>
                  </a:lnTo>
                  <a:lnTo>
                    <a:pt x="2013" y="3857"/>
                  </a:lnTo>
                  <a:lnTo>
                    <a:pt x="2080" y="3790"/>
                  </a:lnTo>
                  <a:lnTo>
                    <a:pt x="2147" y="3756"/>
                  </a:lnTo>
                  <a:lnTo>
                    <a:pt x="2214" y="3689"/>
                  </a:lnTo>
                  <a:lnTo>
                    <a:pt x="2348" y="3589"/>
                  </a:lnTo>
                  <a:lnTo>
                    <a:pt x="2415" y="3522"/>
                  </a:lnTo>
                  <a:lnTo>
                    <a:pt x="2549" y="3388"/>
                  </a:lnTo>
                  <a:lnTo>
                    <a:pt x="2650" y="3287"/>
                  </a:lnTo>
                  <a:lnTo>
                    <a:pt x="2818" y="3153"/>
                  </a:lnTo>
                  <a:lnTo>
                    <a:pt x="2918" y="3019"/>
                  </a:lnTo>
                  <a:lnTo>
                    <a:pt x="3019" y="2918"/>
                  </a:lnTo>
                  <a:lnTo>
                    <a:pt x="3321" y="2616"/>
                  </a:lnTo>
                  <a:lnTo>
                    <a:pt x="3388" y="2549"/>
                  </a:lnTo>
                  <a:lnTo>
                    <a:pt x="3555" y="2348"/>
                  </a:lnTo>
                  <a:lnTo>
                    <a:pt x="3656" y="2281"/>
                  </a:lnTo>
                  <a:lnTo>
                    <a:pt x="3991" y="1912"/>
                  </a:lnTo>
                  <a:lnTo>
                    <a:pt x="4327" y="1510"/>
                  </a:lnTo>
                  <a:lnTo>
                    <a:pt x="4327" y="1476"/>
                  </a:lnTo>
                  <a:lnTo>
                    <a:pt x="4595" y="1174"/>
                  </a:lnTo>
                  <a:lnTo>
                    <a:pt x="2784"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556;p66">
              <a:extLst>
                <a:ext uri="{FF2B5EF4-FFF2-40B4-BE49-F238E27FC236}">
                  <a16:creationId xmlns:a16="http://schemas.microsoft.com/office/drawing/2014/main" id="{0C846926-38FC-A05B-BF0D-1F4B09D472A0}"/>
                </a:ext>
              </a:extLst>
            </p:cNvPr>
            <p:cNvSpPr/>
            <p:nvPr/>
          </p:nvSpPr>
          <p:spPr>
            <a:xfrm>
              <a:off x="7200175" y="3929350"/>
              <a:ext cx="114875" cy="98125"/>
            </a:xfrm>
            <a:custGeom>
              <a:avLst/>
              <a:gdLst/>
              <a:ahLst/>
              <a:cxnLst/>
              <a:rect l="l" t="t" r="r" b="b"/>
              <a:pathLst>
                <a:path w="4595" h="3925" extrusionOk="0">
                  <a:moveTo>
                    <a:pt x="2784" y="1"/>
                  </a:moveTo>
                  <a:lnTo>
                    <a:pt x="1241" y="1644"/>
                  </a:lnTo>
                  <a:lnTo>
                    <a:pt x="1" y="2952"/>
                  </a:lnTo>
                  <a:lnTo>
                    <a:pt x="269" y="3153"/>
                  </a:lnTo>
                  <a:lnTo>
                    <a:pt x="303" y="3153"/>
                  </a:lnTo>
                  <a:lnTo>
                    <a:pt x="571" y="3321"/>
                  </a:lnTo>
                  <a:lnTo>
                    <a:pt x="1007" y="3555"/>
                  </a:lnTo>
                  <a:lnTo>
                    <a:pt x="1107" y="3622"/>
                  </a:lnTo>
                  <a:lnTo>
                    <a:pt x="1208" y="3689"/>
                  </a:lnTo>
                  <a:lnTo>
                    <a:pt x="1342" y="3756"/>
                  </a:lnTo>
                  <a:lnTo>
                    <a:pt x="1443" y="3824"/>
                  </a:lnTo>
                  <a:lnTo>
                    <a:pt x="1510" y="3857"/>
                  </a:lnTo>
                  <a:lnTo>
                    <a:pt x="1577" y="3857"/>
                  </a:lnTo>
                  <a:lnTo>
                    <a:pt x="1644" y="3891"/>
                  </a:lnTo>
                  <a:lnTo>
                    <a:pt x="1711" y="3924"/>
                  </a:lnTo>
                  <a:lnTo>
                    <a:pt x="1912" y="3924"/>
                  </a:lnTo>
                  <a:lnTo>
                    <a:pt x="1979" y="3857"/>
                  </a:lnTo>
                  <a:lnTo>
                    <a:pt x="2013" y="3857"/>
                  </a:lnTo>
                  <a:lnTo>
                    <a:pt x="2080" y="3790"/>
                  </a:lnTo>
                  <a:lnTo>
                    <a:pt x="2147" y="3756"/>
                  </a:lnTo>
                  <a:lnTo>
                    <a:pt x="2214" y="3689"/>
                  </a:lnTo>
                  <a:lnTo>
                    <a:pt x="2348" y="3589"/>
                  </a:lnTo>
                  <a:lnTo>
                    <a:pt x="2415" y="3522"/>
                  </a:lnTo>
                  <a:lnTo>
                    <a:pt x="2549" y="3388"/>
                  </a:lnTo>
                  <a:lnTo>
                    <a:pt x="2650" y="3287"/>
                  </a:lnTo>
                  <a:lnTo>
                    <a:pt x="2818" y="3153"/>
                  </a:lnTo>
                  <a:lnTo>
                    <a:pt x="2918" y="3019"/>
                  </a:lnTo>
                  <a:lnTo>
                    <a:pt x="3019" y="2918"/>
                  </a:lnTo>
                  <a:lnTo>
                    <a:pt x="3321" y="2616"/>
                  </a:lnTo>
                  <a:lnTo>
                    <a:pt x="3388" y="2549"/>
                  </a:lnTo>
                  <a:lnTo>
                    <a:pt x="3555" y="2348"/>
                  </a:lnTo>
                  <a:lnTo>
                    <a:pt x="3656" y="2281"/>
                  </a:lnTo>
                  <a:lnTo>
                    <a:pt x="3991" y="1912"/>
                  </a:lnTo>
                  <a:lnTo>
                    <a:pt x="4327" y="1510"/>
                  </a:lnTo>
                  <a:lnTo>
                    <a:pt x="4327" y="1476"/>
                  </a:lnTo>
                  <a:lnTo>
                    <a:pt x="4595" y="1174"/>
                  </a:lnTo>
                  <a:lnTo>
                    <a:pt x="2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557;p66">
              <a:extLst>
                <a:ext uri="{FF2B5EF4-FFF2-40B4-BE49-F238E27FC236}">
                  <a16:creationId xmlns:a16="http://schemas.microsoft.com/office/drawing/2014/main" id="{6D2351CB-4DDC-7D38-9484-505B27BE5A04}"/>
                </a:ext>
              </a:extLst>
            </p:cNvPr>
            <p:cNvSpPr/>
            <p:nvPr/>
          </p:nvSpPr>
          <p:spPr>
            <a:xfrm>
              <a:off x="7200175" y="3421325"/>
              <a:ext cx="370575" cy="606150"/>
            </a:xfrm>
            <a:custGeom>
              <a:avLst/>
              <a:gdLst/>
              <a:ahLst/>
              <a:cxnLst/>
              <a:rect l="l" t="t" r="r" b="b"/>
              <a:pathLst>
                <a:path w="14823" h="24246" fill="none" extrusionOk="0">
                  <a:moveTo>
                    <a:pt x="11972" y="11905"/>
                  </a:moveTo>
                  <a:lnTo>
                    <a:pt x="12609" y="10597"/>
                  </a:lnTo>
                  <a:lnTo>
                    <a:pt x="13783" y="7344"/>
                  </a:lnTo>
                  <a:lnTo>
                    <a:pt x="14588" y="4024"/>
                  </a:lnTo>
                  <a:lnTo>
                    <a:pt x="14822" y="1979"/>
                  </a:lnTo>
                  <a:lnTo>
                    <a:pt x="14789" y="1006"/>
                  </a:lnTo>
                  <a:lnTo>
                    <a:pt x="14688" y="671"/>
                  </a:lnTo>
                  <a:lnTo>
                    <a:pt x="14554" y="403"/>
                  </a:lnTo>
                  <a:lnTo>
                    <a:pt x="14185" y="68"/>
                  </a:lnTo>
                  <a:lnTo>
                    <a:pt x="13783" y="0"/>
                  </a:lnTo>
                  <a:lnTo>
                    <a:pt x="13313" y="168"/>
                  </a:lnTo>
                  <a:lnTo>
                    <a:pt x="13079" y="302"/>
                  </a:lnTo>
                  <a:lnTo>
                    <a:pt x="13213" y="1107"/>
                  </a:lnTo>
                  <a:lnTo>
                    <a:pt x="13179" y="3186"/>
                  </a:lnTo>
                  <a:lnTo>
                    <a:pt x="12676" y="5735"/>
                  </a:lnTo>
                  <a:lnTo>
                    <a:pt x="11670" y="8585"/>
                  </a:lnTo>
                  <a:lnTo>
                    <a:pt x="10899" y="10128"/>
                  </a:lnTo>
                  <a:lnTo>
                    <a:pt x="10061" y="11569"/>
                  </a:lnTo>
                  <a:lnTo>
                    <a:pt x="7412" y="15057"/>
                  </a:lnTo>
                  <a:lnTo>
                    <a:pt x="2616" y="20523"/>
                  </a:lnTo>
                  <a:lnTo>
                    <a:pt x="1" y="23273"/>
                  </a:lnTo>
                  <a:lnTo>
                    <a:pt x="873" y="23843"/>
                  </a:lnTo>
                  <a:lnTo>
                    <a:pt x="1812" y="24245"/>
                  </a:lnTo>
                  <a:lnTo>
                    <a:pt x="1979" y="24212"/>
                  </a:lnTo>
                  <a:lnTo>
                    <a:pt x="2851" y="23440"/>
                  </a:lnTo>
                  <a:lnTo>
                    <a:pt x="4830" y="21261"/>
                  </a:lnTo>
                  <a:lnTo>
                    <a:pt x="8183" y="17203"/>
                  </a:lnTo>
                  <a:lnTo>
                    <a:pt x="11100" y="13280"/>
                  </a:lnTo>
                  <a:lnTo>
                    <a:pt x="11972" y="11905"/>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558;p66">
              <a:extLst>
                <a:ext uri="{FF2B5EF4-FFF2-40B4-BE49-F238E27FC236}">
                  <a16:creationId xmlns:a16="http://schemas.microsoft.com/office/drawing/2014/main" id="{CF32A5DF-6947-8768-9AE6-A47DD661A6B4}"/>
                </a:ext>
              </a:extLst>
            </p:cNvPr>
            <p:cNvSpPr/>
            <p:nvPr/>
          </p:nvSpPr>
          <p:spPr>
            <a:xfrm>
              <a:off x="6594075" y="3743250"/>
              <a:ext cx="547450" cy="473675"/>
            </a:xfrm>
            <a:custGeom>
              <a:avLst/>
              <a:gdLst/>
              <a:ahLst/>
              <a:cxnLst/>
              <a:rect l="l" t="t" r="r" b="b"/>
              <a:pathLst>
                <a:path w="21898" h="18947" extrusionOk="0">
                  <a:moveTo>
                    <a:pt x="3186" y="0"/>
                  </a:moveTo>
                  <a:lnTo>
                    <a:pt x="2079" y="906"/>
                  </a:lnTo>
                  <a:lnTo>
                    <a:pt x="704" y="2079"/>
                  </a:lnTo>
                  <a:lnTo>
                    <a:pt x="168" y="2784"/>
                  </a:lnTo>
                  <a:lnTo>
                    <a:pt x="34" y="3119"/>
                  </a:lnTo>
                  <a:lnTo>
                    <a:pt x="0" y="3421"/>
                  </a:lnTo>
                  <a:lnTo>
                    <a:pt x="134" y="4427"/>
                  </a:lnTo>
                  <a:lnTo>
                    <a:pt x="604" y="5735"/>
                  </a:lnTo>
                  <a:lnTo>
                    <a:pt x="1409" y="7311"/>
                  </a:lnTo>
                  <a:lnTo>
                    <a:pt x="2515" y="9054"/>
                  </a:lnTo>
                  <a:lnTo>
                    <a:pt x="3991" y="10899"/>
                  </a:lnTo>
                  <a:lnTo>
                    <a:pt x="5835" y="12743"/>
                  </a:lnTo>
                  <a:lnTo>
                    <a:pt x="8015" y="14520"/>
                  </a:lnTo>
                  <a:lnTo>
                    <a:pt x="9255" y="15359"/>
                  </a:lnTo>
                  <a:lnTo>
                    <a:pt x="10496" y="16163"/>
                  </a:lnTo>
                  <a:lnTo>
                    <a:pt x="12642" y="17337"/>
                  </a:lnTo>
                  <a:lnTo>
                    <a:pt x="14453" y="18175"/>
                  </a:lnTo>
                  <a:lnTo>
                    <a:pt x="15962" y="18645"/>
                  </a:lnTo>
                  <a:lnTo>
                    <a:pt x="17806" y="18947"/>
                  </a:lnTo>
                  <a:lnTo>
                    <a:pt x="19617" y="18779"/>
                  </a:lnTo>
                  <a:lnTo>
                    <a:pt x="20355" y="18611"/>
                  </a:lnTo>
                  <a:lnTo>
                    <a:pt x="20724" y="18511"/>
                  </a:lnTo>
                  <a:lnTo>
                    <a:pt x="21294" y="18175"/>
                  </a:lnTo>
                  <a:lnTo>
                    <a:pt x="21696" y="17706"/>
                  </a:lnTo>
                  <a:lnTo>
                    <a:pt x="21897" y="17136"/>
                  </a:lnTo>
                  <a:lnTo>
                    <a:pt x="21830" y="16432"/>
                  </a:lnTo>
                  <a:lnTo>
                    <a:pt x="21529" y="15694"/>
                  </a:lnTo>
                  <a:lnTo>
                    <a:pt x="20958" y="14923"/>
                  </a:lnTo>
                  <a:lnTo>
                    <a:pt x="20120" y="14151"/>
                  </a:lnTo>
                  <a:lnTo>
                    <a:pt x="19550" y="13783"/>
                  </a:lnTo>
                  <a:lnTo>
                    <a:pt x="18946" y="13380"/>
                  </a:lnTo>
                  <a:lnTo>
                    <a:pt x="17739" y="12341"/>
                  </a:lnTo>
                  <a:lnTo>
                    <a:pt x="16029" y="10429"/>
                  </a:lnTo>
                  <a:lnTo>
                    <a:pt x="14084" y="7646"/>
                  </a:lnTo>
                  <a:lnTo>
                    <a:pt x="13112" y="5735"/>
                  </a:lnTo>
                  <a:lnTo>
                    <a:pt x="12776" y="4729"/>
                  </a:lnTo>
                  <a:lnTo>
                    <a:pt x="12743" y="4360"/>
                  </a:lnTo>
                  <a:lnTo>
                    <a:pt x="12743" y="4058"/>
                  </a:lnTo>
                  <a:lnTo>
                    <a:pt x="12776" y="3756"/>
                  </a:lnTo>
                  <a:lnTo>
                    <a:pt x="12307" y="3790"/>
                  </a:lnTo>
                  <a:lnTo>
                    <a:pt x="11435" y="4091"/>
                  </a:lnTo>
                  <a:lnTo>
                    <a:pt x="11066" y="4360"/>
                  </a:lnTo>
                  <a:lnTo>
                    <a:pt x="10060" y="3488"/>
                  </a:lnTo>
                  <a:lnTo>
                    <a:pt x="8048" y="1878"/>
                  </a:lnTo>
                  <a:lnTo>
                    <a:pt x="6975" y="1107"/>
                  </a:lnTo>
                  <a:lnTo>
                    <a:pt x="6070" y="637"/>
                  </a:lnTo>
                  <a:lnTo>
                    <a:pt x="4192" y="67"/>
                  </a:lnTo>
                  <a:lnTo>
                    <a:pt x="3186" y="0"/>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559;p66">
              <a:extLst>
                <a:ext uri="{FF2B5EF4-FFF2-40B4-BE49-F238E27FC236}">
                  <a16:creationId xmlns:a16="http://schemas.microsoft.com/office/drawing/2014/main" id="{21A8B781-50B4-8E61-DE2F-1737CD5FCF64}"/>
                </a:ext>
              </a:extLst>
            </p:cNvPr>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560;p66">
              <a:extLst>
                <a:ext uri="{FF2B5EF4-FFF2-40B4-BE49-F238E27FC236}">
                  <a16:creationId xmlns:a16="http://schemas.microsoft.com/office/drawing/2014/main" id="{EDDBF659-D6E0-96E6-6AC7-EB63995A3561}"/>
                </a:ext>
              </a:extLst>
            </p:cNvPr>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561;p66">
              <a:extLst>
                <a:ext uri="{FF2B5EF4-FFF2-40B4-BE49-F238E27FC236}">
                  <a16:creationId xmlns:a16="http://schemas.microsoft.com/office/drawing/2014/main" id="{20E810C0-5A0F-8F49-13CF-A86251A68C35}"/>
                </a:ext>
              </a:extLst>
            </p:cNvPr>
            <p:cNvSpPr/>
            <p:nvPr/>
          </p:nvSpPr>
          <p:spPr>
            <a:xfrm>
              <a:off x="6594075" y="3791875"/>
              <a:ext cx="547450" cy="425050"/>
            </a:xfrm>
            <a:custGeom>
              <a:avLst/>
              <a:gdLst/>
              <a:ahLst/>
              <a:cxnLst/>
              <a:rect l="l" t="t" r="r" b="b"/>
              <a:pathLst>
                <a:path w="21898" h="17002" extrusionOk="0">
                  <a:moveTo>
                    <a:pt x="906" y="0"/>
                  </a:move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2562;p66">
              <a:extLst>
                <a:ext uri="{FF2B5EF4-FFF2-40B4-BE49-F238E27FC236}">
                  <a16:creationId xmlns:a16="http://schemas.microsoft.com/office/drawing/2014/main" id="{5AD99596-D664-3335-D7CD-B60FA2FD8502}"/>
                </a:ext>
              </a:extLst>
            </p:cNvPr>
            <p:cNvSpPr/>
            <p:nvPr/>
          </p:nvSpPr>
          <p:spPr>
            <a:xfrm>
              <a:off x="6594075" y="3791875"/>
              <a:ext cx="547450" cy="425050"/>
            </a:xfrm>
            <a:custGeom>
              <a:avLst/>
              <a:gdLst/>
              <a:ahLst/>
              <a:cxnLst/>
              <a:rect l="l" t="t" r="r" b="b"/>
              <a:pathLst>
                <a:path w="21898" h="17002" fill="none" extrusionOk="0">
                  <a:moveTo>
                    <a:pt x="19550" y="11838"/>
                  </a:moveTo>
                  <a:lnTo>
                    <a:pt x="18779" y="11301"/>
                  </a:lnTo>
                  <a:lnTo>
                    <a:pt x="17370" y="10027"/>
                  </a:lnTo>
                  <a:lnTo>
                    <a:pt x="16733" y="9323"/>
                  </a:lnTo>
                  <a:lnTo>
                    <a:pt x="15023" y="8618"/>
                  </a:lnTo>
                  <a:lnTo>
                    <a:pt x="11100" y="6808"/>
                  </a:lnTo>
                  <a:lnTo>
                    <a:pt x="9155" y="5667"/>
                  </a:lnTo>
                  <a:lnTo>
                    <a:pt x="8249" y="5064"/>
                  </a:lnTo>
                  <a:lnTo>
                    <a:pt x="7210" y="3991"/>
                  </a:lnTo>
                  <a:lnTo>
                    <a:pt x="6640" y="2985"/>
                  </a:lnTo>
                  <a:lnTo>
                    <a:pt x="6036" y="1945"/>
                  </a:lnTo>
                  <a:lnTo>
                    <a:pt x="5500" y="1375"/>
                  </a:lnTo>
                  <a:lnTo>
                    <a:pt x="4997" y="939"/>
                  </a:lnTo>
                  <a:lnTo>
                    <a:pt x="3789" y="403"/>
                  </a:lnTo>
                  <a:lnTo>
                    <a:pt x="1844" y="0"/>
                  </a:lnTo>
                  <a:lnTo>
                    <a:pt x="906" y="0"/>
                  </a:lnTo>
                  <a:lnTo>
                    <a:pt x="604" y="235"/>
                  </a:lnTo>
                  <a:lnTo>
                    <a:pt x="201" y="805"/>
                  </a:lnTo>
                  <a:lnTo>
                    <a:pt x="67" y="1140"/>
                  </a:lnTo>
                  <a:lnTo>
                    <a:pt x="0" y="1476"/>
                  </a:lnTo>
                  <a:lnTo>
                    <a:pt x="134" y="2482"/>
                  </a:lnTo>
                  <a:lnTo>
                    <a:pt x="604" y="3790"/>
                  </a:lnTo>
                  <a:lnTo>
                    <a:pt x="1409" y="5366"/>
                  </a:lnTo>
                  <a:lnTo>
                    <a:pt x="2549" y="7109"/>
                  </a:lnTo>
                  <a:lnTo>
                    <a:pt x="4024" y="8920"/>
                  </a:lnTo>
                  <a:lnTo>
                    <a:pt x="5835" y="10798"/>
                  </a:lnTo>
                  <a:lnTo>
                    <a:pt x="8015" y="12575"/>
                  </a:lnTo>
                  <a:lnTo>
                    <a:pt x="9289" y="13414"/>
                  </a:lnTo>
                  <a:lnTo>
                    <a:pt x="10530" y="14185"/>
                  </a:lnTo>
                  <a:lnTo>
                    <a:pt x="12676" y="15392"/>
                  </a:lnTo>
                  <a:lnTo>
                    <a:pt x="14487" y="16230"/>
                  </a:lnTo>
                  <a:lnTo>
                    <a:pt x="15996" y="16700"/>
                  </a:lnTo>
                  <a:lnTo>
                    <a:pt x="17806" y="17002"/>
                  </a:lnTo>
                  <a:lnTo>
                    <a:pt x="19617" y="16834"/>
                  </a:lnTo>
                  <a:lnTo>
                    <a:pt x="20388" y="16666"/>
                  </a:lnTo>
                  <a:lnTo>
                    <a:pt x="20724" y="16566"/>
                  </a:lnTo>
                  <a:lnTo>
                    <a:pt x="21327" y="16230"/>
                  </a:lnTo>
                  <a:lnTo>
                    <a:pt x="21696" y="15761"/>
                  </a:lnTo>
                  <a:lnTo>
                    <a:pt x="21897" y="15191"/>
                  </a:lnTo>
                  <a:lnTo>
                    <a:pt x="21830" y="14487"/>
                  </a:lnTo>
                  <a:lnTo>
                    <a:pt x="21529" y="13749"/>
                  </a:lnTo>
                  <a:lnTo>
                    <a:pt x="20958" y="12978"/>
                  </a:lnTo>
                  <a:lnTo>
                    <a:pt x="20120" y="12206"/>
                  </a:lnTo>
                  <a:lnTo>
                    <a:pt x="19550" y="11838"/>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2563;p66">
              <a:extLst>
                <a:ext uri="{FF2B5EF4-FFF2-40B4-BE49-F238E27FC236}">
                  <a16:creationId xmlns:a16="http://schemas.microsoft.com/office/drawing/2014/main" id="{2EEB048C-FEF2-95DE-8603-442B0296F663}"/>
                </a:ext>
              </a:extLst>
            </p:cNvPr>
            <p:cNvSpPr/>
            <p:nvPr/>
          </p:nvSpPr>
          <p:spPr>
            <a:xfrm>
              <a:off x="6594075" y="3812825"/>
              <a:ext cx="546600" cy="404100"/>
            </a:xfrm>
            <a:custGeom>
              <a:avLst/>
              <a:gdLst/>
              <a:ahLst/>
              <a:cxnLst/>
              <a:rect l="l" t="t" r="r" b="b"/>
              <a:pathLst>
                <a:path w="21864" h="16164" extrusionOk="0">
                  <a:moveTo>
                    <a:pt x="1174" y="1"/>
                  </a:move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2564;p66">
              <a:extLst>
                <a:ext uri="{FF2B5EF4-FFF2-40B4-BE49-F238E27FC236}">
                  <a16:creationId xmlns:a16="http://schemas.microsoft.com/office/drawing/2014/main" id="{8EE5E4CB-43E9-C084-9BE5-0E8F1A4E8467}"/>
                </a:ext>
              </a:extLst>
            </p:cNvPr>
            <p:cNvSpPr/>
            <p:nvPr/>
          </p:nvSpPr>
          <p:spPr>
            <a:xfrm>
              <a:off x="6594075" y="3812825"/>
              <a:ext cx="546600" cy="404100"/>
            </a:xfrm>
            <a:custGeom>
              <a:avLst/>
              <a:gdLst/>
              <a:ahLst/>
              <a:cxnLst/>
              <a:rect l="l" t="t" r="r" b="b"/>
              <a:pathLst>
                <a:path w="21864" h="16164" extrusionOk="0">
                  <a:moveTo>
                    <a:pt x="1174" y="1"/>
                  </a:move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2565;p66">
              <a:extLst>
                <a:ext uri="{FF2B5EF4-FFF2-40B4-BE49-F238E27FC236}">
                  <a16:creationId xmlns:a16="http://schemas.microsoft.com/office/drawing/2014/main" id="{3CDC8534-5778-A250-E30F-E990CB1A4138}"/>
                </a:ext>
              </a:extLst>
            </p:cNvPr>
            <p:cNvSpPr/>
            <p:nvPr/>
          </p:nvSpPr>
          <p:spPr>
            <a:xfrm>
              <a:off x="6594075" y="3812825"/>
              <a:ext cx="546600" cy="404100"/>
            </a:xfrm>
            <a:custGeom>
              <a:avLst/>
              <a:gdLst/>
              <a:ahLst/>
              <a:cxnLst/>
              <a:rect l="l" t="t" r="r" b="b"/>
              <a:pathLst>
                <a:path w="21864" h="16164" fill="none" extrusionOk="0">
                  <a:moveTo>
                    <a:pt x="20053" y="11737"/>
                  </a:moveTo>
                  <a:lnTo>
                    <a:pt x="18946" y="11167"/>
                  </a:lnTo>
                  <a:lnTo>
                    <a:pt x="16063" y="10094"/>
                  </a:lnTo>
                  <a:lnTo>
                    <a:pt x="12810" y="8954"/>
                  </a:lnTo>
                  <a:lnTo>
                    <a:pt x="9624" y="7579"/>
                  </a:lnTo>
                  <a:lnTo>
                    <a:pt x="8216" y="6707"/>
                  </a:lnTo>
                  <a:lnTo>
                    <a:pt x="7579" y="6271"/>
                  </a:lnTo>
                  <a:lnTo>
                    <a:pt x="6640" y="5399"/>
                  </a:lnTo>
                  <a:lnTo>
                    <a:pt x="5667" y="4125"/>
                  </a:lnTo>
                  <a:lnTo>
                    <a:pt x="4862" y="2583"/>
                  </a:lnTo>
                  <a:lnTo>
                    <a:pt x="4158" y="1510"/>
                  </a:lnTo>
                  <a:lnTo>
                    <a:pt x="3454" y="839"/>
                  </a:lnTo>
                  <a:lnTo>
                    <a:pt x="2985" y="537"/>
                  </a:lnTo>
                  <a:lnTo>
                    <a:pt x="2649" y="302"/>
                  </a:lnTo>
                  <a:lnTo>
                    <a:pt x="1912" y="34"/>
                  </a:lnTo>
                  <a:lnTo>
                    <a:pt x="1174" y="1"/>
                  </a:lnTo>
                  <a:lnTo>
                    <a:pt x="403" y="168"/>
                  </a:lnTo>
                  <a:lnTo>
                    <a:pt x="67" y="369"/>
                  </a:lnTo>
                  <a:lnTo>
                    <a:pt x="0" y="705"/>
                  </a:lnTo>
                  <a:lnTo>
                    <a:pt x="168" y="1711"/>
                  </a:lnTo>
                  <a:lnTo>
                    <a:pt x="671" y="3019"/>
                  </a:lnTo>
                  <a:lnTo>
                    <a:pt x="1442" y="4595"/>
                  </a:lnTo>
                  <a:lnTo>
                    <a:pt x="2582" y="6305"/>
                  </a:lnTo>
                  <a:lnTo>
                    <a:pt x="4058" y="8149"/>
                  </a:lnTo>
                  <a:lnTo>
                    <a:pt x="5868" y="9960"/>
                  </a:lnTo>
                  <a:lnTo>
                    <a:pt x="8048" y="11737"/>
                  </a:lnTo>
                  <a:lnTo>
                    <a:pt x="9289" y="12576"/>
                  </a:lnTo>
                  <a:lnTo>
                    <a:pt x="10496" y="13347"/>
                  </a:lnTo>
                  <a:lnTo>
                    <a:pt x="12642" y="14554"/>
                  </a:lnTo>
                  <a:lnTo>
                    <a:pt x="14453" y="15359"/>
                  </a:lnTo>
                  <a:lnTo>
                    <a:pt x="15962" y="15862"/>
                  </a:lnTo>
                  <a:lnTo>
                    <a:pt x="17806" y="16164"/>
                  </a:lnTo>
                  <a:lnTo>
                    <a:pt x="19617" y="15996"/>
                  </a:lnTo>
                  <a:lnTo>
                    <a:pt x="20388" y="15828"/>
                  </a:lnTo>
                  <a:lnTo>
                    <a:pt x="20858" y="15694"/>
                  </a:lnTo>
                  <a:lnTo>
                    <a:pt x="21529" y="15191"/>
                  </a:lnTo>
                  <a:lnTo>
                    <a:pt x="21864" y="14453"/>
                  </a:lnTo>
                  <a:lnTo>
                    <a:pt x="21797" y="13548"/>
                  </a:lnTo>
                  <a:lnTo>
                    <a:pt x="21596" y="13079"/>
                  </a:lnTo>
                  <a:lnTo>
                    <a:pt x="21260" y="12676"/>
                  </a:lnTo>
                  <a:lnTo>
                    <a:pt x="20489" y="12006"/>
                  </a:lnTo>
                  <a:lnTo>
                    <a:pt x="20053" y="11737"/>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2566;p66">
              <a:extLst>
                <a:ext uri="{FF2B5EF4-FFF2-40B4-BE49-F238E27FC236}">
                  <a16:creationId xmlns:a16="http://schemas.microsoft.com/office/drawing/2014/main" id="{327D11EA-BBB9-869D-84FF-26197DAFBA19}"/>
                </a:ext>
              </a:extLst>
            </p:cNvPr>
            <p:cNvSpPr/>
            <p:nvPr/>
          </p:nvSpPr>
          <p:spPr>
            <a:xfrm>
              <a:off x="5754050" y="3573900"/>
              <a:ext cx="95600" cy="192850"/>
            </a:xfrm>
            <a:custGeom>
              <a:avLst/>
              <a:gdLst/>
              <a:ahLst/>
              <a:cxnLst/>
              <a:rect l="l" t="t" r="r" b="b"/>
              <a:pathLst>
                <a:path w="3824" h="7714" extrusionOk="0">
                  <a:moveTo>
                    <a:pt x="2885" y="1"/>
                  </a:moveTo>
                  <a:lnTo>
                    <a:pt x="1711" y="939"/>
                  </a:lnTo>
                  <a:lnTo>
                    <a:pt x="1443" y="1241"/>
                  </a:lnTo>
                  <a:lnTo>
                    <a:pt x="1007" y="2549"/>
                  </a:lnTo>
                  <a:lnTo>
                    <a:pt x="1241" y="2516"/>
                  </a:lnTo>
                  <a:lnTo>
                    <a:pt x="2080" y="2884"/>
                  </a:lnTo>
                  <a:lnTo>
                    <a:pt x="2281" y="3522"/>
                  </a:lnTo>
                  <a:lnTo>
                    <a:pt x="2247" y="4159"/>
                  </a:lnTo>
                  <a:lnTo>
                    <a:pt x="2180" y="4561"/>
                  </a:lnTo>
                  <a:lnTo>
                    <a:pt x="1946" y="5299"/>
                  </a:lnTo>
                  <a:lnTo>
                    <a:pt x="1510" y="5869"/>
                  </a:lnTo>
                  <a:lnTo>
                    <a:pt x="973" y="5601"/>
                  </a:lnTo>
                  <a:lnTo>
                    <a:pt x="873" y="5433"/>
                  </a:lnTo>
                  <a:lnTo>
                    <a:pt x="1" y="6573"/>
                  </a:lnTo>
                  <a:lnTo>
                    <a:pt x="101" y="6808"/>
                  </a:lnTo>
                  <a:lnTo>
                    <a:pt x="839" y="7646"/>
                  </a:lnTo>
                  <a:lnTo>
                    <a:pt x="1443" y="7713"/>
                  </a:lnTo>
                  <a:lnTo>
                    <a:pt x="1912" y="7512"/>
                  </a:lnTo>
                  <a:lnTo>
                    <a:pt x="2180" y="7277"/>
                  </a:lnTo>
                  <a:lnTo>
                    <a:pt x="2415" y="7043"/>
                  </a:lnTo>
                  <a:lnTo>
                    <a:pt x="2885" y="6372"/>
                  </a:lnTo>
                  <a:lnTo>
                    <a:pt x="3388" y="5131"/>
                  </a:lnTo>
                  <a:lnTo>
                    <a:pt x="3756" y="3253"/>
                  </a:lnTo>
                  <a:lnTo>
                    <a:pt x="3823" y="1442"/>
                  </a:lnTo>
                  <a:lnTo>
                    <a:pt x="3756" y="671"/>
                  </a:lnTo>
                  <a:lnTo>
                    <a:pt x="3689" y="369"/>
                  </a:lnTo>
                  <a:lnTo>
                    <a:pt x="3421" y="34"/>
                  </a:lnTo>
                  <a:lnTo>
                    <a:pt x="2885"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2567;p66">
              <a:extLst>
                <a:ext uri="{FF2B5EF4-FFF2-40B4-BE49-F238E27FC236}">
                  <a16:creationId xmlns:a16="http://schemas.microsoft.com/office/drawing/2014/main" id="{6B72ED40-02D0-97D0-95E9-F1E7F9B1CDC2}"/>
                </a:ext>
              </a:extLst>
            </p:cNvPr>
            <p:cNvSpPr/>
            <p:nvPr/>
          </p:nvSpPr>
          <p:spPr>
            <a:xfrm>
              <a:off x="5541950" y="3563000"/>
              <a:ext cx="263275" cy="287575"/>
            </a:xfrm>
            <a:custGeom>
              <a:avLst/>
              <a:gdLst/>
              <a:ahLst/>
              <a:cxnLst/>
              <a:rect l="l" t="t" r="r" b="b"/>
              <a:pathLst>
                <a:path w="10531" h="11503" extrusionOk="0">
                  <a:moveTo>
                    <a:pt x="34" y="1"/>
                  </a:moveTo>
                  <a:lnTo>
                    <a:pt x="1" y="1141"/>
                  </a:lnTo>
                  <a:lnTo>
                    <a:pt x="235" y="5701"/>
                  </a:lnTo>
                  <a:lnTo>
                    <a:pt x="537" y="7546"/>
                  </a:lnTo>
                  <a:lnTo>
                    <a:pt x="1007" y="9222"/>
                  </a:lnTo>
                  <a:lnTo>
                    <a:pt x="1677" y="10497"/>
                  </a:lnTo>
                  <a:lnTo>
                    <a:pt x="2147" y="10899"/>
                  </a:lnTo>
                  <a:lnTo>
                    <a:pt x="2650" y="11201"/>
                  </a:lnTo>
                  <a:lnTo>
                    <a:pt x="4327" y="11503"/>
                  </a:lnTo>
                  <a:lnTo>
                    <a:pt x="6204" y="11503"/>
                  </a:lnTo>
                  <a:lnTo>
                    <a:pt x="7848" y="11201"/>
                  </a:lnTo>
                  <a:lnTo>
                    <a:pt x="8384" y="10899"/>
                  </a:lnTo>
                  <a:lnTo>
                    <a:pt x="8854" y="10497"/>
                  </a:lnTo>
                  <a:lnTo>
                    <a:pt x="9524" y="9222"/>
                  </a:lnTo>
                  <a:lnTo>
                    <a:pt x="9994" y="7546"/>
                  </a:lnTo>
                  <a:lnTo>
                    <a:pt x="10295" y="5701"/>
                  </a:lnTo>
                  <a:lnTo>
                    <a:pt x="10530" y="1141"/>
                  </a:lnTo>
                  <a:lnTo>
                    <a:pt x="10463" y="1"/>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2568;p66">
              <a:extLst>
                <a:ext uri="{FF2B5EF4-FFF2-40B4-BE49-F238E27FC236}">
                  <a16:creationId xmlns:a16="http://schemas.microsoft.com/office/drawing/2014/main" id="{3E0E745A-C3D7-0F67-0372-27DB4AD03240}"/>
                </a:ext>
              </a:extLst>
            </p:cNvPr>
            <p:cNvSpPr/>
            <p:nvPr/>
          </p:nvSpPr>
          <p:spPr>
            <a:xfrm>
              <a:off x="5571300" y="3235225"/>
              <a:ext cx="26850" cy="284200"/>
            </a:xfrm>
            <a:custGeom>
              <a:avLst/>
              <a:gdLst/>
              <a:ahLst/>
              <a:cxnLst/>
              <a:rect l="l" t="t" r="r" b="b"/>
              <a:pathLst>
                <a:path w="1074" h="11368" fill="none" extrusionOk="0">
                  <a:moveTo>
                    <a:pt x="0" y="11368"/>
                  </a:moveTo>
                  <a:lnTo>
                    <a:pt x="34" y="10965"/>
                  </a:lnTo>
                  <a:lnTo>
                    <a:pt x="336" y="10429"/>
                  </a:lnTo>
                  <a:lnTo>
                    <a:pt x="738" y="9993"/>
                  </a:lnTo>
                  <a:lnTo>
                    <a:pt x="1040" y="9490"/>
                  </a:lnTo>
                  <a:lnTo>
                    <a:pt x="1073" y="9088"/>
                  </a:lnTo>
                  <a:lnTo>
                    <a:pt x="1040" y="8685"/>
                  </a:lnTo>
                  <a:lnTo>
                    <a:pt x="738" y="8149"/>
                  </a:lnTo>
                  <a:lnTo>
                    <a:pt x="336" y="7746"/>
                  </a:lnTo>
                  <a:lnTo>
                    <a:pt x="34" y="7210"/>
                  </a:lnTo>
                  <a:lnTo>
                    <a:pt x="0" y="6807"/>
                  </a:lnTo>
                  <a:lnTo>
                    <a:pt x="34" y="6438"/>
                  </a:lnTo>
                  <a:lnTo>
                    <a:pt x="336" y="5902"/>
                  </a:lnTo>
                  <a:lnTo>
                    <a:pt x="738" y="5466"/>
                  </a:lnTo>
                  <a:lnTo>
                    <a:pt x="1040" y="4929"/>
                  </a:lnTo>
                  <a:lnTo>
                    <a:pt x="1073" y="4527"/>
                  </a:lnTo>
                  <a:lnTo>
                    <a:pt x="1040" y="4158"/>
                  </a:lnTo>
                  <a:lnTo>
                    <a:pt x="738" y="3622"/>
                  </a:lnTo>
                  <a:lnTo>
                    <a:pt x="336" y="3186"/>
                  </a:lnTo>
                  <a:lnTo>
                    <a:pt x="34" y="2649"/>
                  </a:lnTo>
                  <a:lnTo>
                    <a:pt x="0" y="2280"/>
                  </a:lnTo>
                  <a:lnTo>
                    <a:pt x="34" y="1878"/>
                  </a:lnTo>
                  <a:lnTo>
                    <a:pt x="336" y="1341"/>
                  </a:lnTo>
                  <a:lnTo>
                    <a:pt x="738" y="939"/>
                  </a:lnTo>
                  <a:lnTo>
                    <a:pt x="1040" y="402"/>
                  </a:lnTo>
                  <a:lnTo>
                    <a:pt x="1073"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2569;p66">
              <a:extLst>
                <a:ext uri="{FF2B5EF4-FFF2-40B4-BE49-F238E27FC236}">
                  <a16:creationId xmlns:a16="http://schemas.microsoft.com/office/drawing/2014/main" id="{70BD0201-6250-B9B2-7C91-B4F63ED54B7A}"/>
                </a:ext>
              </a:extLst>
            </p:cNvPr>
            <p:cNvSpPr/>
            <p:nvPr/>
          </p:nvSpPr>
          <p:spPr>
            <a:xfrm>
              <a:off x="5661850" y="3303125"/>
              <a:ext cx="26000" cy="216300"/>
            </a:xfrm>
            <a:custGeom>
              <a:avLst/>
              <a:gdLst/>
              <a:ahLst/>
              <a:cxnLst/>
              <a:rect l="l" t="t" r="r" b="b"/>
              <a:pathLst>
                <a:path w="1040" h="8652" fill="none" extrusionOk="0">
                  <a:moveTo>
                    <a:pt x="0" y="8652"/>
                  </a:moveTo>
                  <a:lnTo>
                    <a:pt x="0" y="8350"/>
                  </a:lnTo>
                  <a:lnTo>
                    <a:pt x="302" y="7948"/>
                  </a:lnTo>
                  <a:lnTo>
                    <a:pt x="704" y="7612"/>
                  </a:lnTo>
                  <a:lnTo>
                    <a:pt x="1006" y="7210"/>
                  </a:lnTo>
                  <a:lnTo>
                    <a:pt x="1040" y="6908"/>
                  </a:lnTo>
                  <a:lnTo>
                    <a:pt x="1006" y="6606"/>
                  </a:lnTo>
                  <a:lnTo>
                    <a:pt x="704" y="6204"/>
                  </a:lnTo>
                  <a:lnTo>
                    <a:pt x="302" y="5869"/>
                  </a:lnTo>
                  <a:lnTo>
                    <a:pt x="0" y="5500"/>
                  </a:lnTo>
                  <a:lnTo>
                    <a:pt x="0" y="5198"/>
                  </a:lnTo>
                  <a:lnTo>
                    <a:pt x="0" y="4896"/>
                  </a:lnTo>
                  <a:lnTo>
                    <a:pt x="302" y="4494"/>
                  </a:lnTo>
                  <a:lnTo>
                    <a:pt x="704" y="4158"/>
                  </a:lnTo>
                  <a:lnTo>
                    <a:pt x="1006" y="3756"/>
                  </a:lnTo>
                  <a:lnTo>
                    <a:pt x="1040" y="3454"/>
                  </a:lnTo>
                  <a:lnTo>
                    <a:pt x="1006" y="3186"/>
                  </a:lnTo>
                  <a:lnTo>
                    <a:pt x="704" y="2750"/>
                  </a:lnTo>
                  <a:lnTo>
                    <a:pt x="302" y="2448"/>
                  </a:lnTo>
                  <a:lnTo>
                    <a:pt x="0" y="2046"/>
                  </a:lnTo>
                  <a:lnTo>
                    <a:pt x="0" y="1744"/>
                  </a:lnTo>
                  <a:lnTo>
                    <a:pt x="0" y="1442"/>
                  </a:lnTo>
                  <a:lnTo>
                    <a:pt x="302" y="1040"/>
                  </a:lnTo>
                  <a:lnTo>
                    <a:pt x="704" y="704"/>
                  </a:lnTo>
                  <a:lnTo>
                    <a:pt x="1006" y="302"/>
                  </a:lnTo>
                  <a:lnTo>
                    <a:pt x="1040"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2570;p66">
              <a:extLst>
                <a:ext uri="{FF2B5EF4-FFF2-40B4-BE49-F238E27FC236}">
                  <a16:creationId xmlns:a16="http://schemas.microsoft.com/office/drawing/2014/main" id="{824093A3-710D-3EB4-DAF5-34E4DAE8AE74}"/>
                </a:ext>
              </a:extLst>
            </p:cNvPr>
            <p:cNvSpPr/>
            <p:nvPr/>
          </p:nvSpPr>
          <p:spPr>
            <a:xfrm>
              <a:off x="5760750" y="3235225"/>
              <a:ext cx="26025" cy="284200"/>
            </a:xfrm>
            <a:custGeom>
              <a:avLst/>
              <a:gdLst/>
              <a:ahLst/>
              <a:cxnLst/>
              <a:rect l="l" t="t" r="r" b="b"/>
              <a:pathLst>
                <a:path w="1041" h="11368" fill="none" extrusionOk="0">
                  <a:moveTo>
                    <a:pt x="1" y="11368"/>
                  </a:moveTo>
                  <a:lnTo>
                    <a:pt x="34" y="10965"/>
                  </a:lnTo>
                  <a:lnTo>
                    <a:pt x="303" y="10429"/>
                  </a:lnTo>
                  <a:lnTo>
                    <a:pt x="705" y="9993"/>
                  </a:lnTo>
                  <a:lnTo>
                    <a:pt x="1007" y="9490"/>
                  </a:lnTo>
                  <a:lnTo>
                    <a:pt x="1040" y="9088"/>
                  </a:lnTo>
                  <a:lnTo>
                    <a:pt x="1007" y="8685"/>
                  </a:lnTo>
                  <a:lnTo>
                    <a:pt x="705" y="8149"/>
                  </a:lnTo>
                  <a:lnTo>
                    <a:pt x="303" y="7746"/>
                  </a:lnTo>
                  <a:lnTo>
                    <a:pt x="34" y="7210"/>
                  </a:lnTo>
                  <a:lnTo>
                    <a:pt x="1" y="6807"/>
                  </a:lnTo>
                  <a:lnTo>
                    <a:pt x="34" y="6438"/>
                  </a:lnTo>
                  <a:lnTo>
                    <a:pt x="303" y="5902"/>
                  </a:lnTo>
                  <a:lnTo>
                    <a:pt x="705" y="5466"/>
                  </a:lnTo>
                  <a:lnTo>
                    <a:pt x="1007" y="4929"/>
                  </a:lnTo>
                  <a:lnTo>
                    <a:pt x="1040" y="4527"/>
                  </a:lnTo>
                  <a:lnTo>
                    <a:pt x="1007" y="4158"/>
                  </a:lnTo>
                  <a:lnTo>
                    <a:pt x="705" y="3622"/>
                  </a:lnTo>
                  <a:lnTo>
                    <a:pt x="303" y="3186"/>
                  </a:lnTo>
                  <a:lnTo>
                    <a:pt x="34" y="2649"/>
                  </a:lnTo>
                  <a:lnTo>
                    <a:pt x="1" y="2280"/>
                  </a:lnTo>
                  <a:lnTo>
                    <a:pt x="34" y="1878"/>
                  </a:lnTo>
                  <a:lnTo>
                    <a:pt x="303" y="1341"/>
                  </a:lnTo>
                  <a:lnTo>
                    <a:pt x="705" y="939"/>
                  </a:lnTo>
                  <a:lnTo>
                    <a:pt x="1007" y="402"/>
                  </a:lnTo>
                  <a:lnTo>
                    <a:pt x="1040"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2571;p66">
              <a:extLst>
                <a:ext uri="{FF2B5EF4-FFF2-40B4-BE49-F238E27FC236}">
                  <a16:creationId xmlns:a16="http://schemas.microsoft.com/office/drawing/2014/main" id="{52132DBD-CBFC-186D-2905-32275A78F7A3}"/>
                </a:ext>
              </a:extLst>
            </p:cNvPr>
            <p:cNvSpPr/>
            <p:nvPr/>
          </p:nvSpPr>
          <p:spPr>
            <a:xfrm>
              <a:off x="5542800" y="3551275"/>
              <a:ext cx="260750" cy="23500"/>
            </a:xfrm>
            <a:custGeom>
              <a:avLst/>
              <a:gdLst/>
              <a:ahLst/>
              <a:cxnLst/>
              <a:rect l="l" t="t" r="r" b="b"/>
              <a:pathLst>
                <a:path w="10430" h="940" extrusionOk="0">
                  <a:moveTo>
                    <a:pt x="5231" y="0"/>
                  </a:moveTo>
                  <a:lnTo>
                    <a:pt x="3119" y="34"/>
                  </a:lnTo>
                  <a:lnTo>
                    <a:pt x="872" y="201"/>
                  </a:lnTo>
                  <a:lnTo>
                    <a:pt x="101" y="369"/>
                  </a:lnTo>
                  <a:lnTo>
                    <a:pt x="0" y="470"/>
                  </a:lnTo>
                  <a:lnTo>
                    <a:pt x="101" y="570"/>
                  </a:lnTo>
                  <a:lnTo>
                    <a:pt x="872" y="738"/>
                  </a:lnTo>
                  <a:lnTo>
                    <a:pt x="3119" y="939"/>
                  </a:lnTo>
                  <a:lnTo>
                    <a:pt x="7311" y="939"/>
                  </a:lnTo>
                  <a:lnTo>
                    <a:pt x="9557" y="738"/>
                  </a:lnTo>
                  <a:lnTo>
                    <a:pt x="10362" y="570"/>
                  </a:lnTo>
                  <a:lnTo>
                    <a:pt x="10429" y="470"/>
                  </a:lnTo>
                  <a:lnTo>
                    <a:pt x="10362" y="369"/>
                  </a:lnTo>
                  <a:lnTo>
                    <a:pt x="9557" y="201"/>
                  </a:lnTo>
                  <a:lnTo>
                    <a:pt x="7311" y="34"/>
                  </a:lnTo>
                  <a:lnTo>
                    <a:pt x="5231"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2572;p66">
              <a:extLst>
                <a:ext uri="{FF2B5EF4-FFF2-40B4-BE49-F238E27FC236}">
                  <a16:creationId xmlns:a16="http://schemas.microsoft.com/office/drawing/2014/main" id="{DE4907A4-4FD4-5822-3A5F-7D2BE8D6F298}"/>
                </a:ext>
              </a:extLst>
            </p:cNvPr>
            <p:cNvSpPr/>
            <p:nvPr/>
          </p:nvSpPr>
          <p:spPr>
            <a:xfrm>
              <a:off x="6044125" y="1938300"/>
              <a:ext cx="184450" cy="474525"/>
            </a:xfrm>
            <a:custGeom>
              <a:avLst/>
              <a:gdLst/>
              <a:ahLst/>
              <a:cxnLst/>
              <a:rect l="l" t="t" r="r" b="b"/>
              <a:pathLst>
                <a:path w="7378" h="18981" extrusionOk="0">
                  <a:moveTo>
                    <a:pt x="235" y="1"/>
                  </a:moveTo>
                  <a:lnTo>
                    <a:pt x="67" y="34"/>
                  </a:lnTo>
                  <a:lnTo>
                    <a:pt x="0" y="135"/>
                  </a:lnTo>
                  <a:lnTo>
                    <a:pt x="235" y="2784"/>
                  </a:lnTo>
                  <a:lnTo>
                    <a:pt x="704" y="7110"/>
                  </a:lnTo>
                  <a:lnTo>
                    <a:pt x="872" y="8753"/>
                  </a:lnTo>
                  <a:lnTo>
                    <a:pt x="1476" y="13582"/>
                  </a:lnTo>
                  <a:lnTo>
                    <a:pt x="1845" y="15158"/>
                  </a:lnTo>
                  <a:lnTo>
                    <a:pt x="2113" y="15795"/>
                  </a:lnTo>
                  <a:lnTo>
                    <a:pt x="3052" y="17204"/>
                  </a:lnTo>
                  <a:lnTo>
                    <a:pt x="4158" y="18444"/>
                  </a:lnTo>
                  <a:lnTo>
                    <a:pt x="4863" y="18914"/>
                  </a:lnTo>
                  <a:lnTo>
                    <a:pt x="5131" y="18981"/>
                  </a:lnTo>
                  <a:lnTo>
                    <a:pt x="5198" y="18880"/>
                  </a:lnTo>
                  <a:lnTo>
                    <a:pt x="5533" y="17941"/>
                  </a:lnTo>
                  <a:lnTo>
                    <a:pt x="6204" y="14689"/>
                  </a:lnTo>
                  <a:lnTo>
                    <a:pt x="6372" y="12375"/>
                  </a:lnTo>
                  <a:lnTo>
                    <a:pt x="6237" y="11335"/>
                  </a:lnTo>
                  <a:lnTo>
                    <a:pt x="5902" y="9457"/>
                  </a:lnTo>
                  <a:lnTo>
                    <a:pt x="5701" y="7211"/>
                  </a:lnTo>
                  <a:lnTo>
                    <a:pt x="5768" y="6171"/>
                  </a:lnTo>
                  <a:lnTo>
                    <a:pt x="5869" y="5903"/>
                  </a:lnTo>
                  <a:lnTo>
                    <a:pt x="6237" y="5400"/>
                  </a:lnTo>
                  <a:lnTo>
                    <a:pt x="7210" y="4595"/>
                  </a:lnTo>
                  <a:lnTo>
                    <a:pt x="7378" y="4494"/>
                  </a:lnTo>
                  <a:lnTo>
                    <a:pt x="5366" y="3421"/>
                  </a:lnTo>
                  <a:lnTo>
                    <a:pt x="3421" y="2214"/>
                  </a:lnTo>
                  <a:lnTo>
                    <a:pt x="2113" y="1275"/>
                  </a:lnTo>
                  <a:lnTo>
                    <a:pt x="704" y="202"/>
                  </a:lnTo>
                  <a:lnTo>
                    <a:pt x="2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2573;p66">
              <a:extLst>
                <a:ext uri="{FF2B5EF4-FFF2-40B4-BE49-F238E27FC236}">
                  <a16:creationId xmlns:a16="http://schemas.microsoft.com/office/drawing/2014/main" id="{E1E81281-23FC-556E-5EA2-DB12AF069FBA}"/>
                </a:ext>
              </a:extLst>
            </p:cNvPr>
            <p:cNvSpPr/>
            <p:nvPr/>
          </p:nvSpPr>
          <p:spPr>
            <a:xfrm>
              <a:off x="6044125" y="1938300"/>
              <a:ext cx="184450" cy="474525"/>
            </a:xfrm>
            <a:custGeom>
              <a:avLst/>
              <a:gdLst/>
              <a:ahLst/>
              <a:cxnLst/>
              <a:rect l="l" t="t" r="r" b="b"/>
              <a:pathLst>
                <a:path w="7378" h="18981" fill="none" extrusionOk="0">
                  <a:moveTo>
                    <a:pt x="0" y="135"/>
                  </a:moveTo>
                  <a:lnTo>
                    <a:pt x="235" y="2784"/>
                  </a:lnTo>
                  <a:lnTo>
                    <a:pt x="704" y="7110"/>
                  </a:lnTo>
                  <a:lnTo>
                    <a:pt x="872" y="8753"/>
                  </a:lnTo>
                  <a:lnTo>
                    <a:pt x="1476" y="13582"/>
                  </a:lnTo>
                  <a:lnTo>
                    <a:pt x="1845" y="15158"/>
                  </a:lnTo>
                  <a:lnTo>
                    <a:pt x="2113" y="15795"/>
                  </a:lnTo>
                  <a:lnTo>
                    <a:pt x="3052" y="17204"/>
                  </a:lnTo>
                  <a:lnTo>
                    <a:pt x="4158" y="18444"/>
                  </a:lnTo>
                  <a:lnTo>
                    <a:pt x="4863" y="18914"/>
                  </a:lnTo>
                  <a:lnTo>
                    <a:pt x="5131" y="18981"/>
                  </a:lnTo>
                  <a:lnTo>
                    <a:pt x="5198" y="18880"/>
                  </a:lnTo>
                  <a:lnTo>
                    <a:pt x="5533" y="17941"/>
                  </a:lnTo>
                  <a:lnTo>
                    <a:pt x="6204" y="14689"/>
                  </a:lnTo>
                  <a:lnTo>
                    <a:pt x="6372" y="12375"/>
                  </a:lnTo>
                  <a:lnTo>
                    <a:pt x="6237" y="11335"/>
                  </a:lnTo>
                  <a:lnTo>
                    <a:pt x="5902" y="9457"/>
                  </a:lnTo>
                  <a:lnTo>
                    <a:pt x="5701" y="7211"/>
                  </a:lnTo>
                  <a:lnTo>
                    <a:pt x="5768" y="6171"/>
                  </a:lnTo>
                  <a:lnTo>
                    <a:pt x="5869" y="5903"/>
                  </a:lnTo>
                  <a:lnTo>
                    <a:pt x="6237" y="5400"/>
                  </a:lnTo>
                  <a:lnTo>
                    <a:pt x="7210" y="4595"/>
                  </a:lnTo>
                  <a:lnTo>
                    <a:pt x="7378" y="4494"/>
                  </a:lnTo>
                  <a:lnTo>
                    <a:pt x="5366" y="3421"/>
                  </a:lnTo>
                  <a:lnTo>
                    <a:pt x="3421" y="2214"/>
                  </a:lnTo>
                  <a:lnTo>
                    <a:pt x="2113" y="1275"/>
                  </a:lnTo>
                  <a:lnTo>
                    <a:pt x="704" y="202"/>
                  </a:lnTo>
                  <a:lnTo>
                    <a:pt x="235" y="1"/>
                  </a:lnTo>
                  <a:lnTo>
                    <a:pt x="67" y="34"/>
                  </a:lnTo>
                  <a:lnTo>
                    <a:pt x="0" y="135"/>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2574;p66">
              <a:extLst>
                <a:ext uri="{FF2B5EF4-FFF2-40B4-BE49-F238E27FC236}">
                  <a16:creationId xmlns:a16="http://schemas.microsoft.com/office/drawing/2014/main" id="{15484429-68AD-6F3D-7B00-E95E0CDD5713}"/>
                </a:ext>
              </a:extLst>
            </p:cNvPr>
            <p:cNvSpPr/>
            <p:nvPr/>
          </p:nvSpPr>
          <p:spPr>
            <a:xfrm>
              <a:off x="5982075" y="1638200"/>
              <a:ext cx="352975" cy="424200"/>
            </a:xfrm>
            <a:custGeom>
              <a:avLst/>
              <a:gdLst/>
              <a:ahLst/>
              <a:cxnLst/>
              <a:rect l="l" t="t" r="r" b="b"/>
              <a:pathLst>
                <a:path w="14119" h="16968" extrusionOk="0">
                  <a:moveTo>
                    <a:pt x="6473" y="0"/>
                  </a:moveTo>
                  <a:lnTo>
                    <a:pt x="4394" y="503"/>
                  </a:lnTo>
                  <a:lnTo>
                    <a:pt x="2247" y="1509"/>
                  </a:lnTo>
                  <a:lnTo>
                    <a:pt x="1007" y="2481"/>
                  </a:lnTo>
                  <a:lnTo>
                    <a:pt x="437" y="3219"/>
                  </a:lnTo>
                  <a:lnTo>
                    <a:pt x="269" y="3588"/>
                  </a:lnTo>
                  <a:lnTo>
                    <a:pt x="34" y="4393"/>
                  </a:lnTo>
                  <a:lnTo>
                    <a:pt x="1" y="6137"/>
                  </a:lnTo>
                  <a:lnTo>
                    <a:pt x="504" y="8786"/>
                  </a:lnTo>
                  <a:lnTo>
                    <a:pt x="1007" y="10228"/>
                  </a:lnTo>
                  <a:lnTo>
                    <a:pt x="1241" y="10932"/>
                  </a:lnTo>
                  <a:lnTo>
                    <a:pt x="1912" y="12273"/>
                  </a:lnTo>
                  <a:lnTo>
                    <a:pt x="2281" y="12910"/>
                  </a:lnTo>
                  <a:lnTo>
                    <a:pt x="2683" y="13212"/>
                  </a:lnTo>
                  <a:lnTo>
                    <a:pt x="4897" y="14855"/>
                  </a:lnTo>
                  <a:lnTo>
                    <a:pt x="6741" y="15962"/>
                  </a:lnTo>
                  <a:lnTo>
                    <a:pt x="7613" y="16331"/>
                  </a:lnTo>
                  <a:lnTo>
                    <a:pt x="8518" y="16666"/>
                  </a:lnTo>
                  <a:lnTo>
                    <a:pt x="10530" y="16968"/>
                  </a:lnTo>
                  <a:lnTo>
                    <a:pt x="12375" y="16901"/>
                  </a:lnTo>
                  <a:lnTo>
                    <a:pt x="13414" y="16565"/>
                  </a:lnTo>
                  <a:lnTo>
                    <a:pt x="13884" y="16230"/>
                  </a:lnTo>
                  <a:lnTo>
                    <a:pt x="13984" y="15995"/>
                  </a:lnTo>
                  <a:lnTo>
                    <a:pt x="14085" y="15727"/>
                  </a:lnTo>
                  <a:lnTo>
                    <a:pt x="14118" y="14587"/>
                  </a:lnTo>
                  <a:lnTo>
                    <a:pt x="13884" y="11971"/>
                  </a:lnTo>
                  <a:lnTo>
                    <a:pt x="13246" y="7713"/>
                  </a:lnTo>
                  <a:lnTo>
                    <a:pt x="12375" y="3923"/>
                  </a:lnTo>
                  <a:lnTo>
                    <a:pt x="11939" y="2783"/>
                  </a:lnTo>
                  <a:lnTo>
                    <a:pt x="11469" y="1911"/>
                  </a:lnTo>
                  <a:lnTo>
                    <a:pt x="10497" y="838"/>
                  </a:lnTo>
                  <a:lnTo>
                    <a:pt x="9424" y="302"/>
                  </a:lnTo>
                  <a:lnTo>
                    <a:pt x="8116" y="101"/>
                  </a:lnTo>
                  <a:lnTo>
                    <a:pt x="7345" y="34"/>
                  </a:lnTo>
                  <a:lnTo>
                    <a:pt x="6473" y="0"/>
                  </a:lnTo>
                  <a:close/>
                </a:path>
              </a:pathLst>
            </a:custGeom>
            <a:solidFill>
              <a:srgbClr val="FFFF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2575;p66">
              <a:extLst>
                <a:ext uri="{FF2B5EF4-FFF2-40B4-BE49-F238E27FC236}">
                  <a16:creationId xmlns:a16="http://schemas.microsoft.com/office/drawing/2014/main" id="{B0DC46E4-11C8-636F-7D4A-3364D0A01557}"/>
                </a:ext>
              </a:extLst>
            </p:cNvPr>
            <p:cNvSpPr/>
            <p:nvPr/>
          </p:nvSpPr>
          <p:spPr>
            <a:xfrm>
              <a:off x="5982075" y="1638200"/>
              <a:ext cx="352975" cy="424200"/>
            </a:xfrm>
            <a:custGeom>
              <a:avLst/>
              <a:gdLst/>
              <a:ahLst/>
              <a:cxnLst/>
              <a:rect l="l" t="t" r="r" b="b"/>
              <a:pathLst>
                <a:path w="14119" h="16968" fill="none" extrusionOk="0">
                  <a:moveTo>
                    <a:pt x="2281" y="12910"/>
                  </a:moveTo>
                  <a:lnTo>
                    <a:pt x="2683" y="13212"/>
                  </a:lnTo>
                  <a:lnTo>
                    <a:pt x="4897" y="14855"/>
                  </a:lnTo>
                  <a:lnTo>
                    <a:pt x="6741" y="15962"/>
                  </a:lnTo>
                  <a:lnTo>
                    <a:pt x="7613" y="16331"/>
                  </a:lnTo>
                  <a:lnTo>
                    <a:pt x="8518" y="16666"/>
                  </a:lnTo>
                  <a:lnTo>
                    <a:pt x="10530" y="16968"/>
                  </a:lnTo>
                  <a:lnTo>
                    <a:pt x="12375" y="16901"/>
                  </a:lnTo>
                  <a:lnTo>
                    <a:pt x="13414" y="16565"/>
                  </a:lnTo>
                  <a:lnTo>
                    <a:pt x="13884" y="16230"/>
                  </a:lnTo>
                  <a:lnTo>
                    <a:pt x="13984" y="15995"/>
                  </a:lnTo>
                  <a:lnTo>
                    <a:pt x="14085" y="15727"/>
                  </a:lnTo>
                  <a:lnTo>
                    <a:pt x="14118" y="14587"/>
                  </a:lnTo>
                  <a:lnTo>
                    <a:pt x="13884" y="11971"/>
                  </a:lnTo>
                  <a:lnTo>
                    <a:pt x="13246" y="7713"/>
                  </a:lnTo>
                  <a:lnTo>
                    <a:pt x="12375" y="3923"/>
                  </a:lnTo>
                  <a:lnTo>
                    <a:pt x="11939" y="2783"/>
                  </a:lnTo>
                  <a:lnTo>
                    <a:pt x="11469" y="1911"/>
                  </a:lnTo>
                  <a:lnTo>
                    <a:pt x="10497" y="838"/>
                  </a:lnTo>
                  <a:lnTo>
                    <a:pt x="9424" y="302"/>
                  </a:lnTo>
                  <a:lnTo>
                    <a:pt x="8116" y="101"/>
                  </a:lnTo>
                  <a:lnTo>
                    <a:pt x="7345" y="34"/>
                  </a:lnTo>
                  <a:lnTo>
                    <a:pt x="6473" y="0"/>
                  </a:lnTo>
                  <a:lnTo>
                    <a:pt x="4394" y="503"/>
                  </a:lnTo>
                  <a:lnTo>
                    <a:pt x="2247" y="1509"/>
                  </a:lnTo>
                  <a:lnTo>
                    <a:pt x="1007" y="2481"/>
                  </a:lnTo>
                  <a:lnTo>
                    <a:pt x="437" y="3219"/>
                  </a:lnTo>
                  <a:lnTo>
                    <a:pt x="269" y="3588"/>
                  </a:lnTo>
                  <a:lnTo>
                    <a:pt x="34" y="4393"/>
                  </a:lnTo>
                  <a:lnTo>
                    <a:pt x="1" y="6137"/>
                  </a:lnTo>
                  <a:lnTo>
                    <a:pt x="504" y="8786"/>
                  </a:lnTo>
                  <a:lnTo>
                    <a:pt x="1007" y="10228"/>
                  </a:lnTo>
                  <a:lnTo>
                    <a:pt x="1241" y="10932"/>
                  </a:lnTo>
                  <a:lnTo>
                    <a:pt x="1912" y="12273"/>
                  </a:lnTo>
                  <a:lnTo>
                    <a:pt x="2281" y="1291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2576;p66">
              <a:extLst>
                <a:ext uri="{FF2B5EF4-FFF2-40B4-BE49-F238E27FC236}">
                  <a16:creationId xmlns:a16="http://schemas.microsoft.com/office/drawing/2014/main" id="{0695CD9C-CCE2-6E57-12CB-7047118E8A54}"/>
                </a:ext>
              </a:extLst>
            </p:cNvPr>
            <p:cNvSpPr/>
            <p:nvPr/>
          </p:nvSpPr>
          <p:spPr>
            <a:xfrm>
              <a:off x="6197525" y="1753050"/>
              <a:ext cx="88050" cy="109000"/>
            </a:xfrm>
            <a:custGeom>
              <a:avLst/>
              <a:gdLst/>
              <a:ahLst/>
              <a:cxnLst/>
              <a:rect l="l" t="t" r="r" b="b"/>
              <a:pathLst>
                <a:path w="3522" h="4360" fill="none" extrusionOk="0">
                  <a:moveTo>
                    <a:pt x="3522" y="2113"/>
                  </a:moveTo>
                  <a:lnTo>
                    <a:pt x="3522" y="2549"/>
                  </a:lnTo>
                  <a:lnTo>
                    <a:pt x="3287" y="3353"/>
                  </a:lnTo>
                  <a:lnTo>
                    <a:pt x="2818" y="3957"/>
                  </a:lnTo>
                  <a:lnTo>
                    <a:pt x="2214" y="4292"/>
                  </a:lnTo>
                  <a:lnTo>
                    <a:pt x="1845" y="4359"/>
                  </a:lnTo>
                  <a:lnTo>
                    <a:pt x="1510" y="4326"/>
                  </a:lnTo>
                  <a:lnTo>
                    <a:pt x="839" y="4024"/>
                  </a:lnTo>
                  <a:lnTo>
                    <a:pt x="336" y="3454"/>
                  </a:lnTo>
                  <a:lnTo>
                    <a:pt x="34" y="2683"/>
                  </a:lnTo>
                  <a:lnTo>
                    <a:pt x="1" y="2247"/>
                  </a:lnTo>
                  <a:lnTo>
                    <a:pt x="1" y="1811"/>
                  </a:lnTo>
                  <a:lnTo>
                    <a:pt x="236" y="1006"/>
                  </a:lnTo>
                  <a:lnTo>
                    <a:pt x="705" y="402"/>
                  </a:lnTo>
                  <a:lnTo>
                    <a:pt x="1309" y="34"/>
                  </a:lnTo>
                  <a:lnTo>
                    <a:pt x="1677" y="0"/>
                  </a:lnTo>
                  <a:lnTo>
                    <a:pt x="2013" y="0"/>
                  </a:lnTo>
                  <a:lnTo>
                    <a:pt x="2683" y="302"/>
                  </a:lnTo>
                  <a:lnTo>
                    <a:pt x="3186" y="872"/>
                  </a:lnTo>
                  <a:lnTo>
                    <a:pt x="3488" y="1643"/>
                  </a:lnTo>
                  <a:lnTo>
                    <a:pt x="3522" y="2113"/>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2577;p66">
              <a:extLst>
                <a:ext uri="{FF2B5EF4-FFF2-40B4-BE49-F238E27FC236}">
                  <a16:creationId xmlns:a16="http://schemas.microsoft.com/office/drawing/2014/main" id="{B507FBBC-BF91-D3F2-738B-9AB5C053E63C}"/>
                </a:ext>
              </a:extLst>
            </p:cNvPr>
            <p:cNvSpPr/>
            <p:nvPr/>
          </p:nvSpPr>
          <p:spPr>
            <a:xfrm>
              <a:off x="6297300" y="1739625"/>
              <a:ext cx="47800" cy="109850"/>
            </a:xfrm>
            <a:custGeom>
              <a:avLst/>
              <a:gdLst/>
              <a:ahLst/>
              <a:cxnLst/>
              <a:rect l="l" t="t" r="r" b="b"/>
              <a:pathLst>
                <a:path w="1912" h="4394" fill="none" extrusionOk="0">
                  <a:moveTo>
                    <a:pt x="1912" y="2180"/>
                  </a:moveTo>
                  <a:lnTo>
                    <a:pt x="1878" y="3052"/>
                  </a:lnTo>
                  <a:lnTo>
                    <a:pt x="1576" y="3991"/>
                  </a:lnTo>
                  <a:lnTo>
                    <a:pt x="1241" y="4360"/>
                  </a:lnTo>
                  <a:lnTo>
                    <a:pt x="1040" y="4393"/>
                  </a:lnTo>
                  <a:lnTo>
                    <a:pt x="839" y="4360"/>
                  </a:lnTo>
                  <a:lnTo>
                    <a:pt x="503" y="4058"/>
                  </a:lnTo>
                  <a:lnTo>
                    <a:pt x="101" y="3119"/>
                  </a:lnTo>
                  <a:lnTo>
                    <a:pt x="0" y="2247"/>
                  </a:lnTo>
                  <a:lnTo>
                    <a:pt x="34" y="1375"/>
                  </a:lnTo>
                  <a:lnTo>
                    <a:pt x="336" y="403"/>
                  </a:lnTo>
                  <a:lnTo>
                    <a:pt x="671" y="68"/>
                  </a:lnTo>
                  <a:lnTo>
                    <a:pt x="872" y="1"/>
                  </a:lnTo>
                  <a:lnTo>
                    <a:pt x="1073" y="34"/>
                  </a:lnTo>
                  <a:lnTo>
                    <a:pt x="1409" y="369"/>
                  </a:lnTo>
                  <a:lnTo>
                    <a:pt x="1811" y="1275"/>
                  </a:lnTo>
                  <a:lnTo>
                    <a:pt x="1912" y="2180"/>
                  </a:lnTo>
                  <a:close/>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2578;p66">
              <a:extLst>
                <a:ext uri="{FF2B5EF4-FFF2-40B4-BE49-F238E27FC236}">
                  <a16:creationId xmlns:a16="http://schemas.microsoft.com/office/drawing/2014/main" id="{1BEFDE87-2E17-9940-338A-59DF9F0C0BB4}"/>
                </a:ext>
              </a:extLst>
            </p:cNvPr>
            <p:cNvSpPr/>
            <p:nvPr/>
          </p:nvSpPr>
          <p:spPr>
            <a:xfrm>
              <a:off x="6288900" y="1794125"/>
              <a:ext cx="78850" cy="81325"/>
            </a:xfrm>
            <a:custGeom>
              <a:avLst/>
              <a:gdLst/>
              <a:ahLst/>
              <a:cxnLst/>
              <a:rect l="l" t="t" r="r" b="b"/>
              <a:pathLst>
                <a:path w="3154" h="3253" fill="none" extrusionOk="0">
                  <a:moveTo>
                    <a:pt x="1" y="0"/>
                  </a:moveTo>
                  <a:lnTo>
                    <a:pt x="437" y="101"/>
                  </a:lnTo>
                  <a:lnTo>
                    <a:pt x="2315" y="671"/>
                  </a:lnTo>
                  <a:lnTo>
                    <a:pt x="2985" y="1040"/>
                  </a:lnTo>
                  <a:lnTo>
                    <a:pt x="3153" y="1342"/>
                  </a:lnTo>
                  <a:lnTo>
                    <a:pt x="3120" y="1509"/>
                  </a:lnTo>
                  <a:lnTo>
                    <a:pt x="2952" y="1811"/>
                  </a:lnTo>
                  <a:lnTo>
                    <a:pt x="2147" y="2415"/>
                  </a:lnTo>
                  <a:lnTo>
                    <a:pt x="739" y="3119"/>
                  </a:lnTo>
                  <a:lnTo>
                    <a:pt x="470" y="325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2579;p66">
              <a:extLst>
                <a:ext uri="{FF2B5EF4-FFF2-40B4-BE49-F238E27FC236}">
                  <a16:creationId xmlns:a16="http://schemas.microsoft.com/office/drawing/2014/main" id="{33DF02B3-4273-B5F5-DB52-6369FA090F2D}"/>
                </a:ext>
              </a:extLst>
            </p:cNvPr>
            <p:cNvSpPr/>
            <p:nvPr/>
          </p:nvSpPr>
          <p:spPr>
            <a:xfrm>
              <a:off x="6288900" y="1794125"/>
              <a:ext cx="78850" cy="81325"/>
            </a:xfrm>
            <a:custGeom>
              <a:avLst/>
              <a:gdLst/>
              <a:ahLst/>
              <a:cxnLst/>
              <a:rect l="l" t="t" r="r" b="b"/>
              <a:pathLst>
                <a:path w="3154" h="3253" fill="none" extrusionOk="0">
                  <a:moveTo>
                    <a:pt x="1" y="0"/>
                  </a:moveTo>
                  <a:lnTo>
                    <a:pt x="437" y="101"/>
                  </a:lnTo>
                  <a:lnTo>
                    <a:pt x="2315" y="671"/>
                  </a:lnTo>
                  <a:lnTo>
                    <a:pt x="2985" y="1040"/>
                  </a:lnTo>
                  <a:lnTo>
                    <a:pt x="3153" y="1342"/>
                  </a:lnTo>
                  <a:lnTo>
                    <a:pt x="3120" y="1509"/>
                  </a:lnTo>
                  <a:lnTo>
                    <a:pt x="2952" y="1811"/>
                  </a:lnTo>
                  <a:lnTo>
                    <a:pt x="2147" y="2415"/>
                  </a:lnTo>
                  <a:lnTo>
                    <a:pt x="739" y="3119"/>
                  </a:lnTo>
                  <a:lnTo>
                    <a:pt x="470" y="3253"/>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2580;p66">
              <a:extLst>
                <a:ext uri="{FF2B5EF4-FFF2-40B4-BE49-F238E27FC236}">
                  <a16:creationId xmlns:a16="http://schemas.microsoft.com/office/drawing/2014/main" id="{62D8ABE7-5975-75CC-4E1C-E8439CA8FE0D}"/>
                </a:ext>
              </a:extLst>
            </p:cNvPr>
            <p:cNvSpPr/>
            <p:nvPr/>
          </p:nvSpPr>
          <p:spPr>
            <a:xfrm>
              <a:off x="6283875" y="1778200"/>
              <a:ext cx="14275" cy="6725"/>
            </a:xfrm>
            <a:custGeom>
              <a:avLst/>
              <a:gdLst/>
              <a:ahLst/>
              <a:cxnLst/>
              <a:rect l="l" t="t" r="r" b="b"/>
              <a:pathLst>
                <a:path w="571" h="269" fill="none" extrusionOk="0">
                  <a:moveTo>
                    <a:pt x="1" y="268"/>
                  </a:moveTo>
                  <a:lnTo>
                    <a:pt x="1" y="201"/>
                  </a:lnTo>
                  <a:lnTo>
                    <a:pt x="235" y="0"/>
                  </a:lnTo>
                  <a:lnTo>
                    <a:pt x="571" y="10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2581;p66">
              <a:extLst>
                <a:ext uri="{FF2B5EF4-FFF2-40B4-BE49-F238E27FC236}">
                  <a16:creationId xmlns:a16="http://schemas.microsoft.com/office/drawing/2014/main" id="{381725B5-F8D9-A032-DA46-D08B74F5FBA5}"/>
                </a:ext>
              </a:extLst>
            </p:cNvPr>
            <p:cNvSpPr/>
            <p:nvPr/>
          </p:nvSpPr>
          <p:spPr>
            <a:xfrm>
              <a:off x="6037400" y="1813400"/>
              <a:ext cx="157650" cy="62050"/>
            </a:xfrm>
            <a:custGeom>
              <a:avLst/>
              <a:gdLst/>
              <a:ahLst/>
              <a:cxnLst/>
              <a:rect l="l" t="t" r="r" b="b"/>
              <a:pathLst>
                <a:path w="6306" h="2482" fill="none" extrusionOk="0">
                  <a:moveTo>
                    <a:pt x="6305" y="0"/>
                  </a:moveTo>
                  <a:lnTo>
                    <a:pt x="1" y="2482"/>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2582;p66">
              <a:extLst>
                <a:ext uri="{FF2B5EF4-FFF2-40B4-BE49-F238E27FC236}">
                  <a16:creationId xmlns:a16="http://schemas.microsoft.com/office/drawing/2014/main" id="{C171CF6C-D23A-EDD8-50E6-DD5334581C52}"/>
                </a:ext>
              </a:extLst>
            </p:cNvPr>
            <p:cNvSpPr/>
            <p:nvPr/>
          </p:nvSpPr>
          <p:spPr>
            <a:xfrm>
              <a:off x="6196700" y="1738800"/>
              <a:ext cx="39425" cy="24325"/>
            </a:xfrm>
            <a:custGeom>
              <a:avLst/>
              <a:gdLst/>
              <a:ahLst/>
              <a:cxnLst/>
              <a:rect l="l" t="t" r="r" b="b"/>
              <a:pathLst>
                <a:path w="1577" h="973" fill="none" extrusionOk="0">
                  <a:moveTo>
                    <a:pt x="0" y="972"/>
                  </a:moveTo>
                  <a:lnTo>
                    <a:pt x="235" y="537"/>
                  </a:lnTo>
                  <a:lnTo>
                    <a:pt x="1073" y="34"/>
                  </a:lnTo>
                  <a:lnTo>
                    <a:pt x="1576" y="0"/>
                  </a:lnTo>
                </a:path>
              </a:pathLst>
            </a:custGeom>
            <a:solidFill>
              <a:schemeClr val="dk2"/>
            </a:solidFill>
            <a:ln w="20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2583;p66">
              <a:extLst>
                <a:ext uri="{FF2B5EF4-FFF2-40B4-BE49-F238E27FC236}">
                  <a16:creationId xmlns:a16="http://schemas.microsoft.com/office/drawing/2014/main" id="{B5D5D8AA-44DF-C98E-46A2-A23643B8EFD6}"/>
                </a:ext>
              </a:extLst>
            </p:cNvPr>
            <p:cNvSpPr/>
            <p:nvPr/>
          </p:nvSpPr>
          <p:spPr>
            <a:xfrm>
              <a:off x="6277175" y="1739625"/>
              <a:ext cx="24325" cy="9250"/>
            </a:xfrm>
            <a:custGeom>
              <a:avLst/>
              <a:gdLst/>
              <a:ahLst/>
              <a:cxnLst/>
              <a:rect l="l" t="t" r="r" b="b"/>
              <a:pathLst>
                <a:path w="973" h="370" fill="none" extrusionOk="0">
                  <a:moveTo>
                    <a:pt x="973" y="1"/>
                  </a:moveTo>
                  <a:lnTo>
                    <a:pt x="0" y="369"/>
                  </a:lnTo>
                </a:path>
              </a:pathLst>
            </a:custGeom>
            <a:solidFill>
              <a:schemeClr val="dk2"/>
            </a:solidFill>
            <a:ln w="209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2584;p66">
              <a:extLst>
                <a:ext uri="{FF2B5EF4-FFF2-40B4-BE49-F238E27FC236}">
                  <a16:creationId xmlns:a16="http://schemas.microsoft.com/office/drawing/2014/main" id="{0AF11BD9-6210-EC11-8B6C-03771E25203B}"/>
                </a:ext>
              </a:extLst>
            </p:cNvPr>
            <p:cNvSpPr/>
            <p:nvPr/>
          </p:nvSpPr>
          <p:spPr>
            <a:xfrm>
              <a:off x="6226875" y="1914000"/>
              <a:ext cx="48650" cy="11750"/>
            </a:xfrm>
            <a:custGeom>
              <a:avLst/>
              <a:gdLst/>
              <a:ahLst/>
              <a:cxnLst/>
              <a:rect l="l" t="t" r="r" b="b"/>
              <a:pathLst>
                <a:path w="1946" h="470" fill="none" extrusionOk="0">
                  <a:moveTo>
                    <a:pt x="0" y="68"/>
                  </a:moveTo>
                  <a:lnTo>
                    <a:pt x="135" y="34"/>
                  </a:lnTo>
                  <a:lnTo>
                    <a:pt x="1040" y="0"/>
                  </a:lnTo>
                  <a:lnTo>
                    <a:pt x="1677" y="235"/>
                  </a:lnTo>
                  <a:lnTo>
                    <a:pt x="1945" y="470"/>
                  </a:lnTo>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2585;p66">
              <a:extLst>
                <a:ext uri="{FF2B5EF4-FFF2-40B4-BE49-F238E27FC236}">
                  <a16:creationId xmlns:a16="http://schemas.microsoft.com/office/drawing/2014/main" id="{ADD4995B-CE35-EC7D-D0AC-0ED104D29CB0}"/>
                </a:ext>
              </a:extLst>
            </p:cNvPr>
            <p:cNvSpPr/>
            <p:nvPr/>
          </p:nvSpPr>
          <p:spPr>
            <a:xfrm>
              <a:off x="6232750" y="1793275"/>
              <a:ext cx="15100" cy="37750"/>
            </a:xfrm>
            <a:custGeom>
              <a:avLst/>
              <a:gdLst/>
              <a:ahLst/>
              <a:cxnLst/>
              <a:rect l="l" t="t" r="r" b="b"/>
              <a:pathLst>
                <a:path w="604" h="1510" extrusionOk="0">
                  <a:moveTo>
                    <a:pt x="201" y="1"/>
                  </a:moveTo>
                  <a:lnTo>
                    <a:pt x="67" y="34"/>
                  </a:lnTo>
                  <a:lnTo>
                    <a:pt x="0" y="470"/>
                  </a:lnTo>
                  <a:lnTo>
                    <a:pt x="0" y="772"/>
                  </a:lnTo>
                  <a:lnTo>
                    <a:pt x="67" y="1074"/>
                  </a:lnTo>
                  <a:lnTo>
                    <a:pt x="268" y="1476"/>
                  </a:lnTo>
                  <a:lnTo>
                    <a:pt x="403" y="1510"/>
                  </a:lnTo>
                  <a:lnTo>
                    <a:pt x="503" y="1443"/>
                  </a:lnTo>
                  <a:lnTo>
                    <a:pt x="604" y="1007"/>
                  </a:lnTo>
                  <a:lnTo>
                    <a:pt x="570" y="705"/>
                  </a:lnTo>
                  <a:lnTo>
                    <a:pt x="503" y="403"/>
                  </a:lnTo>
                  <a:lnTo>
                    <a:pt x="302"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2586;p66">
              <a:extLst>
                <a:ext uri="{FF2B5EF4-FFF2-40B4-BE49-F238E27FC236}">
                  <a16:creationId xmlns:a16="http://schemas.microsoft.com/office/drawing/2014/main" id="{BF76B8BB-18D7-1D3B-15E9-10FFD0403E77}"/>
                </a:ext>
              </a:extLst>
            </p:cNvPr>
            <p:cNvSpPr/>
            <p:nvPr/>
          </p:nvSpPr>
          <p:spPr>
            <a:xfrm>
              <a:off x="5895725" y="1466325"/>
              <a:ext cx="472850" cy="446850"/>
            </a:xfrm>
            <a:custGeom>
              <a:avLst/>
              <a:gdLst/>
              <a:ahLst/>
              <a:cxnLst/>
              <a:rect l="l" t="t" r="r" b="b"/>
              <a:pathLst>
                <a:path w="18914" h="17874" extrusionOk="0">
                  <a:moveTo>
                    <a:pt x="16365" y="1"/>
                  </a:moveTo>
                  <a:lnTo>
                    <a:pt x="15929" y="34"/>
                  </a:lnTo>
                  <a:lnTo>
                    <a:pt x="15024" y="168"/>
                  </a:lnTo>
                  <a:lnTo>
                    <a:pt x="13414" y="839"/>
                  </a:lnTo>
                  <a:lnTo>
                    <a:pt x="12073" y="1744"/>
                  </a:lnTo>
                  <a:lnTo>
                    <a:pt x="10966" y="2415"/>
                  </a:lnTo>
                  <a:lnTo>
                    <a:pt x="10530" y="2549"/>
                  </a:lnTo>
                  <a:lnTo>
                    <a:pt x="9558" y="2482"/>
                  </a:lnTo>
                  <a:lnTo>
                    <a:pt x="7512" y="2113"/>
                  </a:lnTo>
                  <a:lnTo>
                    <a:pt x="6406" y="2147"/>
                  </a:lnTo>
                  <a:lnTo>
                    <a:pt x="5701" y="2348"/>
                  </a:lnTo>
                  <a:lnTo>
                    <a:pt x="5333" y="2549"/>
                  </a:lnTo>
                  <a:lnTo>
                    <a:pt x="4997" y="2750"/>
                  </a:lnTo>
                  <a:lnTo>
                    <a:pt x="4461" y="3320"/>
                  </a:lnTo>
                  <a:lnTo>
                    <a:pt x="3891" y="4326"/>
                  </a:lnTo>
                  <a:lnTo>
                    <a:pt x="3354" y="6372"/>
                  </a:lnTo>
                  <a:lnTo>
                    <a:pt x="3254" y="7009"/>
                  </a:lnTo>
                  <a:lnTo>
                    <a:pt x="2818" y="7311"/>
                  </a:lnTo>
                  <a:lnTo>
                    <a:pt x="1242" y="8350"/>
                  </a:lnTo>
                  <a:lnTo>
                    <a:pt x="537" y="9256"/>
                  </a:lnTo>
                  <a:lnTo>
                    <a:pt x="202" y="10027"/>
                  </a:lnTo>
                  <a:lnTo>
                    <a:pt x="101" y="10497"/>
                  </a:lnTo>
                  <a:lnTo>
                    <a:pt x="1" y="11301"/>
                  </a:lnTo>
                  <a:lnTo>
                    <a:pt x="101" y="12844"/>
                  </a:lnTo>
                  <a:lnTo>
                    <a:pt x="571" y="14319"/>
                  </a:lnTo>
                  <a:lnTo>
                    <a:pt x="1342" y="15694"/>
                  </a:lnTo>
                  <a:lnTo>
                    <a:pt x="1879" y="16298"/>
                  </a:lnTo>
                  <a:lnTo>
                    <a:pt x="3153" y="17639"/>
                  </a:lnTo>
                  <a:lnTo>
                    <a:pt x="3388" y="17874"/>
                  </a:lnTo>
                  <a:lnTo>
                    <a:pt x="6238" y="16398"/>
                  </a:lnTo>
                  <a:lnTo>
                    <a:pt x="6204" y="16499"/>
                  </a:lnTo>
                  <a:lnTo>
                    <a:pt x="6238" y="16969"/>
                  </a:lnTo>
                  <a:lnTo>
                    <a:pt x="6607" y="17237"/>
                  </a:lnTo>
                  <a:lnTo>
                    <a:pt x="7009" y="17270"/>
                  </a:lnTo>
                  <a:lnTo>
                    <a:pt x="7445" y="17270"/>
                  </a:lnTo>
                  <a:lnTo>
                    <a:pt x="8149" y="17069"/>
                  </a:lnTo>
                  <a:lnTo>
                    <a:pt x="8552" y="16734"/>
                  </a:lnTo>
                  <a:lnTo>
                    <a:pt x="8585" y="16264"/>
                  </a:lnTo>
                  <a:lnTo>
                    <a:pt x="8418" y="15996"/>
                  </a:lnTo>
                  <a:lnTo>
                    <a:pt x="7948" y="15460"/>
                  </a:lnTo>
                  <a:lnTo>
                    <a:pt x="7479" y="14621"/>
                  </a:lnTo>
                  <a:lnTo>
                    <a:pt x="7613" y="14018"/>
                  </a:lnTo>
                  <a:lnTo>
                    <a:pt x="7881" y="13649"/>
                  </a:lnTo>
                  <a:lnTo>
                    <a:pt x="8619" y="12978"/>
                  </a:lnTo>
                  <a:lnTo>
                    <a:pt x="9658" y="11972"/>
                  </a:lnTo>
                  <a:lnTo>
                    <a:pt x="9793" y="11436"/>
                  </a:lnTo>
                  <a:lnTo>
                    <a:pt x="9658" y="11067"/>
                  </a:lnTo>
                  <a:lnTo>
                    <a:pt x="9491" y="10865"/>
                  </a:lnTo>
                  <a:lnTo>
                    <a:pt x="9290" y="10664"/>
                  </a:lnTo>
                  <a:lnTo>
                    <a:pt x="8753" y="10430"/>
                  </a:lnTo>
                  <a:lnTo>
                    <a:pt x="7713" y="10295"/>
                  </a:lnTo>
                  <a:lnTo>
                    <a:pt x="6372" y="10295"/>
                  </a:lnTo>
                  <a:lnTo>
                    <a:pt x="5802" y="10228"/>
                  </a:lnTo>
                  <a:lnTo>
                    <a:pt x="5769" y="10061"/>
                  </a:lnTo>
                  <a:lnTo>
                    <a:pt x="5903" y="9893"/>
                  </a:lnTo>
                  <a:lnTo>
                    <a:pt x="6339" y="9591"/>
                  </a:lnTo>
                  <a:lnTo>
                    <a:pt x="7948" y="8988"/>
                  </a:lnTo>
                  <a:lnTo>
                    <a:pt x="9960" y="8518"/>
                  </a:lnTo>
                  <a:lnTo>
                    <a:pt x="11905" y="8250"/>
                  </a:lnTo>
                  <a:lnTo>
                    <a:pt x="12676" y="8283"/>
                  </a:lnTo>
                  <a:lnTo>
                    <a:pt x="13414" y="8250"/>
                  </a:lnTo>
                  <a:lnTo>
                    <a:pt x="15191" y="7814"/>
                  </a:lnTo>
                  <a:lnTo>
                    <a:pt x="16935" y="6976"/>
                  </a:lnTo>
                  <a:lnTo>
                    <a:pt x="18008" y="6104"/>
                  </a:lnTo>
                  <a:lnTo>
                    <a:pt x="18511" y="5467"/>
                  </a:lnTo>
                  <a:lnTo>
                    <a:pt x="18679" y="5098"/>
                  </a:lnTo>
                  <a:lnTo>
                    <a:pt x="18780" y="4762"/>
                  </a:lnTo>
                  <a:lnTo>
                    <a:pt x="18914" y="3958"/>
                  </a:lnTo>
                  <a:lnTo>
                    <a:pt x="18847" y="3086"/>
                  </a:lnTo>
                  <a:lnTo>
                    <a:pt x="18645" y="2214"/>
                  </a:lnTo>
                  <a:lnTo>
                    <a:pt x="18310" y="1409"/>
                  </a:lnTo>
                  <a:lnTo>
                    <a:pt x="17807" y="738"/>
                  </a:lnTo>
                  <a:lnTo>
                    <a:pt x="17136" y="269"/>
                  </a:lnTo>
                  <a:lnTo>
                    <a:pt x="16365"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2587;p66">
              <a:extLst>
                <a:ext uri="{FF2B5EF4-FFF2-40B4-BE49-F238E27FC236}">
                  <a16:creationId xmlns:a16="http://schemas.microsoft.com/office/drawing/2014/main" id="{135B1D64-0F5C-63FE-3497-5C637B337B0E}"/>
                </a:ext>
              </a:extLst>
            </p:cNvPr>
            <p:cNvSpPr/>
            <p:nvPr/>
          </p:nvSpPr>
          <p:spPr>
            <a:xfrm>
              <a:off x="5918375" y="1759750"/>
              <a:ext cx="6725" cy="27675"/>
            </a:xfrm>
            <a:custGeom>
              <a:avLst/>
              <a:gdLst/>
              <a:ahLst/>
              <a:cxnLst/>
              <a:rect l="l" t="t" r="r" b="b"/>
              <a:pathLst>
                <a:path w="269" h="1107" fill="none" extrusionOk="0">
                  <a:moveTo>
                    <a:pt x="0" y="0"/>
                  </a:moveTo>
                  <a:lnTo>
                    <a:pt x="0" y="302"/>
                  </a:lnTo>
                  <a:lnTo>
                    <a:pt x="134" y="872"/>
                  </a:lnTo>
                  <a:lnTo>
                    <a:pt x="268" y="1107"/>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2588;p66">
              <a:extLst>
                <a:ext uri="{FF2B5EF4-FFF2-40B4-BE49-F238E27FC236}">
                  <a16:creationId xmlns:a16="http://schemas.microsoft.com/office/drawing/2014/main" id="{1642A854-1228-24B4-4A4A-444AE2DFD925}"/>
                </a:ext>
              </a:extLst>
            </p:cNvPr>
            <p:cNvSpPr/>
            <p:nvPr/>
          </p:nvSpPr>
          <p:spPr>
            <a:xfrm>
              <a:off x="5928425" y="1544300"/>
              <a:ext cx="340400" cy="189475"/>
            </a:xfrm>
            <a:custGeom>
              <a:avLst/>
              <a:gdLst/>
              <a:ahLst/>
              <a:cxnLst/>
              <a:rect l="l" t="t" r="r" b="b"/>
              <a:pathLst>
                <a:path w="13616" h="7579" fill="none" extrusionOk="0">
                  <a:moveTo>
                    <a:pt x="10295" y="1979"/>
                  </a:moveTo>
                  <a:lnTo>
                    <a:pt x="10161" y="1744"/>
                  </a:lnTo>
                  <a:lnTo>
                    <a:pt x="10161" y="805"/>
                  </a:lnTo>
                  <a:lnTo>
                    <a:pt x="10329" y="436"/>
                  </a:lnTo>
                  <a:lnTo>
                    <a:pt x="10698" y="168"/>
                  </a:lnTo>
                  <a:lnTo>
                    <a:pt x="11301" y="0"/>
                  </a:lnTo>
                  <a:lnTo>
                    <a:pt x="11704" y="0"/>
                  </a:lnTo>
                  <a:lnTo>
                    <a:pt x="12140" y="0"/>
                  </a:lnTo>
                  <a:lnTo>
                    <a:pt x="12810" y="269"/>
                  </a:lnTo>
                  <a:lnTo>
                    <a:pt x="13280" y="704"/>
                  </a:lnTo>
                  <a:lnTo>
                    <a:pt x="13582" y="1275"/>
                  </a:lnTo>
                  <a:lnTo>
                    <a:pt x="13615" y="1912"/>
                  </a:lnTo>
                  <a:lnTo>
                    <a:pt x="13447" y="2582"/>
                  </a:lnTo>
                  <a:lnTo>
                    <a:pt x="13045" y="3219"/>
                  </a:lnTo>
                  <a:lnTo>
                    <a:pt x="12374" y="3756"/>
                  </a:lnTo>
                  <a:lnTo>
                    <a:pt x="11972" y="3991"/>
                  </a:lnTo>
                  <a:lnTo>
                    <a:pt x="10966" y="4360"/>
                  </a:lnTo>
                  <a:lnTo>
                    <a:pt x="8350" y="4930"/>
                  </a:lnTo>
                  <a:lnTo>
                    <a:pt x="5399" y="5466"/>
                  </a:lnTo>
                  <a:lnTo>
                    <a:pt x="2583" y="6137"/>
                  </a:lnTo>
                  <a:lnTo>
                    <a:pt x="1443" y="6573"/>
                  </a:lnTo>
                  <a:lnTo>
                    <a:pt x="1040" y="6740"/>
                  </a:lnTo>
                  <a:lnTo>
                    <a:pt x="336" y="7277"/>
                  </a:lnTo>
                  <a:lnTo>
                    <a:pt x="1" y="7579"/>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2589;p66">
              <a:extLst>
                <a:ext uri="{FF2B5EF4-FFF2-40B4-BE49-F238E27FC236}">
                  <a16:creationId xmlns:a16="http://schemas.microsoft.com/office/drawing/2014/main" id="{72A0D229-10C2-328B-1910-958DF99922DF}"/>
                </a:ext>
              </a:extLst>
            </p:cNvPr>
            <p:cNvSpPr/>
            <p:nvPr/>
          </p:nvSpPr>
          <p:spPr>
            <a:xfrm>
              <a:off x="5956925" y="1771475"/>
              <a:ext cx="123275" cy="84700"/>
            </a:xfrm>
            <a:custGeom>
              <a:avLst/>
              <a:gdLst/>
              <a:ahLst/>
              <a:cxnLst/>
              <a:rect l="l" t="t" r="r" b="b"/>
              <a:pathLst>
                <a:path w="4931" h="3388" fill="none" extrusionOk="0">
                  <a:moveTo>
                    <a:pt x="4930" y="1"/>
                  </a:moveTo>
                  <a:lnTo>
                    <a:pt x="3555" y="504"/>
                  </a:lnTo>
                  <a:lnTo>
                    <a:pt x="1912" y="1242"/>
                  </a:lnTo>
                  <a:lnTo>
                    <a:pt x="1107" y="1644"/>
                  </a:lnTo>
                  <a:lnTo>
                    <a:pt x="269" y="2415"/>
                  </a:lnTo>
                  <a:lnTo>
                    <a:pt x="1" y="3254"/>
                  </a:lnTo>
                  <a:lnTo>
                    <a:pt x="68" y="3388"/>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2590;p66">
              <a:extLst>
                <a:ext uri="{FF2B5EF4-FFF2-40B4-BE49-F238E27FC236}">
                  <a16:creationId xmlns:a16="http://schemas.microsoft.com/office/drawing/2014/main" id="{EC9EBC02-41EE-6944-0D76-FB572E2B385D}"/>
                </a:ext>
              </a:extLst>
            </p:cNvPr>
            <p:cNvSpPr/>
            <p:nvPr/>
          </p:nvSpPr>
          <p:spPr>
            <a:xfrm>
              <a:off x="6105325" y="1758900"/>
              <a:ext cx="13425" cy="4225"/>
            </a:xfrm>
            <a:custGeom>
              <a:avLst/>
              <a:gdLst/>
              <a:ahLst/>
              <a:cxnLst/>
              <a:rect l="l" t="t" r="r" b="b"/>
              <a:pathLst>
                <a:path w="537" h="169" fill="none" extrusionOk="0">
                  <a:moveTo>
                    <a:pt x="537" y="1"/>
                  </a:moveTo>
                  <a:lnTo>
                    <a:pt x="436" y="34"/>
                  </a:lnTo>
                  <a:lnTo>
                    <a:pt x="0" y="168"/>
                  </a:lnTo>
                </a:path>
              </a:pathLst>
            </a:custGeom>
            <a:noFill/>
            <a:ln w="755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2591;p66">
              <a:extLst>
                <a:ext uri="{FF2B5EF4-FFF2-40B4-BE49-F238E27FC236}">
                  <a16:creationId xmlns:a16="http://schemas.microsoft.com/office/drawing/2014/main" id="{6944DDF2-F796-7D6D-EDC7-E6A3A7F7C4EB}"/>
                </a:ext>
              </a:extLst>
            </p:cNvPr>
            <p:cNvSpPr/>
            <p:nvPr/>
          </p:nvSpPr>
          <p:spPr>
            <a:xfrm>
              <a:off x="5974525" y="1864550"/>
              <a:ext cx="98950" cy="124925"/>
            </a:xfrm>
            <a:custGeom>
              <a:avLst/>
              <a:gdLst/>
              <a:ahLst/>
              <a:cxnLst/>
              <a:rect l="l" t="t" r="r" b="b"/>
              <a:pathLst>
                <a:path w="3958" h="4997" fill="none" extrusionOk="0">
                  <a:moveTo>
                    <a:pt x="3488" y="1341"/>
                  </a:moveTo>
                  <a:lnTo>
                    <a:pt x="3321" y="1107"/>
                  </a:lnTo>
                  <a:lnTo>
                    <a:pt x="2214" y="201"/>
                  </a:lnTo>
                  <a:lnTo>
                    <a:pt x="1510" y="0"/>
                  </a:lnTo>
                  <a:lnTo>
                    <a:pt x="973" y="67"/>
                  </a:lnTo>
                  <a:lnTo>
                    <a:pt x="705" y="201"/>
                  </a:lnTo>
                  <a:lnTo>
                    <a:pt x="470" y="335"/>
                  </a:lnTo>
                  <a:lnTo>
                    <a:pt x="169" y="805"/>
                  </a:lnTo>
                  <a:lnTo>
                    <a:pt x="1" y="1710"/>
                  </a:lnTo>
                  <a:lnTo>
                    <a:pt x="303" y="3085"/>
                  </a:lnTo>
                  <a:lnTo>
                    <a:pt x="940" y="4292"/>
                  </a:lnTo>
                  <a:lnTo>
                    <a:pt x="1242" y="4728"/>
                  </a:lnTo>
                  <a:lnTo>
                    <a:pt x="1409" y="4896"/>
                  </a:lnTo>
                  <a:lnTo>
                    <a:pt x="1812" y="4996"/>
                  </a:lnTo>
                  <a:lnTo>
                    <a:pt x="2449" y="4896"/>
                  </a:lnTo>
                  <a:lnTo>
                    <a:pt x="3254" y="4292"/>
                  </a:lnTo>
                  <a:lnTo>
                    <a:pt x="3824" y="3655"/>
                  </a:lnTo>
                  <a:lnTo>
                    <a:pt x="3958" y="3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2592;p66">
              <a:extLst>
                <a:ext uri="{FF2B5EF4-FFF2-40B4-BE49-F238E27FC236}">
                  <a16:creationId xmlns:a16="http://schemas.microsoft.com/office/drawing/2014/main" id="{AF627456-1B69-9C9F-8524-89357CDB56D7}"/>
                </a:ext>
              </a:extLst>
            </p:cNvPr>
            <p:cNvSpPr/>
            <p:nvPr/>
          </p:nvSpPr>
          <p:spPr>
            <a:xfrm>
              <a:off x="5974525" y="1864550"/>
              <a:ext cx="98950" cy="124925"/>
            </a:xfrm>
            <a:custGeom>
              <a:avLst/>
              <a:gdLst/>
              <a:ahLst/>
              <a:cxnLst/>
              <a:rect l="l" t="t" r="r" b="b"/>
              <a:pathLst>
                <a:path w="3958" h="4997" fill="none" extrusionOk="0">
                  <a:moveTo>
                    <a:pt x="3488" y="1341"/>
                  </a:moveTo>
                  <a:lnTo>
                    <a:pt x="3321" y="1107"/>
                  </a:lnTo>
                  <a:lnTo>
                    <a:pt x="2214" y="201"/>
                  </a:lnTo>
                  <a:lnTo>
                    <a:pt x="1510" y="0"/>
                  </a:lnTo>
                  <a:lnTo>
                    <a:pt x="973" y="67"/>
                  </a:lnTo>
                  <a:lnTo>
                    <a:pt x="705" y="201"/>
                  </a:lnTo>
                  <a:lnTo>
                    <a:pt x="470" y="335"/>
                  </a:lnTo>
                  <a:lnTo>
                    <a:pt x="169" y="805"/>
                  </a:lnTo>
                  <a:lnTo>
                    <a:pt x="1" y="1710"/>
                  </a:lnTo>
                  <a:lnTo>
                    <a:pt x="303" y="3085"/>
                  </a:lnTo>
                  <a:lnTo>
                    <a:pt x="940" y="4292"/>
                  </a:lnTo>
                  <a:lnTo>
                    <a:pt x="1242" y="4728"/>
                  </a:lnTo>
                  <a:lnTo>
                    <a:pt x="1409" y="4896"/>
                  </a:lnTo>
                  <a:lnTo>
                    <a:pt x="1812" y="4996"/>
                  </a:lnTo>
                  <a:lnTo>
                    <a:pt x="2449" y="4896"/>
                  </a:lnTo>
                  <a:lnTo>
                    <a:pt x="3254" y="4292"/>
                  </a:lnTo>
                  <a:lnTo>
                    <a:pt x="3824" y="3655"/>
                  </a:lnTo>
                  <a:lnTo>
                    <a:pt x="3958" y="342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2593;p66">
              <a:extLst>
                <a:ext uri="{FF2B5EF4-FFF2-40B4-BE49-F238E27FC236}">
                  <a16:creationId xmlns:a16="http://schemas.microsoft.com/office/drawing/2014/main" id="{A324F7A7-8347-DF74-0889-F9D27CEEC0AF}"/>
                </a:ext>
              </a:extLst>
            </p:cNvPr>
            <p:cNvSpPr/>
            <p:nvPr/>
          </p:nvSpPr>
          <p:spPr>
            <a:xfrm>
              <a:off x="4829375" y="1853650"/>
              <a:ext cx="858475" cy="656425"/>
            </a:xfrm>
            <a:custGeom>
              <a:avLst/>
              <a:gdLst/>
              <a:ahLst/>
              <a:cxnLst/>
              <a:rect l="l" t="t" r="r" b="b"/>
              <a:pathLst>
                <a:path w="34339" h="26257" extrusionOk="0">
                  <a:moveTo>
                    <a:pt x="2147" y="0"/>
                  </a:moveTo>
                  <a:lnTo>
                    <a:pt x="1711" y="34"/>
                  </a:lnTo>
                  <a:lnTo>
                    <a:pt x="939" y="369"/>
                  </a:lnTo>
                  <a:lnTo>
                    <a:pt x="369" y="939"/>
                  </a:lnTo>
                  <a:lnTo>
                    <a:pt x="34" y="1710"/>
                  </a:lnTo>
                  <a:lnTo>
                    <a:pt x="0" y="2146"/>
                  </a:lnTo>
                  <a:lnTo>
                    <a:pt x="0" y="24111"/>
                  </a:lnTo>
                  <a:lnTo>
                    <a:pt x="34" y="24547"/>
                  </a:lnTo>
                  <a:lnTo>
                    <a:pt x="369" y="25318"/>
                  </a:lnTo>
                  <a:lnTo>
                    <a:pt x="939" y="25921"/>
                  </a:lnTo>
                  <a:lnTo>
                    <a:pt x="1711" y="26223"/>
                  </a:lnTo>
                  <a:lnTo>
                    <a:pt x="2147" y="26257"/>
                  </a:lnTo>
                  <a:lnTo>
                    <a:pt x="32192" y="26257"/>
                  </a:lnTo>
                  <a:lnTo>
                    <a:pt x="32628" y="26223"/>
                  </a:lnTo>
                  <a:lnTo>
                    <a:pt x="33400" y="25921"/>
                  </a:lnTo>
                  <a:lnTo>
                    <a:pt x="34003" y="25318"/>
                  </a:lnTo>
                  <a:lnTo>
                    <a:pt x="34305" y="24547"/>
                  </a:lnTo>
                  <a:lnTo>
                    <a:pt x="34339" y="24111"/>
                  </a:lnTo>
                  <a:lnTo>
                    <a:pt x="34339" y="2146"/>
                  </a:lnTo>
                  <a:lnTo>
                    <a:pt x="34305" y="1710"/>
                  </a:lnTo>
                  <a:lnTo>
                    <a:pt x="34003" y="939"/>
                  </a:lnTo>
                  <a:lnTo>
                    <a:pt x="33400" y="369"/>
                  </a:lnTo>
                  <a:lnTo>
                    <a:pt x="32628" y="34"/>
                  </a:lnTo>
                  <a:lnTo>
                    <a:pt x="32192" y="0"/>
                  </a:lnTo>
                  <a:close/>
                </a:path>
              </a:pathLst>
            </a:custGeom>
            <a:solidFill>
              <a:srgbClr val="FFFFFF"/>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2594;p66">
              <a:extLst>
                <a:ext uri="{FF2B5EF4-FFF2-40B4-BE49-F238E27FC236}">
                  <a16:creationId xmlns:a16="http://schemas.microsoft.com/office/drawing/2014/main" id="{768B1F28-63C2-2255-D090-5BF6975D7F68}"/>
                </a:ext>
              </a:extLst>
            </p:cNvPr>
            <p:cNvSpPr/>
            <p:nvPr/>
          </p:nvSpPr>
          <p:spPr>
            <a:xfrm>
              <a:off x="4898950" y="1916525"/>
              <a:ext cx="202075" cy="530675"/>
            </a:xfrm>
            <a:custGeom>
              <a:avLst/>
              <a:gdLst/>
              <a:ahLst/>
              <a:cxnLst/>
              <a:rect l="l" t="t" r="r" b="b"/>
              <a:pathLst>
                <a:path w="8083" h="21227" extrusionOk="0">
                  <a:moveTo>
                    <a:pt x="1" y="0"/>
                  </a:moveTo>
                  <a:lnTo>
                    <a:pt x="1" y="21227"/>
                  </a:lnTo>
                  <a:lnTo>
                    <a:pt x="8082" y="21227"/>
                  </a:lnTo>
                  <a:lnTo>
                    <a:pt x="8082" y="0"/>
                  </a:lnTo>
                  <a:close/>
                </a:path>
              </a:pathLst>
            </a:custGeom>
            <a:solidFill>
              <a:schemeClr val="accent3"/>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2595;p66">
              <a:extLst>
                <a:ext uri="{FF2B5EF4-FFF2-40B4-BE49-F238E27FC236}">
                  <a16:creationId xmlns:a16="http://schemas.microsoft.com/office/drawing/2014/main" id="{99D6AFB4-B159-0A8F-378E-01984537BE38}"/>
                </a:ext>
              </a:extLst>
            </p:cNvPr>
            <p:cNvSpPr/>
            <p:nvPr/>
          </p:nvSpPr>
          <p:spPr>
            <a:xfrm>
              <a:off x="5618250" y="1916525"/>
              <a:ext cx="25175" cy="530675"/>
            </a:xfrm>
            <a:custGeom>
              <a:avLst/>
              <a:gdLst/>
              <a:ahLst/>
              <a:cxnLst/>
              <a:rect l="l" t="t" r="r" b="b"/>
              <a:pathLst>
                <a:path w="1007" h="21227" extrusionOk="0">
                  <a:moveTo>
                    <a:pt x="0" y="0"/>
                  </a:moveTo>
                  <a:lnTo>
                    <a:pt x="0" y="21227"/>
                  </a:lnTo>
                  <a:lnTo>
                    <a:pt x="1006" y="21227"/>
                  </a:lnTo>
                  <a:lnTo>
                    <a:pt x="1006" y="0"/>
                  </a:lnTo>
                  <a:close/>
                </a:path>
              </a:pathLst>
            </a:custGeom>
            <a:solidFill>
              <a:srgbClr val="6EDBFC"/>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2596;p66">
              <a:extLst>
                <a:ext uri="{FF2B5EF4-FFF2-40B4-BE49-F238E27FC236}">
                  <a16:creationId xmlns:a16="http://schemas.microsoft.com/office/drawing/2014/main" id="{78F4B091-2C9C-E633-C97F-46E3E887F959}"/>
                </a:ext>
              </a:extLst>
            </p:cNvPr>
            <p:cNvSpPr/>
            <p:nvPr/>
          </p:nvSpPr>
          <p:spPr>
            <a:xfrm>
              <a:off x="5618250" y="2159625"/>
              <a:ext cx="25175" cy="45300"/>
            </a:xfrm>
            <a:custGeom>
              <a:avLst/>
              <a:gdLst/>
              <a:ahLst/>
              <a:cxnLst/>
              <a:rect l="l" t="t" r="r" b="b"/>
              <a:pathLst>
                <a:path w="1007" h="1812" extrusionOk="0">
                  <a:moveTo>
                    <a:pt x="0" y="1"/>
                  </a:moveTo>
                  <a:lnTo>
                    <a:pt x="0" y="1812"/>
                  </a:lnTo>
                  <a:lnTo>
                    <a:pt x="1006" y="1812"/>
                  </a:lnTo>
                  <a:lnTo>
                    <a:pt x="1006"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2597;p66">
              <a:extLst>
                <a:ext uri="{FF2B5EF4-FFF2-40B4-BE49-F238E27FC236}">
                  <a16:creationId xmlns:a16="http://schemas.microsoft.com/office/drawing/2014/main" id="{D1161B53-F285-7ADB-B765-FB5798982C9E}"/>
                </a:ext>
              </a:extLst>
            </p:cNvPr>
            <p:cNvSpPr/>
            <p:nvPr/>
          </p:nvSpPr>
          <p:spPr>
            <a:xfrm>
              <a:off x="5163875" y="1929100"/>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2598;p66">
              <a:extLst>
                <a:ext uri="{FF2B5EF4-FFF2-40B4-BE49-F238E27FC236}">
                  <a16:creationId xmlns:a16="http://schemas.microsoft.com/office/drawing/2014/main" id="{4B9264E0-7E0A-5512-1C1E-D62BBF8FC8C9}"/>
                </a:ext>
              </a:extLst>
            </p:cNvPr>
            <p:cNvSpPr/>
            <p:nvPr/>
          </p:nvSpPr>
          <p:spPr>
            <a:xfrm>
              <a:off x="5163875" y="1929100"/>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2599;p66">
              <a:extLst>
                <a:ext uri="{FF2B5EF4-FFF2-40B4-BE49-F238E27FC236}">
                  <a16:creationId xmlns:a16="http://schemas.microsoft.com/office/drawing/2014/main" id="{B4DD27B2-BF2E-3DBE-C37A-FB397D77E2D7}"/>
                </a:ext>
              </a:extLst>
            </p:cNvPr>
            <p:cNvSpPr/>
            <p:nvPr/>
          </p:nvSpPr>
          <p:spPr>
            <a:xfrm>
              <a:off x="5163875" y="1986100"/>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2600;p66">
              <a:extLst>
                <a:ext uri="{FF2B5EF4-FFF2-40B4-BE49-F238E27FC236}">
                  <a16:creationId xmlns:a16="http://schemas.microsoft.com/office/drawing/2014/main" id="{BF2112FB-45DE-6863-7222-1FA04A93487A}"/>
                </a:ext>
              </a:extLst>
            </p:cNvPr>
            <p:cNvSpPr/>
            <p:nvPr/>
          </p:nvSpPr>
          <p:spPr>
            <a:xfrm>
              <a:off x="5163875" y="1986100"/>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2601;p66">
              <a:extLst>
                <a:ext uri="{FF2B5EF4-FFF2-40B4-BE49-F238E27FC236}">
                  <a16:creationId xmlns:a16="http://schemas.microsoft.com/office/drawing/2014/main" id="{52EA7FA7-CCE2-C8E7-04F1-6BA19BAE762A}"/>
                </a:ext>
              </a:extLst>
            </p:cNvPr>
            <p:cNvSpPr/>
            <p:nvPr/>
          </p:nvSpPr>
          <p:spPr>
            <a:xfrm>
              <a:off x="5163875" y="2043100"/>
              <a:ext cx="398225" cy="25"/>
            </a:xfrm>
            <a:custGeom>
              <a:avLst/>
              <a:gdLst/>
              <a:ahLst/>
              <a:cxnLst/>
              <a:rect l="l" t="t" r="r" b="b"/>
              <a:pathLst>
                <a:path w="15929" h="1" fill="none" extrusionOk="0">
                  <a:moveTo>
                    <a:pt x="0" y="1"/>
                  </a:moveTo>
                  <a:lnTo>
                    <a:pt x="159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2602;p66">
              <a:extLst>
                <a:ext uri="{FF2B5EF4-FFF2-40B4-BE49-F238E27FC236}">
                  <a16:creationId xmlns:a16="http://schemas.microsoft.com/office/drawing/2014/main" id="{4FF3F72B-5774-F155-FF63-AF4D4F0D2D40}"/>
                </a:ext>
              </a:extLst>
            </p:cNvPr>
            <p:cNvSpPr/>
            <p:nvPr/>
          </p:nvSpPr>
          <p:spPr>
            <a:xfrm>
              <a:off x="5163875" y="2043100"/>
              <a:ext cx="398225" cy="25"/>
            </a:xfrm>
            <a:custGeom>
              <a:avLst/>
              <a:gdLst/>
              <a:ahLst/>
              <a:cxnLst/>
              <a:rect l="l" t="t" r="r" b="b"/>
              <a:pathLst>
                <a:path w="15929" h="1" fill="none" extrusionOk="0">
                  <a:moveTo>
                    <a:pt x="0" y="1"/>
                  </a:moveTo>
                  <a:lnTo>
                    <a:pt x="1592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2603;p66">
              <a:extLst>
                <a:ext uri="{FF2B5EF4-FFF2-40B4-BE49-F238E27FC236}">
                  <a16:creationId xmlns:a16="http://schemas.microsoft.com/office/drawing/2014/main" id="{56A43F81-59BE-D46E-BC21-DD69126304A5}"/>
                </a:ext>
              </a:extLst>
            </p:cNvPr>
            <p:cNvSpPr/>
            <p:nvPr/>
          </p:nvSpPr>
          <p:spPr>
            <a:xfrm>
              <a:off x="5163875" y="2100100"/>
              <a:ext cx="398225" cy="25"/>
            </a:xfrm>
            <a:custGeom>
              <a:avLst/>
              <a:gdLst/>
              <a:ahLst/>
              <a:cxnLst/>
              <a:rect l="l" t="t" r="r" b="b"/>
              <a:pathLst>
                <a:path w="15929" h="1" fill="none" extrusionOk="0">
                  <a:moveTo>
                    <a:pt x="0" y="1"/>
                  </a:moveTo>
                  <a:lnTo>
                    <a:pt x="1592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2604;p66">
              <a:extLst>
                <a:ext uri="{FF2B5EF4-FFF2-40B4-BE49-F238E27FC236}">
                  <a16:creationId xmlns:a16="http://schemas.microsoft.com/office/drawing/2014/main" id="{AB90C1F3-39F6-276C-6F2B-62B8C70BD164}"/>
                </a:ext>
              </a:extLst>
            </p:cNvPr>
            <p:cNvSpPr/>
            <p:nvPr/>
          </p:nvSpPr>
          <p:spPr>
            <a:xfrm>
              <a:off x="5163875" y="2100100"/>
              <a:ext cx="398225" cy="25"/>
            </a:xfrm>
            <a:custGeom>
              <a:avLst/>
              <a:gdLst/>
              <a:ahLst/>
              <a:cxnLst/>
              <a:rect l="l" t="t" r="r" b="b"/>
              <a:pathLst>
                <a:path w="15929" h="1" fill="none" extrusionOk="0">
                  <a:moveTo>
                    <a:pt x="0" y="1"/>
                  </a:moveTo>
                  <a:lnTo>
                    <a:pt x="15929" y="1"/>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2605;p66">
              <a:extLst>
                <a:ext uri="{FF2B5EF4-FFF2-40B4-BE49-F238E27FC236}">
                  <a16:creationId xmlns:a16="http://schemas.microsoft.com/office/drawing/2014/main" id="{146C6FB3-5988-9D5A-E7BB-53109261A154}"/>
                </a:ext>
              </a:extLst>
            </p:cNvPr>
            <p:cNvSpPr/>
            <p:nvPr/>
          </p:nvSpPr>
          <p:spPr>
            <a:xfrm>
              <a:off x="5163875" y="22392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2606;p66">
              <a:extLst>
                <a:ext uri="{FF2B5EF4-FFF2-40B4-BE49-F238E27FC236}">
                  <a16:creationId xmlns:a16="http://schemas.microsoft.com/office/drawing/2014/main" id="{8BE02069-9705-FF81-89AA-88C76B947654}"/>
                </a:ext>
              </a:extLst>
            </p:cNvPr>
            <p:cNvSpPr/>
            <p:nvPr/>
          </p:nvSpPr>
          <p:spPr>
            <a:xfrm>
              <a:off x="5163875" y="22392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2607;p66">
              <a:extLst>
                <a:ext uri="{FF2B5EF4-FFF2-40B4-BE49-F238E27FC236}">
                  <a16:creationId xmlns:a16="http://schemas.microsoft.com/office/drawing/2014/main" id="{76AC8A9A-BDC3-66BB-2147-151F8D57A7B3}"/>
                </a:ext>
              </a:extLst>
            </p:cNvPr>
            <p:cNvSpPr/>
            <p:nvPr/>
          </p:nvSpPr>
          <p:spPr>
            <a:xfrm>
              <a:off x="5163875" y="22895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2608;p66">
              <a:extLst>
                <a:ext uri="{FF2B5EF4-FFF2-40B4-BE49-F238E27FC236}">
                  <a16:creationId xmlns:a16="http://schemas.microsoft.com/office/drawing/2014/main" id="{5698F138-5A09-1DE5-BE1C-F6D8DA128748}"/>
                </a:ext>
              </a:extLst>
            </p:cNvPr>
            <p:cNvSpPr/>
            <p:nvPr/>
          </p:nvSpPr>
          <p:spPr>
            <a:xfrm>
              <a:off x="5163875" y="22895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2609;p66">
              <a:extLst>
                <a:ext uri="{FF2B5EF4-FFF2-40B4-BE49-F238E27FC236}">
                  <a16:creationId xmlns:a16="http://schemas.microsoft.com/office/drawing/2014/main" id="{52E0B729-D571-9581-2016-3D8EA34733F2}"/>
                </a:ext>
              </a:extLst>
            </p:cNvPr>
            <p:cNvSpPr/>
            <p:nvPr/>
          </p:nvSpPr>
          <p:spPr>
            <a:xfrm>
              <a:off x="5163875" y="23398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2610;p66">
              <a:extLst>
                <a:ext uri="{FF2B5EF4-FFF2-40B4-BE49-F238E27FC236}">
                  <a16:creationId xmlns:a16="http://schemas.microsoft.com/office/drawing/2014/main" id="{0BD33C15-8ADD-5C80-18F1-3E21BFAA9F27}"/>
                </a:ext>
              </a:extLst>
            </p:cNvPr>
            <p:cNvSpPr/>
            <p:nvPr/>
          </p:nvSpPr>
          <p:spPr>
            <a:xfrm>
              <a:off x="5163875" y="23398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2611;p66">
              <a:extLst>
                <a:ext uri="{FF2B5EF4-FFF2-40B4-BE49-F238E27FC236}">
                  <a16:creationId xmlns:a16="http://schemas.microsoft.com/office/drawing/2014/main" id="{1F6F8662-1B1F-7738-AC96-20D32DA06025}"/>
                </a:ext>
              </a:extLst>
            </p:cNvPr>
            <p:cNvSpPr/>
            <p:nvPr/>
          </p:nvSpPr>
          <p:spPr>
            <a:xfrm>
              <a:off x="5163875" y="2444675"/>
              <a:ext cx="398225" cy="25"/>
            </a:xfrm>
            <a:custGeom>
              <a:avLst/>
              <a:gdLst/>
              <a:ahLst/>
              <a:cxnLst/>
              <a:rect l="l" t="t" r="r" b="b"/>
              <a:pathLst>
                <a:path w="15929" h="1" fill="none" extrusionOk="0">
                  <a:moveTo>
                    <a:pt x="0" y="0"/>
                  </a:moveTo>
                  <a:lnTo>
                    <a:pt x="1592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2612;p66">
              <a:extLst>
                <a:ext uri="{FF2B5EF4-FFF2-40B4-BE49-F238E27FC236}">
                  <a16:creationId xmlns:a16="http://schemas.microsoft.com/office/drawing/2014/main" id="{F41460FE-BF72-306C-0621-CD2DE003EA03}"/>
                </a:ext>
              </a:extLst>
            </p:cNvPr>
            <p:cNvSpPr/>
            <p:nvPr/>
          </p:nvSpPr>
          <p:spPr>
            <a:xfrm>
              <a:off x="5163875" y="2444675"/>
              <a:ext cx="398225" cy="25"/>
            </a:xfrm>
            <a:custGeom>
              <a:avLst/>
              <a:gdLst/>
              <a:ahLst/>
              <a:cxnLst/>
              <a:rect l="l" t="t" r="r" b="b"/>
              <a:pathLst>
                <a:path w="15929" h="1" fill="none" extrusionOk="0">
                  <a:moveTo>
                    <a:pt x="0" y="0"/>
                  </a:moveTo>
                  <a:lnTo>
                    <a:pt x="15929"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2613;p66">
              <a:extLst>
                <a:ext uri="{FF2B5EF4-FFF2-40B4-BE49-F238E27FC236}">
                  <a16:creationId xmlns:a16="http://schemas.microsoft.com/office/drawing/2014/main" id="{9C7A9DE2-9CC1-7182-CFE7-6C6AA96D9CCA}"/>
                </a:ext>
              </a:extLst>
            </p:cNvPr>
            <p:cNvSpPr/>
            <p:nvPr/>
          </p:nvSpPr>
          <p:spPr>
            <a:xfrm>
              <a:off x="4898950" y="1916525"/>
              <a:ext cx="202075" cy="530675"/>
            </a:xfrm>
            <a:custGeom>
              <a:avLst/>
              <a:gdLst/>
              <a:ahLst/>
              <a:cxnLst/>
              <a:rect l="l" t="t" r="r" b="b"/>
              <a:pathLst>
                <a:path w="8083" h="21227" fill="none" extrusionOk="0">
                  <a:moveTo>
                    <a:pt x="1" y="21227"/>
                  </a:moveTo>
                  <a:lnTo>
                    <a:pt x="8082" y="0"/>
                  </a:lnTo>
                </a:path>
              </a:pathLst>
            </a:custGeom>
            <a:no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1"/>
        <p:cNvGrpSpPr/>
        <p:nvPr/>
      </p:nvGrpSpPr>
      <p:grpSpPr>
        <a:xfrm>
          <a:off x="0" y="0"/>
          <a:ext cx="0" cy="0"/>
          <a:chOff x="0" y="0"/>
          <a:chExt cx="0" cy="0"/>
        </a:xfrm>
      </p:grpSpPr>
      <p:sp>
        <p:nvSpPr>
          <p:cNvPr id="2292" name="Google Shape;2292;p62"/>
          <p:cNvSpPr txBox="1">
            <a:spLocks noGrp="1"/>
          </p:cNvSpPr>
          <p:nvPr>
            <p:ph type="title" idx="2"/>
          </p:nvPr>
        </p:nvSpPr>
        <p:spPr>
          <a:xfrm>
            <a:off x="1777989" y="1688497"/>
            <a:ext cx="5588022" cy="17665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err="1">
                <a:solidFill>
                  <a:schemeClr val="tx1"/>
                </a:solidFill>
              </a:rPr>
              <a:t>Ageng</a:t>
            </a:r>
            <a:r>
              <a:rPr lang="en-GB" sz="2000">
                <a:solidFill>
                  <a:schemeClr val="tx1"/>
                </a:solidFill>
              </a:rPr>
              <a:t> </a:t>
            </a:r>
            <a:r>
              <a:rPr lang="en-GB" sz="2000" err="1">
                <a:solidFill>
                  <a:schemeClr val="tx1"/>
                </a:solidFill>
              </a:rPr>
              <a:t>Kurniawan</a:t>
            </a:r>
            <a:r>
              <a:rPr lang="en-GB" sz="2000">
                <a:solidFill>
                  <a:schemeClr val="tx1"/>
                </a:solidFill>
              </a:rPr>
              <a:t>		(22091397077)</a:t>
            </a:r>
            <a:br>
              <a:rPr lang="en-GB" sz="2000">
                <a:solidFill>
                  <a:schemeClr val="tx1"/>
                </a:solidFill>
              </a:rPr>
            </a:br>
            <a:r>
              <a:rPr lang="en-GB" sz="2000" err="1">
                <a:solidFill>
                  <a:schemeClr val="tx1"/>
                </a:solidFill>
              </a:rPr>
              <a:t>Sintiya</a:t>
            </a:r>
            <a:r>
              <a:rPr lang="en-GB" sz="2000">
                <a:solidFill>
                  <a:schemeClr val="tx1"/>
                </a:solidFill>
              </a:rPr>
              <a:t>				(22091397079)</a:t>
            </a:r>
            <a:br>
              <a:rPr lang="en-GB" sz="2000">
                <a:solidFill>
                  <a:schemeClr val="tx1"/>
                </a:solidFill>
              </a:rPr>
            </a:br>
            <a:r>
              <a:rPr lang="en-GB" sz="2000">
                <a:solidFill>
                  <a:schemeClr val="tx1"/>
                </a:solidFill>
              </a:rPr>
              <a:t>M. </a:t>
            </a:r>
            <a:r>
              <a:rPr lang="en-GB" sz="2000" err="1">
                <a:solidFill>
                  <a:schemeClr val="tx1"/>
                </a:solidFill>
              </a:rPr>
              <a:t>Adhiel</a:t>
            </a:r>
            <a:r>
              <a:rPr lang="en-GB" sz="2000">
                <a:solidFill>
                  <a:schemeClr val="tx1"/>
                </a:solidFill>
              </a:rPr>
              <a:t> </a:t>
            </a:r>
            <a:r>
              <a:rPr lang="en-GB" sz="2000" err="1">
                <a:solidFill>
                  <a:schemeClr val="tx1"/>
                </a:solidFill>
              </a:rPr>
              <a:t>Vinco</a:t>
            </a:r>
            <a:r>
              <a:rPr lang="en-GB" sz="2000">
                <a:solidFill>
                  <a:schemeClr val="tx1"/>
                </a:solidFill>
              </a:rPr>
              <a:t> </a:t>
            </a:r>
            <a:r>
              <a:rPr lang="en-GB" sz="2000" err="1">
                <a:solidFill>
                  <a:schemeClr val="tx1"/>
                </a:solidFill>
              </a:rPr>
              <a:t>Auky</a:t>
            </a:r>
            <a:r>
              <a:rPr lang="en-GB" sz="2000">
                <a:solidFill>
                  <a:schemeClr val="tx1"/>
                </a:solidFill>
              </a:rPr>
              <a:t> 		(22091397089)</a:t>
            </a:r>
            <a:br>
              <a:rPr lang="en-GB" sz="2000">
                <a:solidFill>
                  <a:schemeClr val="tx1"/>
                </a:solidFill>
              </a:rPr>
            </a:br>
            <a:r>
              <a:rPr lang="en-GB" sz="2000" err="1">
                <a:solidFill>
                  <a:schemeClr val="tx1"/>
                </a:solidFill>
              </a:rPr>
              <a:t>Amallia</a:t>
            </a:r>
            <a:r>
              <a:rPr lang="en-GB" sz="2000">
                <a:solidFill>
                  <a:schemeClr val="tx1"/>
                </a:solidFill>
              </a:rPr>
              <a:t> </a:t>
            </a:r>
            <a:r>
              <a:rPr lang="en-GB" sz="2000" err="1">
                <a:solidFill>
                  <a:schemeClr val="tx1"/>
                </a:solidFill>
              </a:rPr>
              <a:t>Berliany</a:t>
            </a:r>
            <a:r>
              <a:rPr lang="en-GB" sz="2000">
                <a:solidFill>
                  <a:schemeClr val="tx1"/>
                </a:solidFill>
              </a:rPr>
              <a:t> </a:t>
            </a:r>
            <a:r>
              <a:rPr lang="en-GB" sz="2000" err="1">
                <a:solidFill>
                  <a:schemeClr val="tx1"/>
                </a:solidFill>
              </a:rPr>
              <a:t>Putri</a:t>
            </a:r>
            <a:r>
              <a:rPr lang="en-GB" sz="2000">
                <a:solidFill>
                  <a:schemeClr val="tx1"/>
                </a:solidFill>
              </a:rPr>
              <a:t>		(22091397102)</a:t>
            </a:r>
            <a:br>
              <a:rPr lang="en-GB" sz="2000">
                <a:solidFill>
                  <a:schemeClr val="tx1"/>
                </a:solidFill>
              </a:rPr>
            </a:br>
            <a:r>
              <a:rPr lang="en-GB" sz="2000">
                <a:solidFill>
                  <a:schemeClr val="tx1"/>
                </a:solidFill>
              </a:rPr>
              <a:t>Muhammad </a:t>
            </a:r>
            <a:r>
              <a:rPr lang="en-GB" sz="2000" err="1">
                <a:solidFill>
                  <a:schemeClr val="tx1"/>
                </a:solidFill>
              </a:rPr>
              <a:t>Satria</a:t>
            </a:r>
            <a:r>
              <a:rPr lang="en-GB" sz="2000">
                <a:solidFill>
                  <a:schemeClr val="tx1"/>
                </a:solidFill>
              </a:rPr>
              <a:t> </a:t>
            </a:r>
            <a:r>
              <a:rPr lang="en-GB" sz="2000" err="1">
                <a:solidFill>
                  <a:schemeClr val="tx1"/>
                </a:solidFill>
              </a:rPr>
              <a:t>Cahya</a:t>
            </a:r>
            <a:r>
              <a:rPr lang="en-GB" sz="2000">
                <a:solidFill>
                  <a:schemeClr val="tx1"/>
                </a:solidFill>
              </a:rPr>
              <a:t> N.</a:t>
            </a:r>
            <a:r>
              <a:rPr lang="en-GB" sz="2000"/>
              <a:t>	</a:t>
            </a:r>
            <a:r>
              <a:rPr lang="en-GB" sz="2000">
                <a:solidFill>
                  <a:schemeClr val="tx1"/>
                </a:solidFill>
              </a:rPr>
              <a:t>(22091397110)</a:t>
            </a:r>
            <a:endParaRPr sz="2000">
              <a:solidFill>
                <a:schemeClr val="tx1"/>
              </a:solidFill>
            </a:endParaRPr>
          </a:p>
        </p:txBody>
      </p:sp>
      <p:grpSp>
        <p:nvGrpSpPr>
          <p:cNvPr id="2296" name="Google Shape;2296;p62"/>
          <p:cNvGrpSpPr/>
          <p:nvPr/>
        </p:nvGrpSpPr>
        <p:grpSpPr>
          <a:xfrm>
            <a:off x="8704902" y="1779049"/>
            <a:ext cx="165326" cy="166061"/>
            <a:chOff x="5272527" y="4855649"/>
            <a:chExt cx="165326" cy="166061"/>
          </a:xfrm>
        </p:grpSpPr>
        <p:sp>
          <p:nvSpPr>
            <p:cNvPr id="2297" name="Google Shape;2297;p62"/>
            <p:cNvSpPr/>
            <p:nvPr/>
          </p:nvSpPr>
          <p:spPr>
            <a:xfrm>
              <a:off x="5351098" y="4855649"/>
              <a:ext cx="8930" cy="54154"/>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2"/>
            <p:cNvSpPr/>
            <p:nvPr/>
          </p:nvSpPr>
          <p:spPr>
            <a:xfrm>
              <a:off x="5351098" y="4967556"/>
              <a:ext cx="8930" cy="54154"/>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2"/>
            <p:cNvSpPr/>
            <p:nvPr/>
          </p:nvSpPr>
          <p:spPr>
            <a:xfrm>
              <a:off x="5384476" y="4933468"/>
              <a:ext cx="53377" cy="967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2"/>
            <p:cNvSpPr/>
            <p:nvPr/>
          </p:nvSpPr>
          <p:spPr>
            <a:xfrm>
              <a:off x="5272527" y="4933468"/>
              <a:ext cx="53411" cy="967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1" name="Google Shape;2301;p62"/>
          <p:cNvGrpSpPr/>
          <p:nvPr/>
        </p:nvGrpSpPr>
        <p:grpSpPr>
          <a:xfrm rot="5400000">
            <a:off x="934406" y="4630603"/>
            <a:ext cx="219461" cy="220453"/>
            <a:chOff x="8839387" y="2795671"/>
            <a:chExt cx="219461" cy="220453"/>
          </a:xfrm>
        </p:grpSpPr>
        <p:sp>
          <p:nvSpPr>
            <p:cNvPr id="2302" name="Google Shape;2302;p62"/>
            <p:cNvSpPr/>
            <p:nvPr/>
          </p:nvSpPr>
          <p:spPr>
            <a:xfrm>
              <a:off x="8943687" y="2795671"/>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2"/>
            <p:cNvSpPr/>
            <p:nvPr/>
          </p:nvSpPr>
          <p:spPr>
            <a:xfrm>
              <a:off x="8943687" y="2944233"/>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2"/>
            <p:cNvSpPr/>
            <p:nvPr/>
          </p:nvSpPr>
          <p:spPr>
            <a:xfrm>
              <a:off x="8987995" y="2898979"/>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2"/>
            <p:cNvSpPr/>
            <p:nvPr/>
          </p:nvSpPr>
          <p:spPr>
            <a:xfrm>
              <a:off x="8839387" y="2898979"/>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6" name="Google Shape;2306;p62"/>
          <p:cNvGrpSpPr/>
          <p:nvPr/>
        </p:nvGrpSpPr>
        <p:grpSpPr>
          <a:xfrm rot="5400000">
            <a:off x="333866" y="1265558"/>
            <a:ext cx="165326" cy="166061"/>
            <a:chOff x="5272527" y="4855649"/>
            <a:chExt cx="165326" cy="166061"/>
          </a:xfrm>
        </p:grpSpPr>
        <p:sp>
          <p:nvSpPr>
            <p:cNvPr id="2307" name="Google Shape;2307;p62"/>
            <p:cNvSpPr/>
            <p:nvPr/>
          </p:nvSpPr>
          <p:spPr>
            <a:xfrm>
              <a:off x="5351098" y="4855649"/>
              <a:ext cx="8930" cy="54154"/>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2"/>
            <p:cNvSpPr/>
            <p:nvPr/>
          </p:nvSpPr>
          <p:spPr>
            <a:xfrm>
              <a:off x="5351098" y="4967556"/>
              <a:ext cx="8930" cy="54154"/>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2"/>
            <p:cNvSpPr/>
            <p:nvPr/>
          </p:nvSpPr>
          <p:spPr>
            <a:xfrm>
              <a:off x="5384476" y="4933468"/>
              <a:ext cx="53377" cy="967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2"/>
            <p:cNvSpPr/>
            <p:nvPr/>
          </p:nvSpPr>
          <p:spPr>
            <a:xfrm>
              <a:off x="5272527" y="4933468"/>
              <a:ext cx="53411" cy="967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1" name="Google Shape;2311;p62"/>
          <p:cNvGrpSpPr/>
          <p:nvPr/>
        </p:nvGrpSpPr>
        <p:grpSpPr>
          <a:xfrm rot="5400000">
            <a:off x="7674794" y="4603903"/>
            <a:ext cx="219461" cy="220453"/>
            <a:chOff x="8839387" y="2795671"/>
            <a:chExt cx="219461" cy="220453"/>
          </a:xfrm>
        </p:grpSpPr>
        <p:sp>
          <p:nvSpPr>
            <p:cNvPr id="2312" name="Google Shape;2312;p62"/>
            <p:cNvSpPr/>
            <p:nvPr/>
          </p:nvSpPr>
          <p:spPr>
            <a:xfrm>
              <a:off x="8943687" y="2795671"/>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2"/>
            <p:cNvSpPr/>
            <p:nvPr/>
          </p:nvSpPr>
          <p:spPr>
            <a:xfrm>
              <a:off x="8943687" y="2944233"/>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2"/>
            <p:cNvSpPr/>
            <p:nvPr/>
          </p:nvSpPr>
          <p:spPr>
            <a:xfrm>
              <a:off x="8987995" y="2898979"/>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2"/>
            <p:cNvSpPr/>
            <p:nvPr/>
          </p:nvSpPr>
          <p:spPr>
            <a:xfrm>
              <a:off x="8839387" y="2898979"/>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6" name="Google Shape;2316;p62"/>
          <p:cNvGrpSpPr/>
          <p:nvPr/>
        </p:nvGrpSpPr>
        <p:grpSpPr>
          <a:xfrm>
            <a:off x="3850377" y="4657799"/>
            <a:ext cx="165326" cy="166061"/>
            <a:chOff x="5272527" y="4855649"/>
            <a:chExt cx="165326" cy="166061"/>
          </a:xfrm>
        </p:grpSpPr>
        <p:sp>
          <p:nvSpPr>
            <p:cNvPr id="2317" name="Google Shape;2317;p62"/>
            <p:cNvSpPr/>
            <p:nvPr/>
          </p:nvSpPr>
          <p:spPr>
            <a:xfrm>
              <a:off x="5351098" y="4855649"/>
              <a:ext cx="8930" cy="54154"/>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2"/>
            <p:cNvSpPr/>
            <p:nvPr/>
          </p:nvSpPr>
          <p:spPr>
            <a:xfrm>
              <a:off x="5351098" y="4967556"/>
              <a:ext cx="8930" cy="54154"/>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2"/>
            <p:cNvSpPr/>
            <p:nvPr/>
          </p:nvSpPr>
          <p:spPr>
            <a:xfrm>
              <a:off x="5384476" y="4933468"/>
              <a:ext cx="53377" cy="967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2"/>
            <p:cNvSpPr/>
            <p:nvPr/>
          </p:nvSpPr>
          <p:spPr>
            <a:xfrm>
              <a:off x="5272527" y="4933468"/>
              <a:ext cx="53411" cy="967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1" name="Google Shape;2321;p62"/>
          <p:cNvGrpSpPr/>
          <p:nvPr/>
        </p:nvGrpSpPr>
        <p:grpSpPr>
          <a:xfrm>
            <a:off x="854802" y="178924"/>
            <a:ext cx="165326" cy="166061"/>
            <a:chOff x="5272527" y="4855649"/>
            <a:chExt cx="165326" cy="166061"/>
          </a:xfrm>
        </p:grpSpPr>
        <p:sp>
          <p:nvSpPr>
            <p:cNvPr id="2322" name="Google Shape;2322;p62"/>
            <p:cNvSpPr/>
            <p:nvPr/>
          </p:nvSpPr>
          <p:spPr>
            <a:xfrm>
              <a:off x="5351098" y="4855649"/>
              <a:ext cx="8930" cy="54154"/>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2"/>
            <p:cNvSpPr/>
            <p:nvPr/>
          </p:nvSpPr>
          <p:spPr>
            <a:xfrm>
              <a:off x="5351098" y="4967556"/>
              <a:ext cx="8930" cy="54154"/>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2"/>
            <p:cNvSpPr/>
            <p:nvPr/>
          </p:nvSpPr>
          <p:spPr>
            <a:xfrm>
              <a:off x="5384476" y="4933468"/>
              <a:ext cx="53377" cy="967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2"/>
            <p:cNvSpPr/>
            <p:nvPr/>
          </p:nvSpPr>
          <p:spPr>
            <a:xfrm>
              <a:off x="5272527" y="4933468"/>
              <a:ext cx="53411" cy="967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6" name="Google Shape;2326;p62"/>
          <p:cNvGrpSpPr/>
          <p:nvPr/>
        </p:nvGrpSpPr>
        <p:grpSpPr>
          <a:xfrm rot="5400000">
            <a:off x="1645144" y="178428"/>
            <a:ext cx="219461" cy="220453"/>
            <a:chOff x="8839387" y="2795671"/>
            <a:chExt cx="219461" cy="220453"/>
          </a:xfrm>
        </p:grpSpPr>
        <p:sp>
          <p:nvSpPr>
            <p:cNvPr id="2327" name="Google Shape;2327;p62"/>
            <p:cNvSpPr/>
            <p:nvPr/>
          </p:nvSpPr>
          <p:spPr>
            <a:xfrm>
              <a:off x="8943687" y="2795671"/>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2"/>
            <p:cNvSpPr/>
            <p:nvPr/>
          </p:nvSpPr>
          <p:spPr>
            <a:xfrm>
              <a:off x="8943687" y="2944233"/>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2"/>
            <p:cNvSpPr/>
            <p:nvPr/>
          </p:nvSpPr>
          <p:spPr>
            <a:xfrm>
              <a:off x="8987995" y="2898979"/>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2"/>
            <p:cNvSpPr/>
            <p:nvPr/>
          </p:nvSpPr>
          <p:spPr>
            <a:xfrm>
              <a:off x="8839387" y="2898979"/>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1" name="Google Shape;2331;p62"/>
          <p:cNvGrpSpPr/>
          <p:nvPr/>
        </p:nvGrpSpPr>
        <p:grpSpPr>
          <a:xfrm rot="5400000">
            <a:off x="8484944" y="397878"/>
            <a:ext cx="219461" cy="220453"/>
            <a:chOff x="8839387" y="2795671"/>
            <a:chExt cx="219461" cy="220453"/>
          </a:xfrm>
        </p:grpSpPr>
        <p:sp>
          <p:nvSpPr>
            <p:cNvPr id="2332" name="Google Shape;2332;p62"/>
            <p:cNvSpPr/>
            <p:nvPr/>
          </p:nvSpPr>
          <p:spPr>
            <a:xfrm>
              <a:off x="8943687" y="2795671"/>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2"/>
            <p:cNvSpPr/>
            <p:nvPr/>
          </p:nvSpPr>
          <p:spPr>
            <a:xfrm>
              <a:off x="8943687" y="2944233"/>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2"/>
            <p:cNvSpPr/>
            <p:nvPr/>
          </p:nvSpPr>
          <p:spPr>
            <a:xfrm>
              <a:off x="8987995" y="2898979"/>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2"/>
            <p:cNvSpPr/>
            <p:nvPr/>
          </p:nvSpPr>
          <p:spPr>
            <a:xfrm>
              <a:off x="8839387" y="2898979"/>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38" name="Google Shape;2338;p62"/>
          <p:cNvSpPr txBox="1">
            <a:spLocks noGrp="1"/>
          </p:cNvSpPr>
          <p:nvPr>
            <p:ph type="title"/>
          </p:nvPr>
        </p:nvSpPr>
        <p:spPr>
          <a:xfrm>
            <a:off x="720000" y="546982"/>
            <a:ext cx="7704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err="1">
                <a:solidFill>
                  <a:schemeClr val="tx1"/>
                </a:solidFill>
              </a:rPr>
              <a:t>Kelompok</a:t>
            </a:r>
            <a:r>
              <a:rPr lang="en-GB">
                <a:solidFill>
                  <a:schemeClr val="tx1"/>
                </a:solidFill>
              </a:rPr>
              <a:t> 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5"/>
          <p:cNvSpPr txBox="1">
            <a:spLocks noGrp="1"/>
          </p:cNvSpPr>
          <p:nvPr>
            <p:ph type="title"/>
          </p:nvPr>
        </p:nvSpPr>
        <p:spPr>
          <a:xfrm>
            <a:off x="1236750" y="1388600"/>
            <a:ext cx="409200" cy="347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GB"/>
              <a:t>1</a:t>
            </a:r>
            <a:endParaRPr/>
          </a:p>
        </p:txBody>
      </p:sp>
      <p:sp>
        <p:nvSpPr>
          <p:cNvPr id="467" name="Google Shape;467;p35"/>
          <p:cNvSpPr txBox="1">
            <a:spLocks noGrp="1"/>
          </p:cNvSpPr>
          <p:nvPr>
            <p:ph type="subTitle" idx="1"/>
          </p:nvPr>
        </p:nvSpPr>
        <p:spPr>
          <a:xfrm>
            <a:off x="1645950" y="1388600"/>
            <a:ext cx="2379600" cy="34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605"/>
              <a:buNone/>
            </a:pPr>
            <a:r>
              <a:rPr lang="en-GB" err="1"/>
              <a:t>Pengertian</a:t>
            </a:r>
            <a:endParaRPr/>
          </a:p>
        </p:txBody>
      </p:sp>
      <p:sp>
        <p:nvSpPr>
          <p:cNvPr id="469" name="Google Shape;469;p35"/>
          <p:cNvSpPr txBox="1">
            <a:spLocks noGrp="1"/>
          </p:cNvSpPr>
          <p:nvPr>
            <p:ph type="title" idx="4"/>
          </p:nvPr>
        </p:nvSpPr>
        <p:spPr>
          <a:xfrm>
            <a:off x="1236750" y="2529250"/>
            <a:ext cx="409200" cy="347400"/>
          </a:xfrm>
          <a:prstGeom prst="rect">
            <a:avLst/>
          </a:prstGeom>
        </p:spPr>
        <p:txBody>
          <a:bodyPr spcFirstLastPara="1" wrap="square" lIns="91425" tIns="91425" rIns="91425" bIns="91425" anchor="ctr" anchorCtr="0">
            <a:normAutofit fontScale="90000"/>
          </a:bodyPr>
          <a:lstStyle/>
          <a:p>
            <a:pPr marL="0" lvl="0" indent="0" algn="r" rtl="0">
              <a:spcBef>
                <a:spcPts val="0"/>
              </a:spcBef>
              <a:spcAft>
                <a:spcPts val="0"/>
              </a:spcAft>
              <a:buNone/>
            </a:pPr>
            <a:r>
              <a:rPr lang="en-GB"/>
              <a:t>2</a:t>
            </a:r>
            <a:endParaRPr/>
          </a:p>
        </p:txBody>
      </p:sp>
      <p:sp>
        <p:nvSpPr>
          <p:cNvPr id="470" name="Google Shape;470;p35"/>
          <p:cNvSpPr txBox="1">
            <a:spLocks noGrp="1"/>
          </p:cNvSpPr>
          <p:nvPr>
            <p:ph type="subTitle" idx="5"/>
          </p:nvPr>
        </p:nvSpPr>
        <p:spPr>
          <a:xfrm>
            <a:off x="1645949" y="2529250"/>
            <a:ext cx="3491776" cy="34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err="1"/>
              <a:t>Rumusan</a:t>
            </a:r>
            <a:r>
              <a:rPr lang="en-GB"/>
              <a:t> </a:t>
            </a:r>
            <a:r>
              <a:rPr lang="en-GB" err="1"/>
              <a:t>Masalah</a:t>
            </a:r>
            <a:r>
              <a:rPr lang="en-GB"/>
              <a:t> dan </a:t>
            </a:r>
            <a:r>
              <a:rPr lang="en-GB" err="1"/>
              <a:t>Tujuan</a:t>
            </a:r>
            <a:endParaRPr/>
          </a:p>
        </p:txBody>
      </p:sp>
      <p:sp>
        <p:nvSpPr>
          <p:cNvPr id="472" name="Google Shape;472;p35"/>
          <p:cNvSpPr txBox="1">
            <a:spLocks noGrp="1"/>
          </p:cNvSpPr>
          <p:nvPr>
            <p:ph type="title" idx="7"/>
          </p:nvPr>
        </p:nvSpPr>
        <p:spPr>
          <a:xfrm>
            <a:off x="1236750" y="3669900"/>
            <a:ext cx="409200" cy="347400"/>
          </a:xfrm>
          <a:prstGeom prst="rect">
            <a:avLst/>
          </a:prstGeom>
        </p:spPr>
        <p:txBody>
          <a:bodyPr spcFirstLastPara="1" wrap="square" lIns="91425" tIns="91425" rIns="91425" bIns="91425" anchor="ctr" anchorCtr="0">
            <a:normAutofit fontScale="90000"/>
          </a:bodyPr>
          <a:lstStyle/>
          <a:p>
            <a:pPr marL="0" lvl="0" indent="0" algn="r" rtl="0">
              <a:spcBef>
                <a:spcPts val="0"/>
              </a:spcBef>
              <a:spcAft>
                <a:spcPts val="0"/>
              </a:spcAft>
              <a:buNone/>
            </a:pPr>
            <a:r>
              <a:rPr lang="en-GB"/>
              <a:t>3</a:t>
            </a:r>
            <a:endParaRPr/>
          </a:p>
        </p:txBody>
      </p:sp>
      <p:sp>
        <p:nvSpPr>
          <p:cNvPr id="473" name="Google Shape;473;p35"/>
          <p:cNvSpPr txBox="1">
            <a:spLocks noGrp="1"/>
          </p:cNvSpPr>
          <p:nvPr>
            <p:ph type="subTitle" idx="8"/>
          </p:nvPr>
        </p:nvSpPr>
        <p:spPr>
          <a:xfrm>
            <a:off x="1645950" y="3669900"/>
            <a:ext cx="2379600" cy="34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err="1"/>
              <a:t>Tinjauan</a:t>
            </a:r>
            <a:r>
              <a:rPr lang="en-GB"/>
              <a:t> Pustaka</a:t>
            </a:r>
            <a:endParaRPr/>
          </a:p>
        </p:txBody>
      </p:sp>
      <p:sp>
        <p:nvSpPr>
          <p:cNvPr id="475" name="Google Shape;475;p35"/>
          <p:cNvSpPr txBox="1">
            <a:spLocks noGrp="1"/>
          </p:cNvSpPr>
          <p:nvPr>
            <p:ph type="title" idx="13"/>
          </p:nvPr>
        </p:nvSpPr>
        <p:spPr>
          <a:xfrm>
            <a:off x="5137725" y="1388600"/>
            <a:ext cx="409200" cy="347400"/>
          </a:xfrm>
          <a:prstGeom prst="rect">
            <a:avLst/>
          </a:prstGeom>
        </p:spPr>
        <p:txBody>
          <a:bodyPr spcFirstLastPara="1" wrap="square" lIns="91425" tIns="91425" rIns="91425" bIns="91425" anchor="ctr" anchorCtr="0">
            <a:normAutofit fontScale="90000"/>
          </a:bodyPr>
          <a:lstStyle/>
          <a:p>
            <a:pPr marL="0" lvl="0" indent="0" algn="r" rtl="0">
              <a:spcBef>
                <a:spcPts val="0"/>
              </a:spcBef>
              <a:spcAft>
                <a:spcPts val="0"/>
              </a:spcAft>
              <a:buNone/>
            </a:pPr>
            <a:r>
              <a:rPr lang="en-GB"/>
              <a:t>4</a:t>
            </a:r>
            <a:endParaRPr/>
          </a:p>
        </p:txBody>
      </p:sp>
      <p:sp>
        <p:nvSpPr>
          <p:cNvPr id="476" name="Google Shape;476;p35"/>
          <p:cNvSpPr txBox="1">
            <a:spLocks noGrp="1"/>
          </p:cNvSpPr>
          <p:nvPr>
            <p:ph type="subTitle" idx="14"/>
          </p:nvPr>
        </p:nvSpPr>
        <p:spPr>
          <a:xfrm>
            <a:off x="5546924" y="1388600"/>
            <a:ext cx="2765350" cy="34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000" dirty="0" err="1"/>
              <a:t>Metodologi</a:t>
            </a:r>
            <a:r>
              <a:rPr lang="en-GB" sz="2000" dirty="0"/>
              <a:t> </a:t>
            </a:r>
            <a:r>
              <a:rPr lang="en-GB" sz="2000" dirty="0" err="1"/>
              <a:t>Penelitian</a:t>
            </a:r>
            <a:endParaRPr lang="en-GB" sz="2000" dirty="0"/>
          </a:p>
        </p:txBody>
      </p:sp>
      <p:sp>
        <p:nvSpPr>
          <p:cNvPr id="478" name="Google Shape;478;p35"/>
          <p:cNvSpPr txBox="1">
            <a:spLocks noGrp="1"/>
          </p:cNvSpPr>
          <p:nvPr>
            <p:ph type="title" idx="16"/>
          </p:nvPr>
        </p:nvSpPr>
        <p:spPr>
          <a:xfrm>
            <a:off x="5137725" y="2529250"/>
            <a:ext cx="409200" cy="347400"/>
          </a:xfrm>
          <a:prstGeom prst="rect">
            <a:avLst/>
          </a:prstGeom>
        </p:spPr>
        <p:txBody>
          <a:bodyPr spcFirstLastPara="1" wrap="square" lIns="91425" tIns="91425" rIns="91425" bIns="91425" anchor="ctr" anchorCtr="0">
            <a:normAutofit fontScale="90000"/>
          </a:bodyPr>
          <a:lstStyle/>
          <a:p>
            <a:pPr marL="0" lvl="0" indent="0" algn="r" rtl="0">
              <a:spcBef>
                <a:spcPts val="0"/>
              </a:spcBef>
              <a:spcAft>
                <a:spcPts val="0"/>
              </a:spcAft>
              <a:buNone/>
            </a:pPr>
            <a:r>
              <a:rPr lang="en-GB"/>
              <a:t>5</a:t>
            </a:r>
            <a:endParaRPr/>
          </a:p>
        </p:txBody>
      </p:sp>
      <p:sp>
        <p:nvSpPr>
          <p:cNvPr id="479" name="Google Shape;479;p35"/>
          <p:cNvSpPr txBox="1">
            <a:spLocks noGrp="1"/>
          </p:cNvSpPr>
          <p:nvPr>
            <p:ph type="subTitle" idx="17"/>
          </p:nvPr>
        </p:nvSpPr>
        <p:spPr>
          <a:xfrm>
            <a:off x="5546924" y="2529250"/>
            <a:ext cx="2694495" cy="34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Hasil dan </a:t>
            </a:r>
            <a:r>
              <a:rPr lang="en-GB" err="1"/>
              <a:t>Pembahasan</a:t>
            </a:r>
            <a:endParaRPr/>
          </a:p>
        </p:txBody>
      </p:sp>
      <p:sp>
        <p:nvSpPr>
          <p:cNvPr id="481" name="Google Shape;481;p35"/>
          <p:cNvSpPr txBox="1">
            <a:spLocks noGrp="1"/>
          </p:cNvSpPr>
          <p:nvPr>
            <p:ph type="title" idx="19"/>
          </p:nvPr>
        </p:nvSpPr>
        <p:spPr>
          <a:xfrm>
            <a:off x="5137725" y="3669900"/>
            <a:ext cx="409200" cy="347400"/>
          </a:xfrm>
          <a:prstGeom prst="rect">
            <a:avLst/>
          </a:prstGeom>
        </p:spPr>
        <p:txBody>
          <a:bodyPr spcFirstLastPara="1" wrap="square" lIns="91425" tIns="91425" rIns="91425" bIns="91425" anchor="ctr" anchorCtr="0">
            <a:normAutofit fontScale="90000"/>
          </a:bodyPr>
          <a:lstStyle/>
          <a:p>
            <a:pPr marL="0" lvl="0" indent="0" algn="r" rtl="0">
              <a:spcBef>
                <a:spcPts val="0"/>
              </a:spcBef>
              <a:spcAft>
                <a:spcPts val="0"/>
              </a:spcAft>
              <a:buNone/>
            </a:pPr>
            <a:r>
              <a:rPr lang="en-GB"/>
              <a:t>6</a:t>
            </a:r>
            <a:endParaRPr/>
          </a:p>
        </p:txBody>
      </p:sp>
      <p:sp>
        <p:nvSpPr>
          <p:cNvPr id="482" name="Google Shape;482;p35"/>
          <p:cNvSpPr txBox="1">
            <a:spLocks noGrp="1"/>
          </p:cNvSpPr>
          <p:nvPr>
            <p:ph type="subTitle" idx="20"/>
          </p:nvPr>
        </p:nvSpPr>
        <p:spPr>
          <a:xfrm>
            <a:off x="5546924" y="3669900"/>
            <a:ext cx="2694495" cy="347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Kesimpulan</a:t>
            </a:r>
            <a:endParaRPr/>
          </a:p>
        </p:txBody>
      </p:sp>
      <p:grpSp>
        <p:nvGrpSpPr>
          <p:cNvPr id="484" name="Google Shape;484;p35"/>
          <p:cNvGrpSpPr/>
          <p:nvPr/>
        </p:nvGrpSpPr>
        <p:grpSpPr>
          <a:xfrm>
            <a:off x="271587" y="1264171"/>
            <a:ext cx="219461" cy="220453"/>
            <a:chOff x="772462" y="98696"/>
            <a:chExt cx="219461" cy="220453"/>
          </a:xfrm>
        </p:grpSpPr>
        <p:sp>
          <p:nvSpPr>
            <p:cNvPr id="485" name="Google Shape;485;p35"/>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5"/>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5"/>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5"/>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5"/>
          <p:cNvGrpSpPr/>
          <p:nvPr/>
        </p:nvGrpSpPr>
        <p:grpSpPr>
          <a:xfrm>
            <a:off x="1359168" y="539998"/>
            <a:ext cx="164369" cy="165099"/>
            <a:chOff x="280393" y="263798"/>
            <a:chExt cx="164369" cy="165099"/>
          </a:xfrm>
        </p:grpSpPr>
        <p:sp>
          <p:nvSpPr>
            <p:cNvPr id="490" name="Google Shape;490;p35"/>
            <p:cNvSpPr/>
            <p:nvPr/>
          </p:nvSpPr>
          <p:spPr>
            <a:xfrm>
              <a:off x="358510" y="263798"/>
              <a:ext cx="8878" cy="53839"/>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5"/>
            <p:cNvSpPr/>
            <p:nvPr/>
          </p:nvSpPr>
          <p:spPr>
            <a:xfrm>
              <a:off x="358510" y="375058"/>
              <a:ext cx="8878" cy="53839"/>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5"/>
            <p:cNvSpPr/>
            <p:nvPr/>
          </p:nvSpPr>
          <p:spPr>
            <a:xfrm>
              <a:off x="391695" y="341167"/>
              <a:ext cx="53067" cy="9620"/>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5"/>
            <p:cNvSpPr/>
            <p:nvPr/>
          </p:nvSpPr>
          <p:spPr>
            <a:xfrm>
              <a:off x="280393" y="341167"/>
              <a:ext cx="53101" cy="9620"/>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35"/>
          <p:cNvGrpSpPr/>
          <p:nvPr/>
        </p:nvGrpSpPr>
        <p:grpSpPr>
          <a:xfrm>
            <a:off x="8092812" y="216771"/>
            <a:ext cx="219461" cy="220453"/>
            <a:chOff x="8092812" y="216771"/>
            <a:chExt cx="219461" cy="220453"/>
          </a:xfrm>
        </p:grpSpPr>
        <p:sp>
          <p:nvSpPr>
            <p:cNvPr id="495" name="Google Shape;495;p35"/>
            <p:cNvSpPr/>
            <p:nvPr/>
          </p:nvSpPr>
          <p:spPr>
            <a:xfrm>
              <a:off x="8197112" y="216771"/>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5"/>
            <p:cNvSpPr/>
            <p:nvPr/>
          </p:nvSpPr>
          <p:spPr>
            <a:xfrm>
              <a:off x="8197112" y="365333"/>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5"/>
            <p:cNvSpPr/>
            <p:nvPr/>
          </p:nvSpPr>
          <p:spPr>
            <a:xfrm>
              <a:off x="8241420" y="320079"/>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5"/>
            <p:cNvSpPr/>
            <p:nvPr/>
          </p:nvSpPr>
          <p:spPr>
            <a:xfrm>
              <a:off x="8092812" y="320079"/>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35"/>
          <p:cNvGrpSpPr/>
          <p:nvPr/>
        </p:nvGrpSpPr>
        <p:grpSpPr>
          <a:xfrm>
            <a:off x="8503624" y="4528200"/>
            <a:ext cx="283987" cy="285252"/>
            <a:chOff x="8483799" y="954725"/>
            <a:chExt cx="283987" cy="285252"/>
          </a:xfrm>
        </p:grpSpPr>
        <p:sp>
          <p:nvSpPr>
            <p:cNvPr id="500" name="Google Shape;500;p35"/>
            <p:cNvSpPr/>
            <p:nvPr/>
          </p:nvSpPr>
          <p:spPr>
            <a:xfrm>
              <a:off x="8618764" y="954725"/>
              <a:ext cx="15339" cy="93024"/>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8618764" y="1146953"/>
              <a:ext cx="15339" cy="93024"/>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5"/>
            <p:cNvSpPr/>
            <p:nvPr/>
          </p:nvSpPr>
          <p:spPr>
            <a:xfrm>
              <a:off x="8676098" y="1088398"/>
              <a:ext cx="91687" cy="16622"/>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p:nvPr/>
          </p:nvSpPr>
          <p:spPr>
            <a:xfrm>
              <a:off x="8483799" y="1088398"/>
              <a:ext cx="91745" cy="16622"/>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4" name="Google Shape;504;p35"/>
          <p:cNvSpPr txBox="1">
            <a:spLocks noGrp="1"/>
          </p:cNvSpPr>
          <p:nvPr>
            <p:ph type="title" idx="3"/>
          </p:nvPr>
        </p:nvSpPr>
        <p:spPr>
          <a:xfrm>
            <a:off x="720000" y="540000"/>
            <a:ext cx="7704000" cy="47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GB">
                <a:solidFill>
                  <a:schemeClr val="dk2"/>
                </a:solidFill>
              </a:rPr>
              <a:t>Table of </a:t>
            </a:r>
            <a:r>
              <a:rPr lang="en-GB">
                <a:solidFill>
                  <a:schemeClr val="lt2"/>
                </a:solidFill>
              </a:rPr>
              <a:t>contents</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36"/>
          <p:cNvSpPr/>
          <p:nvPr/>
        </p:nvSpPr>
        <p:spPr>
          <a:xfrm>
            <a:off x="7697475" y="205925"/>
            <a:ext cx="1148250" cy="1089950"/>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6"/>
          <p:cNvSpPr txBox="1">
            <a:spLocks noGrp="1"/>
          </p:cNvSpPr>
          <p:nvPr>
            <p:ph type="title"/>
          </p:nvPr>
        </p:nvSpPr>
        <p:spPr>
          <a:xfrm>
            <a:off x="490313" y="1242975"/>
            <a:ext cx="2709000" cy="6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err="1">
                <a:solidFill>
                  <a:schemeClr val="bg1"/>
                </a:solidFill>
              </a:rPr>
              <a:t>Pengertian</a:t>
            </a:r>
            <a:endParaRPr lang="id-ID">
              <a:solidFill>
                <a:schemeClr val="bg1"/>
              </a:solidFill>
            </a:endParaRPr>
          </a:p>
        </p:txBody>
      </p:sp>
      <p:sp>
        <p:nvSpPr>
          <p:cNvPr id="511" name="Google Shape;511;p36"/>
          <p:cNvSpPr txBox="1">
            <a:spLocks noGrp="1"/>
          </p:cNvSpPr>
          <p:nvPr>
            <p:ph type="subTitle" idx="1"/>
          </p:nvPr>
        </p:nvSpPr>
        <p:spPr>
          <a:xfrm>
            <a:off x="224532" y="1795392"/>
            <a:ext cx="3240924" cy="2426458"/>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GB" sz="1600" dirty="0"/>
              <a:t>Chat Bot Send to WhatsApp AI </a:t>
            </a:r>
            <a:r>
              <a:rPr lang="en-GB" sz="1600" dirty="0" err="1"/>
              <a:t>adalah</a:t>
            </a:r>
            <a:r>
              <a:rPr lang="en-GB" sz="1600" dirty="0"/>
              <a:t> program computer yang </a:t>
            </a:r>
            <a:r>
              <a:rPr lang="en-GB" sz="1600" dirty="0" err="1"/>
              <a:t>dirancang</a:t>
            </a:r>
            <a:r>
              <a:rPr lang="en-GB" sz="1600" dirty="0"/>
              <a:t> </a:t>
            </a:r>
            <a:r>
              <a:rPr lang="en-GB" sz="1600" dirty="0" err="1"/>
              <a:t>untuk</a:t>
            </a:r>
            <a:r>
              <a:rPr lang="en-GB" sz="1600" dirty="0"/>
              <a:t> </a:t>
            </a:r>
            <a:r>
              <a:rPr lang="en-GB" sz="1600" dirty="0" err="1"/>
              <a:t>mengirim</a:t>
            </a:r>
            <a:r>
              <a:rPr lang="en-GB" sz="1600" dirty="0"/>
              <a:t> </a:t>
            </a:r>
            <a:r>
              <a:rPr lang="en-GB" sz="1600" dirty="0" err="1"/>
              <a:t>pesan</a:t>
            </a:r>
            <a:r>
              <a:rPr lang="en-GB" sz="1600" dirty="0"/>
              <a:t> </a:t>
            </a:r>
            <a:r>
              <a:rPr lang="en-GB" sz="1600" dirty="0" err="1"/>
              <a:t>teks</a:t>
            </a:r>
            <a:r>
              <a:rPr lang="en-GB" sz="1600" dirty="0"/>
              <a:t> </a:t>
            </a:r>
            <a:r>
              <a:rPr lang="en-GB" sz="1600" dirty="0" err="1"/>
              <a:t>melalui</a:t>
            </a:r>
            <a:r>
              <a:rPr lang="en-GB" sz="1600" dirty="0"/>
              <a:t> </a:t>
            </a:r>
            <a:r>
              <a:rPr lang="en-GB" sz="1600" dirty="0" err="1"/>
              <a:t>suara</a:t>
            </a:r>
            <a:r>
              <a:rPr lang="en-GB" sz="1600" dirty="0"/>
              <a:t> </a:t>
            </a:r>
            <a:r>
              <a:rPr lang="en-GB" sz="1600" dirty="0" err="1"/>
              <a:t>lalu</a:t>
            </a:r>
            <a:r>
              <a:rPr lang="en-GB" sz="1600" dirty="0"/>
              <a:t> </a:t>
            </a:r>
            <a:r>
              <a:rPr lang="en-GB" sz="1600" dirty="0" err="1"/>
              <a:t>akan</a:t>
            </a:r>
            <a:r>
              <a:rPr lang="en-GB" sz="1600" dirty="0"/>
              <a:t> </a:t>
            </a:r>
            <a:r>
              <a:rPr lang="en-GB" sz="1600" dirty="0" err="1"/>
              <a:t>diteruskan</a:t>
            </a:r>
            <a:r>
              <a:rPr lang="en-GB" sz="1600" dirty="0"/>
              <a:t> </a:t>
            </a:r>
            <a:r>
              <a:rPr lang="en-GB" sz="1600" dirty="0" err="1"/>
              <a:t>atau</a:t>
            </a:r>
            <a:r>
              <a:rPr lang="en-GB" sz="1600" dirty="0"/>
              <a:t> </a:t>
            </a:r>
            <a:r>
              <a:rPr lang="en-GB" sz="1600" dirty="0" err="1"/>
              <a:t>dikirim</a:t>
            </a:r>
            <a:r>
              <a:rPr lang="en-GB" sz="1600" dirty="0"/>
              <a:t> </a:t>
            </a:r>
            <a:r>
              <a:rPr lang="en-GB" sz="1600" dirty="0" err="1"/>
              <a:t>ke</a:t>
            </a:r>
            <a:r>
              <a:rPr lang="en-GB" sz="1600" dirty="0"/>
              <a:t> WhatsApp </a:t>
            </a:r>
            <a:r>
              <a:rPr lang="en-GB" sz="1600" dirty="0" err="1"/>
              <a:t>sesuai</a:t>
            </a:r>
            <a:r>
              <a:rPr lang="en-GB" sz="1600" dirty="0"/>
              <a:t> </a:t>
            </a:r>
            <a:r>
              <a:rPr lang="en-GB" sz="1600" dirty="0" err="1"/>
              <a:t>nomor</a:t>
            </a:r>
            <a:r>
              <a:rPr lang="en-GB" sz="1600" dirty="0"/>
              <a:t> yang </a:t>
            </a:r>
            <a:r>
              <a:rPr lang="en-GB" sz="1600" dirty="0" err="1"/>
              <a:t>dituju</a:t>
            </a:r>
            <a:r>
              <a:rPr lang="en-GB" sz="1600" dirty="0"/>
              <a:t> </a:t>
            </a:r>
            <a:r>
              <a:rPr lang="en-GB" sz="1600" dirty="0" err="1"/>
              <a:t>atau</a:t>
            </a:r>
            <a:r>
              <a:rPr lang="en-GB" sz="1600" dirty="0"/>
              <a:t> yang </a:t>
            </a:r>
            <a:r>
              <a:rPr lang="en-GB" sz="1600" dirty="0" err="1"/>
              <a:t>sudah</a:t>
            </a:r>
            <a:r>
              <a:rPr lang="en-GB" sz="1600" dirty="0"/>
              <a:t> </a:t>
            </a:r>
            <a:r>
              <a:rPr lang="en-GB" sz="1600" dirty="0" err="1"/>
              <a:t>diterapkan</a:t>
            </a:r>
            <a:endParaRPr sz="1600" dirty="0" err="1"/>
          </a:p>
          <a:p>
            <a:pPr marL="0" lvl="0" indent="0" algn="l" rtl="0">
              <a:spcBef>
                <a:spcPts val="1200"/>
              </a:spcBef>
              <a:spcAft>
                <a:spcPts val="1200"/>
              </a:spcAft>
              <a:buNone/>
            </a:pPr>
            <a:endParaRPr/>
          </a:p>
        </p:txBody>
      </p:sp>
      <p:grpSp>
        <p:nvGrpSpPr>
          <p:cNvPr id="512" name="Google Shape;512;p36"/>
          <p:cNvGrpSpPr/>
          <p:nvPr/>
        </p:nvGrpSpPr>
        <p:grpSpPr>
          <a:xfrm>
            <a:off x="3093536" y="4221850"/>
            <a:ext cx="279251" cy="280502"/>
            <a:chOff x="3245936" y="3278875"/>
            <a:chExt cx="279251" cy="280502"/>
          </a:xfrm>
        </p:grpSpPr>
        <p:sp>
          <p:nvSpPr>
            <p:cNvPr id="513" name="Google Shape;513;p36"/>
            <p:cNvSpPr/>
            <p:nvPr/>
          </p:nvSpPr>
          <p:spPr>
            <a:xfrm>
              <a:off x="3378651" y="32788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6"/>
            <p:cNvSpPr/>
            <p:nvPr/>
          </p:nvSpPr>
          <p:spPr>
            <a:xfrm>
              <a:off x="3378651" y="3467903"/>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6"/>
            <p:cNvSpPr/>
            <p:nvPr/>
          </p:nvSpPr>
          <p:spPr>
            <a:xfrm>
              <a:off x="3435029" y="3410323"/>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6"/>
            <p:cNvSpPr/>
            <p:nvPr/>
          </p:nvSpPr>
          <p:spPr>
            <a:xfrm>
              <a:off x="3245936" y="3410323"/>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36"/>
          <p:cNvGrpSpPr/>
          <p:nvPr/>
        </p:nvGrpSpPr>
        <p:grpSpPr>
          <a:xfrm>
            <a:off x="8356852" y="1992625"/>
            <a:ext cx="217525" cy="218499"/>
            <a:chOff x="6548002" y="3230725"/>
            <a:chExt cx="217525" cy="218499"/>
          </a:xfrm>
        </p:grpSpPr>
        <p:sp>
          <p:nvSpPr>
            <p:cNvPr id="518" name="Google Shape;518;p36"/>
            <p:cNvSpPr/>
            <p:nvPr/>
          </p:nvSpPr>
          <p:spPr>
            <a:xfrm>
              <a:off x="6651382" y="3230725"/>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6"/>
            <p:cNvSpPr/>
            <p:nvPr/>
          </p:nvSpPr>
          <p:spPr>
            <a:xfrm>
              <a:off x="6651382" y="3377971"/>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6"/>
            <p:cNvSpPr/>
            <p:nvPr/>
          </p:nvSpPr>
          <p:spPr>
            <a:xfrm>
              <a:off x="6695298" y="3333118"/>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6"/>
            <p:cNvSpPr/>
            <p:nvPr/>
          </p:nvSpPr>
          <p:spPr>
            <a:xfrm>
              <a:off x="6548002" y="3333118"/>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2" name="Google Shape;522;p36"/>
          <p:cNvGrpSpPr/>
          <p:nvPr/>
        </p:nvGrpSpPr>
        <p:grpSpPr>
          <a:xfrm>
            <a:off x="8440752" y="4221850"/>
            <a:ext cx="217525" cy="218499"/>
            <a:chOff x="6591027" y="3544075"/>
            <a:chExt cx="217525" cy="218499"/>
          </a:xfrm>
        </p:grpSpPr>
        <p:sp>
          <p:nvSpPr>
            <p:cNvPr id="523" name="Google Shape;523;p36"/>
            <p:cNvSpPr/>
            <p:nvPr/>
          </p:nvSpPr>
          <p:spPr>
            <a:xfrm>
              <a:off x="6694407" y="3544075"/>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p:nvPr/>
          </p:nvSpPr>
          <p:spPr>
            <a:xfrm>
              <a:off x="6694407" y="3691321"/>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6"/>
            <p:cNvSpPr/>
            <p:nvPr/>
          </p:nvSpPr>
          <p:spPr>
            <a:xfrm>
              <a:off x="6738323" y="3646468"/>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6"/>
            <p:cNvSpPr/>
            <p:nvPr/>
          </p:nvSpPr>
          <p:spPr>
            <a:xfrm>
              <a:off x="6591027" y="3646468"/>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36"/>
          <p:cNvGrpSpPr/>
          <p:nvPr/>
        </p:nvGrpSpPr>
        <p:grpSpPr>
          <a:xfrm>
            <a:off x="6547165" y="297900"/>
            <a:ext cx="243082" cy="242093"/>
            <a:chOff x="6547165" y="297900"/>
            <a:chExt cx="243082" cy="242093"/>
          </a:xfrm>
        </p:grpSpPr>
        <p:sp>
          <p:nvSpPr>
            <p:cNvPr id="528" name="Google Shape;528;p36"/>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6"/>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6"/>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6"/>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36"/>
          <p:cNvGrpSpPr/>
          <p:nvPr/>
        </p:nvGrpSpPr>
        <p:grpSpPr>
          <a:xfrm>
            <a:off x="2815661" y="780875"/>
            <a:ext cx="279251" cy="280502"/>
            <a:chOff x="3245936" y="3278875"/>
            <a:chExt cx="279251" cy="280502"/>
          </a:xfrm>
        </p:grpSpPr>
        <p:sp>
          <p:nvSpPr>
            <p:cNvPr id="533" name="Google Shape;533;p36"/>
            <p:cNvSpPr/>
            <p:nvPr/>
          </p:nvSpPr>
          <p:spPr>
            <a:xfrm>
              <a:off x="3378651" y="32788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6"/>
            <p:cNvSpPr/>
            <p:nvPr/>
          </p:nvSpPr>
          <p:spPr>
            <a:xfrm>
              <a:off x="3378651" y="3467903"/>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6"/>
            <p:cNvSpPr/>
            <p:nvPr/>
          </p:nvSpPr>
          <p:spPr>
            <a:xfrm>
              <a:off x="3435029" y="3410323"/>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6"/>
            <p:cNvSpPr/>
            <p:nvPr/>
          </p:nvSpPr>
          <p:spPr>
            <a:xfrm>
              <a:off x="3245936" y="3410323"/>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36"/>
          <p:cNvGrpSpPr/>
          <p:nvPr/>
        </p:nvGrpSpPr>
        <p:grpSpPr>
          <a:xfrm>
            <a:off x="3214662" y="872348"/>
            <a:ext cx="4670375" cy="3775875"/>
            <a:chOff x="3217100" y="875250"/>
            <a:chExt cx="4670375" cy="3775875"/>
          </a:xfrm>
        </p:grpSpPr>
        <p:sp>
          <p:nvSpPr>
            <p:cNvPr id="538" name="Google Shape;538;p36"/>
            <p:cNvSpPr/>
            <p:nvPr/>
          </p:nvSpPr>
          <p:spPr>
            <a:xfrm>
              <a:off x="3412425" y="875250"/>
              <a:ext cx="4300675" cy="3775875"/>
            </a:xfrm>
            <a:custGeom>
              <a:avLst/>
              <a:gdLst/>
              <a:ahLst/>
              <a:cxnLst/>
              <a:rect l="l" t="t" r="r" b="b"/>
              <a:pathLst>
                <a:path w="172027" h="151035" extrusionOk="0">
                  <a:moveTo>
                    <a:pt x="121928" y="0"/>
                  </a:moveTo>
                  <a:lnTo>
                    <a:pt x="118474" y="403"/>
                  </a:lnTo>
                  <a:lnTo>
                    <a:pt x="115054" y="1140"/>
                  </a:lnTo>
                  <a:lnTo>
                    <a:pt x="111700" y="2281"/>
                  </a:lnTo>
                  <a:lnTo>
                    <a:pt x="110091" y="3018"/>
                  </a:lnTo>
                  <a:lnTo>
                    <a:pt x="106804" y="4661"/>
                  </a:lnTo>
                  <a:lnTo>
                    <a:pt x="100467" y="8250"/>
                  </a:lnTo>
                  <a:lnTo>
                    <a:pt x="95738" y="10899"/>
                  </a:lnTo>
                  <a:lnTo>
                    <a:pt x="92519" y="12542"/>
                  </a:lnTo>
                  <a:lnTo>
                    <a:pt x="89199" y="13984"/>
                  </a:lnTo>
                  <a:lnTo>
                    <a:pt x="85712" y="15157"/>
                  </a:lnTo>
                  <a:lnTo>
                    <a:pt x="83901" y="15593"/>
                  </a:lnTo>
                  <a:lnTo>
                    <a:pt x="82660" y="15862"/>
                  </a:lnTo>
                  <a:lnTo>
                    <a:pt x="80112" y="16197"/>
                  </a:lnTo>
                  <a:lnTo>
                    <a:pt x="77496" y="16365"/>
                  </a:lnTo>
                  <a:lnTo>
                    <a:pt x="74814" y="16365"/>
                  </a:lnTo>
                  <a:lnTo>
                    <a:pt x="70689" y="16063"/>
                  </a:lnTo>
                  <a:lnTo>
                    <a:pt x="65022" y="15225"/>
                  </a:lnTo>
                  <a:lnTo>
                    <a:pt x="56270" y="13347"/>
                  </a:lnTo>
                  <a:lnTo>
                    <a:pt x="47484" y="11234"/>
                  </a:lnTo>
                  <a:lnTo>
                    <a:pt x="41649" y="9960"/>
                  </a:lnTo>
                  <a:lnTo>
                    <a:pt x="35915" y="8987"/>
                  </a:lnTo>
                  <a:lnTo>
                    <a:pt x="30382" y="8451"/>
                  </a:lnTo>
                  <a:lnTo>
                    <a:pt x="26391" y="8451"/>
                  </a:lnTo>
                  <a:lnTo>
                    <a:pt x="23809" y="8686"/>
                  </a:lnTo>
                  <a:lnTo>
                    <a:pt x="21294" y="9088"/>
                  </a:lnTo>
                  <a:lnTo>
                    <a:pt x="18846" y="9725"/>
                  </a:lnTo>
                  <a:lnTo>
                    <a:pt x="16533" y="10630"/>
                  </a:lnTo>
                  <a:lnTo>
                    <a:pt x="14286" y="11771"/>
                  </a:lnTo>
                  <a:lnTo>
                    <a:pt x="12140" y="13213"/>
                  </a:lnTo>
                  <a:lnTo>
                    <a:pt x="10128" y="14923"/>
                  </a:lnTo>
                  <a:lnTo>
                    <a:pt x="8216" y="16968"/>
                  </a:lnTo>
                  <a:lnTo>
                    <a:pt x="6473" y="19383"/>
                  </a:lnTo>
                  <a:lnTo>
                    <a:pt x="4829" y="22132"/>
                  </a:lnTo>
                  <a:lnTo>
                    <a:pt x="3320" y="25251"/>
                  </a:lnTo>
                  <a:lnTo>
                    <a:pt x="2650" y="26995"/>
                  </a:lnTo>
                  <a:lnTo>
                    <a:pt x="2214" y="28202"/>
                  </a:lnTo>
                  <a:lnTo>
                    <a:pt x="1443" y="30717"/>
                  </a:lnTo>
                  <a:lnTo>
                    <a:pt x="839" y="33299"/>
                  </a:lnTo>
                  <a:lnTo>
                    <a:pt x="403" y="35948"/>
                  </a:lnTo>
                  <a:lnTo>
                    <a:pt x="135" y="38631"/>
                  </a:lnTo>
                  <a:lnTo>
                    <a:pt x="1" y="41347"/>
                  </a:lnTo>
                  <a:lnTo>
                    <a:pt x="68" y="44063"/>
                  </a:lnTo>
                  <a:lnTo>
                    <a:pt x="269" y="46813"/>
                  </a:lnTo>
                  <a:lnTo>
                    <a:pt x="638" y="49529"/>
                  </a:lnTo>
                  <a:lnTo>
                    <a:pt x="1174" y="52178"/>
                  </a:lnTo>
                  <a:lnTo>
                    <a:pt x="1878" y="54827"/>
                  </a:lnTo>
                  <a:lnTo>
                    <a:pt x="2717" y="57376"/>
                  </a:lnTo>
                  <a:lnTo>
                    <a:pt x="3756" y="59891"/>
                  </a:lnTo>
                  <a:lnTo>
                    <a:pt x="4930" y="62272"/>
                  </a:lnTo>
                  <a:lnTo>
                    <a:pt x="6271" y="64552"/>
                  </a:lnTo>
                  <a:lnTo>
                    <a:pt x="7780" y="66732"/>
                  </a:lnTo>
                  <a:lnTo>
                    <a:pt x="8619" y="67738"/>
                  </a:lnTo>
                  <a:lnTo>
                    <a:pt x="10832" y="70286"/>
                  </a:lnTo>
                  <a:lnTo>
                    <a:pt x="14219" y="74042"/>
                  </a:lnTo>
                  <a:lnTo>
                    <a:pt x="16231" y="76758"/>
                  </a:lnTo>
                  <a:lnTo>
                    <a:pt x="17069" y="78200"/>
                  </a:lnTo>
                  <a:lnTo>
                    <a:pt x="17572" y="79206"/>
                  </a:lnTo>
                  <a:lnTo>
                    <a:pt x="18343" y="81285"/>
                  </a:lnTo>
                  <a:lnTo>
                    <a:pt x="18813" y="83364"/>
                  </a:lnTo>
                  <a:lnTo>
                    <a:pt x="19048" y="85443"/>
                  </a:lnTo>
                  <a:lnTo>
                    <a:pt x="19048" y="87556"/>
                  </a:lnTo>
                  <a:lnTo>
                    <a:pt x="18813" y="89669"/>
                  </a:lnTo>
                  <a:lnTo>
                    <a:pt x="18209" y="92821"/>
                  </a:lnTo>
                  <a:lnTo>
                    <a:pt x="16868" y="97012"/>
                  </a:lnTo>
                  <a:lnTo>
                    <a:pt x="15191" y="101171"/>
                  </a:lnTo>
                  <a:lnTo>
                    <a:pt x="12475" y="107240"/>
                  </a:lnTo>
                  <a:lnTo>
                    <a:pt x="10966" y="111096"/>
                  </a:lnTo>
                  <a:lnTo>
                    <a:pt x="10564" y="112203"/>
                  </a:lnTo>
                  <a:lnTo>
                    <a:pt x="9994" y="114383"/>
                  </a:lnTo>
                  <a:lnTo>
                    <a:pt x="9658" y="116529"/>
                  </a:lnTo>
                  <a:lnTo>
                    <a:pt x="9524" y="118574"/>
                  </a:lnTo>
                  <a:lnTo>
                    <a:pt x="9591" y="120553"/>
                  </a:lnTo>
                  <a:lnTo>
                    <a:pt x="9859" y="122498"/>
                  </a:lnTo>
                  <a:lnTo>
                    <a:pt x="10329" y="124342"/>
                  </a:lnTo>
                  <a:lnTo>
                    <a:pt x="10966" y="126153"/>
                  </a:lnTo>
                  <a:lnTo>
                    <a:pt x="11771" y="127897"/>
                  </a:lnTo>
                  <a:lnTo>
                    <a:pt x="12710" y="129573"/>
                  </a:lnTo>
                  <a:lnTo>
                    <a:pt x="14420" y="131988"/>
                  </a:lnTo>
                  <a:lnTo>
                    <a:pt x="17136" y="134972"/>
                  </a:lnTo>
                  <a:lnTo>
                    <a:pt x="20322" y="137688"/>
                  </a:lnTo>
                  <a:lnTo>
                    <a:pt x="23843" y="140170"/>
                  </a:lnTo>
                  <a:lnTo>
                    <a:pt x="27632" y="142383"/>
                  </a:lnTo>
                  <a:lnTo>
                    <a:pt x="31623" y="144362"/>
                  </a:lnTo>
                  <a:lnTo>
                    <a:pt x="35714" y="146105"/>
                  </a:lnTo>
                  <a:lnTo>
                    <a:pt x="39838" y="147547"/>
                  </a:lnTo>
                  <a:lnTo>
                    <a:pt x="43862" y="148788"/>
                  </a:lnTo>
                  <a:lnTo>
                    <a:pt x="47786" y="149727"/>
                  </a:lnTo>
                  <a:lnTo>
                    <a:pt x="51441" y="150465"/>
                  </a:lnTo>
                  <a:lnTo>
                    <a:pt x="53151" y="150699"/>
                  </a:lnTo>
                  <a:lnTo>
                    <a:pt x="54559" y="150867"/>
                  </a:lnTo>
                  <a:lnTo>
                    <a:pt x="57309" y="151035"/>
                  </a:lnTo>
                  <a:lnTo>
                    <a:pt x="60025" y="151001"/>
                  </a:lnTo>
                  <a:lnTo>
                    <a:pt x="62708" y="150800"/>
                  </a:lnTo>
                  <a:lnTo>
                    <a:pt x="66732" y="150163"/>
                  </a:lnTo>
                  <a:lnTo>
                    <a:pt x="71963" y="148821"/>
                  </a:lnTo>
                  <a:lnTo>
                    <a:pt x="77161" y="147011"/>
                  </a:lnTo>
                  <a:lnTo>
                    <a:pt x="82292" y="144898"/>
                  </a:lnTo>
                  <a:lnTo>
                    <a:pt x="89937" y="141377"/>
                  </a:lnTo>
                  <a:lnTo>
                    <a:pt x="97516" y="137856"/>
                  </a:lnTo>
                  <a:lnTo>
                    <a:pt x="102613" y="135676"/>
                  </a:lnTo>
                  <a:lnTo>
                    <a:pt x="107676" y="133798"/>
                  </a:lnTo>
                  <a:lnTo>
                    <a:pt x="112807" y="132390"/>
                  </a:lnTo>
                  <a:lnTo>
                    <a:pt x="116697" y="131686"/>
                  </a:lnTo>
                  <a:lnTo>
                    <a:pt x="119279" y="131384"/>
                  </a:lnTo>
                  <a:lnTo>
                    <a:pt x="121928" y="131283"/>
                  </a:lnTo>
                  <a:lnTo>
                    <a:pt x="124544" y="131384"/>
                  </a:lnTo>
                  <a:lnTo>
                    <a:pt x="127226" y="131686"/>
                  </a:lnTo>
                  <a:lnTo>
                    <a:pt x="129909" y="132222"/>
                  </a:lnTo>
                  <a:lnTo>
                    <a:pt x="132592" y="132994"/>
                  </a:lnTo>
                  <a:lnTo>
                    <a:pt x="135341" y="134000"/>
                  </a:lnTo>
                  <a:lnTo>
                    <a:pt x="136716" y="134637"/>
                  </a:lnTo>
                  <a:lnTo>
                    <a:pt x="137689" y="135073"/>
                  </a:lnTo>
                  <a:lnTo>
                    <a:pt x="139600" y="135777"/>
                  </a:lnTo>
                  <a:lnTo>
                    <a:pt x="141478" y="136313"/>
                  </a:lnTo>
                  <a:lnTo>
                    <a:pt x="143356" y="136649"/>
                  </a:lnTo>
                  <a:lnTo>
                    <a:pt x="145167" y="136850"/>
                  </a:lnTo>
                  <a:lnTo>
                    <a:pt x="146977" y="136850"/>
                  </a:lnTo>
                  <a:lnTo>
                    <a:pt x="149627" y="136582"/>
                  </a:lnTo>
                  <a:lnTo>
                    <a:pt x="153013" y="135676"/>
                  </a:lnTo>
                  <a:lnTo>
                    <a:pt x="156233" y="134201"/>
                  </a:lnTo>
                  <a:lnTo>
                    <a:pt x="159217" y="132222"/>
                  </a:lnTo>
                  <a:lnTo>
                    <a:pt x="161967" y="129808"/>
                  </a:lnTo>
                  <a:lnTo>
                    <a:pt x="164448" y="126958"/>
                  </a:lnTo>
                  <a:lnTo>
                    <a:pt x="166628" y="123738"/>
                  </a:lnTo>
                  <a:lnTo>
                    <a:pt x="168472" y="120217"/>
                  </a:lnTo>
                  <a:lnTo>
                    <a:pt x="169948" y="116395"/>
                  </a:lnTo>
                  <a:lnTo>
                    <a:pt x="171088" y="112404"/>
                  </a:lnTo>
                  <a:lnTo>
                    <a:pt x="171759" y="108213"/>
                  </a:lnTo>
                  <a:lnTo>
                    <a:pt x="172027" y="103920"/>
                  </a:lnTo>
                  <a:lnTo>
                    <a:pt x="171826" y="99527"/>
                  </a:lnTo>
                  <a:lnTo>
                    <a:pt x="171524" y="97348"/>
                  </a:lnTo>
                  <a:lnTo>
                    <a:pt x="171256" y="95906"/>
                  </a:lnTo>
                  <a:lnTo>
                    <a:pt x="170585" y="93022"/>
                  </a:lnTo>
                  <a:lnTo>
                    <a:pt x="169244" y="88730"/>
                  </a:lnTo>
                  <a:lnTo>
                    <a:pt x="165756" y="80246"/>
                  </a:lnTo>
                  <a:lnTo>
                    <a:pt x="162034" y="71728"/>
                  </a:lnTo>
                  <a:lnTo>
                    <a:pt x="159854" y="66061"/>
                  </a:lnTo>
                  <a:lnTo>
                    <a:pt x="158647" y="61769"/>
                  </a:lnTo>
                  <a:lnTo>
                    <a:pt x="158077" y="58885"/>
                  </a:lnTo>
                  <a:lnTo>
                    <a:pt x="157708" y="55968"/>
                  </a:lnTo>
                  <a:lnTo>
                    <a:pt x="157641" y="53050"/>
                  </a:lnTo>
                  <a:lnTo>
                    <a:pt x="157708" y="51608"/>
                  </a:lnTo>
                  <a:lnTo>
                    <a:pt x="157775" y="50770"/>
                  </a:lnTo>
                  <a:lnTo>
                    <a:pt x="157842" y="49965"/>
                  </a:lnTo>
                  <a:lnTo>
                    <a:pt x="158245" y="46310"/>
                  </a:lnTo>
                  <a:lnTo>
                    <a:pt x="159083" y="39100"/>
                  </a:lnTo>
                  <a:lnTo>
                    <a:pt x="159351" y="33735"/>
                  </a:lnTo>
                  <a:lnTo>
                    <a:pt x="159217" y="30214"/>
                  </a:lnTo>
                  <a:lnTo>
                    <a:pt x="158714" y="26659"/>
                  </a:lnTo>
                  <a:lnTo>
                    <a:pt x="157742" y="23138"/>
                  </a:lnTo>
                  <a:lnTo>
                    <a:pt x="157037" y="21361"/>
                  </a:lnTo>
                  <a:lnTo>
                    <a:pt x="156333" y="19752"/>
                  </a:lnTo>
                  <a:lnTo>
                    <a:pt x="154623" y="16700"/>
                  </a:lnTo>
                  <a:lnTo>
                    <a:pt x="152577" y="13850"/>
                  </a:lnTo>
                  <a:lnTo>
                    <a:pt x="150297" y="11234"/>
                  </a:lnTo>
                  <a:lnTo>
                    <a:pt x="147749" y="8853"/>
                  </a:lnTo>
                  <a:lnTo>
                    <a:pt x="144965" y="6707"/>
                  </a:lnTo>
                  <a:lnTo>
                    <a:pt x="142014" y="4863"/>
                  </a:lnTo>
                  <a:lnTo>
                    <a:pt x="138896" y="3287"/>
                  </a:lnTo>
                  <a:lnTo>
                    <a:pt x="135643" y="1979"/>
                  </a:lnTo>
                  <a:lnTo>
                    <a:pt x="132290" y="1006"/>
                  </a:lnTo>
                  <a:lnTo>
                    <a:pt x="128869" y="336"/>
                  </a:lnTo>
                  <a:lnTo>
                    <a:pt x="1254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6"/>
            <p:cNvSpPr/>
            <p:nvPr/>
          </p:nvSpPr>
          <p:spPr>
            <a:xfrm>
              <a:off x="3468600" y="1560175"/>
              <a:ext cx="724350" cy="724325"/>
            </a:xfrm>
            <a:custGeom>
              <a:avLst/>
              <a:gdLst/>
              <a:ahLst/>
              <a:cxnLst/>
              <a:rect l="l" t="t" r="r" b="b"/>
              <a:pathLst>
                <a:path w="28974" h="28973" extrusionOk="0">
                  <a:moveTo>
                    <a:pt x="14487" y="0"/>
                  </a:moveTo>
                  <a:lnTo>
                    <a:pt x="13011" y="67"/>
                  </a:lnTo>
                  <a:lnTo>
                    <a:pt x="10161" y="637"/>
                  </a:lnTo>
                  <a:lnTo>
                    <a:pt x="7579" y="1744"/>
                  </a:lnTo>
                  <a:lnTo>
                    <a:pt x="5265" y="3320"/>
                  </a:lnTo>
                  <a:lnTo>
                    <a:pt x="3320" y="5265"/>
                  </a:lnTo>
                  <a:lnTo>
                    <a:pt x="1744" y="7579"/>
                  </a:lnTo>
                  <a:lnTo>
                    <a:pt x="637" y="10161"/>
                  </a:lnTo>
                  <a:lnTo>
                    <a:pt x="67" y="13011"/>
                  </a:lnTo>
                  <a:lnTo>
                    <a:pt x="0" y="14487"/>
                  </a:lnTo>
                  <a:lnTo>
                    <a:pt x="67" y="15962"/>
                  </a:lnTo>
                  <a:lnTo>
                    <a:pt x="637" y="18812"/>
                  </a:lnTo>
                  <a:lnTo>
                    <a:pt x="1744" y="21394"/>
                  </a:lnTo>
                  <a:lnTo>
                    <a:pt x="3320" y="23708"/>
                  </a:lnTo>
                  <a:lnTo>
                    <a:pt x="5265" y="25687"/>
                  </a:lnTo>
                  <a:lnTo>
                    <a:pt x="7579" y="27229"/>
                  </a:lnTo>
                  <a:lnTo>
                    <a:pt x="10161" y="28336"/>
                  </a:lnTo>
                  <a:lnTo>
                    <a:pt x="13011" y="28906"/>
                  </a:lnTo>
                  <a:lnTo>
                    <a:pt x="14487" y="28973"/>
                  </a:lnTo>
                  <a:lnTo>
                    <a:pt x="15962" y="28906"/>
                  </a:lnTo>
                  <a:lnTo>
                    <a:pt x="18813" y="28336"/>
                  </a:lnTo>
                  <a:lnTo>
                    <a:pt x="21395" y="27229"/>
                  </a:lnTo>
                  <a:lnTo>
                    <a:pt x="23708" y="25687"/>
                  </a:lnTo>
                  <a:lnTo>
                    <a:pt x="25687" y="23708"/>
                  </a:lnTo>
                  <a:lnTo>
                    <a:pt x="27229" y="21394"/>
                  </a:lnTo>
                  <a:lnTo>
                    <a:pt x="28336" y="18812"/>
                  </a:lnTo>
                  <a:lnTo>
                    <a:pt x="28906" y="15962"/>
                  </a:lnTo>
                  <a:lnTo>
                    <a:pt x="28973" y="14487"/>
                  </a:lnTo>
                  <a:lnTo>
                    <a:pt x="28906" y="13011"/>
                  </a:lnTo>
                  <a:lnTo>
                    <a:pt x="28336" y="10161"/>
                  </a:lnTo>
                  <a:lnTo>
                    <a:pt x="27229" y="7579"/>
                  </a:lnTo>
                  <a:lnTo>
                    <a:pt x="25687" y="5265"/>
                  </a:lnTo>
                  <a:lnTo>
                    <a:pt x="23708" y="3320"/>
                  </a:lnTo>
                  <a:lnTo>
                    <a:pt x="21395" y="1744"/>
                  </a:lnTo>
                  <a:lnTo>
                    <a:pt x="18813" y="637"/>
                  </a:lnTo>
                  <a:lnTo>
                    <a:pt x="15962" y="67"/>
                  </a:lnTo>
                  <a:lnTo>
                    <a:pt x="14487"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3441775" y="1524950"/>
              <a:ext cx="724350" cy="723525"/>
            </a:xfrm>
            <a:custGeom>
              <a:avLst/>
              <a:gdLst/>
              <a:ahLst/>
              <a:cxnLst/>
              <a:rect l="l" t="t" r="r" b="b"/>
              <a:pathLst>
                <a:path w="28974" h="28941" extrusionOk="0">
                  <a:moveTo>
                    <a:pt x="14487" y="1"/>
                  </a:moveTo>
                  <a:lnTo>
                    <a:pt x="13011" y="34"/>
                  </a:lnTo>
                  <a:lnTo>
                    <a:pt x="10161" y="604"/>
                  </a:lnTo>
                  <a:lnTo>
                    <a:pt x="7579" y="1711"/>
                  </a:lnTo>
                  <a:lnTo>
                    <a:pt x="5265" y="3287"/>
                  </a:lnTo>
                  <a:lnTo>
                    <a:pt x="3287" y="5232"/>
                  </a:lnTo>
                  <a:lnTo>
                    <a:pt x="1744" y="7546"/>
                  </a:lnTo>
                  <a:lnTo>
                    <a:pt x="637" y="10161"/>
                  </a:lnTo>
                  <a:lnTo>
                    <a:pt x="67" y="12978"/>
                  </a:lnTo>
                  <a:lnTo>
                    <a:pt x="0" y="14454"/>
                  </a:lnTo>
                  <a:lnTo>
                    <a:pt x="67" y="15963"/>
                  </a:lnTo>
                  <a:lnTo>
                    <a:pt x="637" y="18779"/>
                  </a:lnTo>
                  <a:lnTo>
                    <a:pt x="1744" y="21361"/>
                  </a:lnTo>
                  <a:lnTo>
                    <a:pt x="3287" y="23675"/>
                  </a:lnTo>
                  <a:lnTo>
                    <a:pt x="5265" y="25654"/>
                  </a:lnTo>
                  <a:lnTo>
                    <a:pt x="7579" y="27196"/>
                  </a:lnTo>
                  <a:lnTo>
                    <a:pt x="10161" y="28303"/>
                  </a:lnTo>
                  <a:lnTo>
                    <a:pt x="13011" y="28873"/>
                  </a:lnTo>
                  <a:lnTo>
                    <a:pt x="14487" y="28940"/>
                  </a:lnTo>
                  <a:lnTo>
                    <a:pt x="15962" y="28873"/>
                  </a:lnTo>
                  <a:lnTo>
                    <a:pt x="18813" y="28303"/>
                  </a:lnTo>
                  <a:lnTo>
                    <a:pt x="21395" y="27196"/>
                  </a:lnTo>
                  <a:lnTo>
                    <a:pt x="23708" y="25654"/>
                  </a:lnTo>
                  <a:lnTo>
                    <a:pt x="25687" y="23675"/>
                  </a:lnTo>
                  <a:lnTo>
                    <a:pt x="27229" y="21361"/>
                  </a:lnTo>
                  <a:lnTo>
                    <a:pt x="28336" y="18779"/>
                  </a:lnTo>
                  <a:lnTo>
                    <a:pt x="28906" y="15963"/>
                  </a:lnTo>
                  <a:lnTo>
                    <a:pt x="28973" y="14454"/>
                  </a:lnTo>
                  <a:lnTo>
                    <a:pt x="28906" y="12978"/>
                  </a:lnTo>
                  <a:lnTo>
                    <a:pt x="28336" y="10161"/>
                  </a:lnTo>
                  <a:lnTo>
                    <a:pt x="27229" y="7546"/>
                  </a:lnTo>
                  <a:lnTo>
                    <a:pt x="25687" y="5232"/>
                  </a:lnTo>
                  <a:lnTo>
                    <a:pt x="23708" y="3287"/>
                  </a:lnTo>
                  <a:lnTo>
                    <a:pt x="21395" y="1711"/>
                  </a:lnTo>
                  <a:lnTo>
                    <a:pt x="18813" y="604"/>
                  </a:lnTo>
                  <a:lnTo>
                    <a:pt x="15962" y="34"/>
                  </a:lnTo>
                  <a:lnTo>
                    <a:pt x="1448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3477825" y="1561000"/>
              <a:ext cx="652250" cy="651425"/>
            </a:xfrm>
            <a:custGeom>
              <a:avLst/>
              <a:gdLst/>
              <a:ahLst/>
              <a:cxnLst/>
              <a:rect l="l" t="t" r="r" b="b"/>
              <a:pathLst>
                <a:path w="26090" h="26057" extrusionOk="0">
                  <a:moveTo>
                    <a:pt x="13045" y="1"/>
                  </a:moveTo>
                  <a:lnTo>
                    <a:pt x="11703" y="34"/>
                  </a:lnTo>
                  <a:lnTo>
                    <a:pt x="9155" y="537"/>
                  </a:lnTo>
                  <a:lnTo>
                    <a:pt x="6807" y="1543"/>
                  </a:lnTo>
                  <a:lnTo>
                    <a:pt x="4728" y="2952"/>
                  </a:lnTo>
                  <a:lnTo>
                    <a:pt x="2985" y="4729"/>
                  </a:lnTo>
                  <a:lnTo>
                    <a:pt x="1576" y="6808"/>
                  </a:lnTo>
                  <a:lnTo>
                    <a:pt x="570" y="9122"/>
                  </a:lnTo>
                  <a:lnTo>
                    <a:pt x="67" y="11670"/>
                  </a:lnTo>
                  <a:lnTo>
                    <a:pt x="0" y="13012"/>
                  </a:lnTo>
                  <a:lnTo>
                    <a:pt x="67" y="14353"/>
                  </a:lnTo>
                  <a:lnTo>
                    <a:pt x="570" y="16901"/>
                  </a:lnTo>
                  <a:lnTo>
                    <a:pt x="1576" y="19249"/>
                  </a:lnTo>
                  <a:lnTo>
                    <a:pt x="2985" y="21328"/>
                  </a:lnTo>
                  <a:lnTo>
                    <a:pt x="4728" y="23105"/>
                  </a:lnTo>
                  <a:lnTo>
                    <a:pt x="6807" y="24514"/>
                  </a:lnTo>
                  <a:lnTo>
                    <a:pt x="9155" y="25486"/>
                  </a:lnTo>
                  <a:lnTo>
                    <a:pt x="11703" y="26023"/>
                  </a:lnTo>
                  <a:lnTo>
                    <a:pt x="13045" y="26056"/>
                  </a:lnTo>
                  <a:lnTo>
                    <a:pt x="14386" y="26023"/>
                  </a:lnTo>
                  <a:lnTo>
                    <a:pt x="16935" y="25486"/>
                  </a:lnTo>
                  <a:lnTo>
                    <a:pt x="19282" y="24514"/>
                  </a:lnTo>
                  <a:lnTo>
                    <a:pt x="21361" y="23105"/>
                  </a:lnTo>
                  <a:lnTo>
                    <a:pt x="23105" y="21328"/>
                  </a:lnTo>
                  <a:lnTo>
                    <a:pt x="24513" y="19249"/>
                  </a:lnTo>
                  <a:lnTo>
                    <a:pt x="25519" y="16901"/>
                  </a:lnTo>
                  <a:lnTo>
                    <a:pt x="26022" y="14353"/>
                  </a:lnTo>
                  <a:lnTo>
                    <a:pt x="26089" y="13012"/>
                  </a:lnTo>
                  <a:lnTo>
                    <a:pt x="26022" y="11670"/>
                  </a:lnTo>
                  <a:lnTo>
                    <a:pt x="25519" y="9122"/>
                  </a:lnTo>
                  <a:lnTo>
                    <a:pt x="24513" y="6808"/>
                  </a:lnTo>
                  <a:lnTo>
                    <a:pt x="23105" y="4729"/>
                  </a:lnTo>
                  <a:lnTo>
                    <a:pt x="21361" y="2952"/>
                  </a:lnTo>
                  <a:lnTo>
                    <a:pt x="19282" y="1543"/>
                  </a:lnTo>
                  <a:lnTo>
                    <a:pt x="16935" y="537"/>
                  </a:lnTo>
                  <a:lnTo>
                    <a:pt x="14386" y="34"/>
                  </a:lnTo>
                  <a:lnTo>
                    <a:pt x="13045"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3217100" y="1358125"/>
              <a:ext cx="1052125" cy="944825"/>
            </a:xfrm>
            <a:custGeom>
              <a:avLst/>
              <a:gdLst/>
              <a:ahLst/>
              <a:cxnLst/>
              <a:rect l="l" t="t" r="r" b="b"/>
              <a:pathLst>
                <a:path w="42085" h="37793" extrusionOk="0">
                  <a:moveTo>
                    <a:pt x="27699" y="1"/>
                  </a:moveTo>
                  <a:lnTo>
                    <a:pt x="27464" y="135"/>
                  </a:lnTo>
                  <a:lnTo>
                    <a:pt x="25788" y="1543"/>
                  </a:lnTo>
                  <a:lnTo>
                    <a:pt x="24245" y="3287"/>
                  </a:lnTo>
                  <a:lnTo>
                    <a:pt x="23373" y="4494"/>
                  </a:lnTo>
                  <a:lnTo>
                    <a:pt x="22904" y="5265"/>
                  </a:lnTo>
                  <a:lnTo>
                    <a:pt x="22166" y="6908"/>
                  </a:lnTo>
                  <a:lnTo>
                    <a:pt x="21831" y="8652"/>
                  </a:lnTo>
                  <a:lnTo>
                    <a:pt x="21797" y="10429"/>
                  </a:lnTo>
                  <a:lnTo>
                    <a:pt x="21931" y="11335"/>
                  </a:lnTo>
                  <a:lnTo>
                    <a:pt x="21764" y="10899"/>
                  </a:lnTo>
                  <a:lnTo>
                    <a:pt x="20355" y="8283"/>
                  </a:lnTo>
                  <a:lnTo>
                    <a:pt x="18913" y="6204"/>
                  </a:lnTo>
                  <a:lnTo>
                    <a:pt x="18008" y="5232"/>
                  </a:lnTo>
                  <a:lnTo>
                    <a:pt x="17471" y="4762"/>
                  </a:lnTo>
                  <a:lnTo>
                    <a:pt x="15895" y="3890"/>
                  </a:lnTo>
                  <a:lnTo>
                    <a:pt x="12877" y="2784"/>
                  </a:lnTo>
                  <a:lnTo>
                    <a:pt x="6506" y="1275"/>
                  </a:lnTo>
                  <a:lnTo>
                    <a:pt x="5232" y="1074"/>
                  </a:lnTo>
                  <a:lnTo>
                    <a:pt x="6439" y="2314"/>
                  </a:lnTo>
                  <a:lnTo>
                    <a:pt x="8685" y="4896"/>
                  </a:lnTo>
                  <a:lnTo>
                    <a:pt x="9725" y="6305"/>
                  </a:lnTo>
                  <a:lnTo>
                    <a:pt x="10765" y="7646"/>
                  </a:lnTo>
                  <a:lnTo>
                    <a:pt x="13917" y="11067"/>
                  </a:lnTo>
                  <a:lnTo>
                    <a:pt x="18813" y="15996"/>
                  </a:lnTo>
                  <a:lnTo>
                    <a:pt x="19785" y="16901"/>
                  </a:lnTo>
                  <a:lnTo>
                    <a:pt x="19316" y="16499"/>
                  </a:lnTo>
                  <a:lnTo>
                    <a:pt x="16398" y="14588"/>
                  </a:lnTo>
                  <a:lnTo>
                    <a:pt x="14520" y="13783"/>
                  </a:lnTo>
                  <a:lnTo>
                    <a:pt x="13246" y="13414"/>
                  </a:lnTo>
                  <a:lnTo>
                    <a:pt x="12575" y="13313"/>
                  </a:lnTo>
                  <a:lnTo>
                    <a:pt x="11133" y="13246"/>
                  </a:lnTo>
                  <a:lnTo>
                    <a:pt x="7244" y="13615"/>
                  </a:lnTo>
                  <a:lnTo>
                    <a:pt x="1409" y="14521"/>
                  </a:lnTo>
                  <a:lnTo>
                    <a:pt x="0" y="14755"/>
                  </a:lnTo>
                  <a:lnTo>
                    <a:pt x="168" y="14923"/>
                  </a:lnTo>
                  <a:lnTo>
                    <a:pt x="3790" y="16465"/>
                  </a:lnTo>
                  <a:lnTo>
                    <a:pt x="5936" y="17438"/>
                  </a:lnTo>
                  <a:lnTo>
                    <a:pt x="6506" y="17673"/>
                  </a:lnTo>
                  <a:lnTo>
                    <a:pt x="8149" y="18142"/>
                  </a:lnTo>
                  <a:lnTo>
                    <a:pt x="11268" y="18746"/>
                  </a:lnTo>
                  <a:lnTo>
                    <a:pt x="17773" y="19651"/>
                  </a:lnTo>
                  <a:lnTo>
                    <a:pt x="19081" y="19785"/>
                  </a:lnTo>
                  <a:lnTo>
                    <a:pt x="16834" y="20422"/>
                  </a:lnTo>
                  <a:lnTo>
                    <a:pt x="11536" y="22133"/>
                  </a:lnTo>
                  <a:lnTo>
                    <a:pt x="10966" y="22367"/>
                  </a:lnTo>
                  <a:lnTo>
                    <a:pt x="9859" y="23340"/>
                  </a:lnTo>
                  <a:lnTo>
                    <a:pt x="8786" y="24681"/>
                  </a:lnTo>
                  <a:lnTo>
                    <a:pt x="7847" y="26224"/>
                  </a:lnTo>
                  <a:lnTo>
                    <a:pt x="5936" y="30114"/>
                  </a:lnTo>
                  <a:lnTo>
                    <a:pt x="5600" y="31120"/>
                  </a:lnTo>
                  <a:lnTo>
                    <a:pt x="6070" y="30650"/>
                  </a:lnTo>
                  <a:lnTo>
                    <a:pt x="9121" y="28437"/>
                  </a:lnTo>
                  <a:lnTo>
                    <a:pt x="10999" y="27364"/>
                  </a:lnTo>
                  <a:lnTo>
                    <a:pt x="12307" y="26794"/>
                  </a:lnTo>
                  <a:lnTo>
                    <a:pt x="12944" y="26626"/>
                  </a:lnTo>
                  <a:lnTo>
                    <a:pt x="18813" y="24916"/>
                  </a:lnTo>
                  <a:lnTo>
                    <a:pt x="21227" y="24111"/>
                  </a:lnTo>
                  <a:lnTo>
                    <a:pt x="20858" y="24513"/>
                  </a:lnTo>
                  <a:lnTo>
                    <a:pt x="18947" y="26995"/>
                  </a:lnTo>
                  <a:lnTo>
                    <a:pt x="17807" y="28940"/>
                  </a:lnTo>
                  <a:lnTo>
                    <a:pt x="17471" y="29845"/>
                  </a:lnTo>
                  <a:lnTo>
                    <a:pt x="17236" y="30818"/>
                  </a:lnTo>
                  <a:lnTo>
                    <a:pt x="17069" y="33333"/>
                  </a:lnTo>
                  <a:lnTo>
                    <a:pt x="17203" y="36921"/>
                  </a:lnTo>
                  <a:lnTo>
                    <a:pt x="17270" y="37591"/>
                  </a:lnTo>
                  <a:lnTo>
                    <a:pt x="17471" y="36954"/>
                  </a:lnTo>
                  <a:lnTo>
                    <a:pt x="18846" y="33668"/>
                  </a:lnTo>
                  <a:lnTo>
                    <a:pt x="20154" y="31421"/>
                  </a:lnTo>
                  <a:lnTo>
                    <a:pt x="20858" y="30583"/>
                  </a:lnTo>
                  <a:lnTo>
                    <a:pt x="21629" y="29778"/>
                  </a:lnTo>
                  <a:lnTo>
                    <a:pt x="23071" y="28001"/>
                  </a:lnTo>
                  <a:lnTo>
                    <a:pt x="24714" y="25620"/>
                  </a:lnTo>
                  <a:lnTo>
                    <a:pt x="25016" y="25218"/>
                  </a:lnTo>
                  <a:lnTo>
                    <a:pt x="25720" y="26425"/>
                  </a:lnTo>
                  <a:lnTo>
                    <a:pt x="27095" y="28940"/>
                  </a:lnTo>
                  <a:lnTo>
                    <a:pt x="27699" y="30248"/>
                  </a:lnTo>
                  <a:lnTo>
                    <a:pt x="28235" y="31421"/>
                  </a:lnTo>
                  <a:lnTo>
                    <a:pt x="29074" y="33970"/>
                  </a:lnTo>
                  <a:lnTo>
                    <a:pt x="29912" y="37223"/>
                  </a:lnTo>
                  <a:lnTo>
                    <a:pt x="30046" y="37793"/>
                  </a:lnTo>
                  <a:lnTo>
                    <a:pt x="30315" y="37156"/>
                  </a:lnTo>
                  <a:lnTo>
                    <a:pt x="31589" y="33735"/>
                  </a:lnTo>
                  <a:lnTo>
                    <a:pt x="32058" y="31857"/>
                  </a:lnTo>
                  <a:lnTo>
                    <a:pt x="32192" y="30717"/>
                  </a:lnTo>
                  <a:lnTo>
                    <a:pt x="32192" y="30248"/>
                  </a:lnTo>
                  <a:lnTo>
                    <a:pt x="32058" y="29242"/>
                  </a:lnTo>
                  <a:lnTo>
                    <a:pt x="31220" y="26894"/>
                  </a:lnTo>
                  <a:lnTo>
                    <a:pt x="29644" y="23776"/>
                  </a:lnTo>
                  <a:lnTo>
                    <a:pt x="29309" y="23206"/>
                  </a:lnTo>
                  <a:lnTo>
                    <a:pt x="29543" y="23072"/>
                  </a:lnTo>
                  <a:lnTo>
                    <a:pt x="31186" y="22602"/>
                  </a:lnTo>
                  <a:lnTo>
                    <a:pt x="32830" y="22703"/>
                  </a:lnTo>
                  <a:lnTo>
                    <a:pt x="33802" y="23038"/>
                  </a:lnTo>
                  <a:lnTo>
                    <a:pt x="34875" y="23541"/>
                  </a:lnTo>
                  <a:lnTo>
                    <a:pt x="37323" y="25285"/>
                  </a:lnTo>
                  <a:lnTo>
                    <a:pt x="40609" y="28034"/>
                  </a:lnTo>
                  <a:lnTo>
                    <a:pt x="41179" y="28605"/>
                  </a:lnTo>
                  <a:lnTo>
                    <a:pt x="41179" y="28605"/>
                  </a:lnTo>
                  <a:lnTo>
                    <a:pt x="41045" y="27867"/>
                  </a:lnTo>
                  <a:lnTo>
                    <a:pt x="40006" y="23977"/>
                  </a:lnTo>
                  <a:lnTo>
                    <a:pt x="39234" y="21965"/>
                  </a:lnTo>
                  <a:lnTo>
                    <a:pt x="38631" y="20825"/>
                  </a:lnTo>
                  <a:lnTo>
                    <a:pt x="38295" y="20355"/>
                  </a:lnTo>
                  <a:lnTo>
                    <a:pt x="37927" y="19919"/>
                  </a:lnTo>
                  <a:lnTo>
                    <a:pt x="36786" y="19182"/>
                  </a:lnTo>
                  <a:lnTo>
                    <a:pt x="34506" y="18343"/>
                  </a:lnTo>
                  <a:lnTo>
                    <a:pt x="29744" y="17371"/>
                  </a:lnTo>
                  <a:lnTo>
                    <a:pt x="28772" y="17270"/>
                  </a:lnTo>
                  <a:lnTo>
                    <a:pt x="29309" y="16968"/>
                  </a:lnTo>
                  <a:lnTo>
                    <a:pt x="32360" y="15426"/>
                  </a:lnTo>
                  <a:lnTo>
                    <a:pt x="34741" y="14487"/>
                  </a:lnTo>
                  <a:lnTo>
                    <a:pt x="35780" y="14219"/>
                  </a:lnTo>
                  <a:lnTo>
                    <a:pt x="36820" y="14085"/>
                  </a:lnTo>
                  <a:lnTo>
                    <a:pt x="38966" y="14219"/>
                  </a:lnTo>
                  <a:lnTo>
                    <a:pt x="41615" y="14789"/>
                  </a:lnTo>
                  <a:lnTo>
                    <a:pt x="42085" y="14956"/>
                  </a:lnTo>
                  <a:lnTo>
                    <a:pt x="41548" y="14219"/>
                  </a:lnTo>
                  <a:lnTo>
                    <a:pt x="38463" y="10899"/>
                  </a:lnTo>
                  <a:lnTo>
                    <a:pt x="36585" y="9524"/>
                  </a:lnTo>
                  <a:lnTo>
                    <a:pt x="35311" y="8954"/>
                  </a:lnTo>
                  <a:lnTo>
                    <a:pt x="34707" y="8820"/>
                  </a:lnTo>
                  <a:lnTo>
                    <a:pt x="34104" y="8820"/>
                  </a:lnTo>
                  <a:lnTo>
                    <a:pt x="32762" y="9122"/>
                  </a:lnTo>
                  <a:lnTo>
                    <a:pt x="31388" y="9759"/>
                  </a:lnTo>
                  <a:lnTo>
                    <a:pt x="30080" y="10564"/>
                  </a:lnTo>
                  <a:lnTo>
                    <a:pt x="27229" y="12877"/>
                  </a:lnTo>
                  <a:lnTo>
                    <a:pt x="26626" y="13481"/>
                  </a:lnTo>
                  <a:lnTo>
                    <a:pt x="28068" y="6305"/>
                  </a:lnTo>
                  <a:lnTo>
                    <a:pt x="28168" y="5534"/>
                  </a:lnTo>
                  <a:lnTo>
                    <a:pt x="28101" y="3522"/>
                  </a:lnTo>
                  <a:lnTo>
                    <a:pt x="27800" y="571"/>
                  </a:lnTo>
                  <a:lnTo>
                    <a:pt x="276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3854225" y="1466275"/>
              <a:ext cx="10925" cy="38575"/>
            </a:xfrm>
            <a:custGeom>
              <a:avLst/>
              <a:gdLst/>
              <a:ahLst/>
              <a:cxnLst/>
              <a:rect l="l" t="t" r="r" b="b"/>
              <a:pathLst>
                <a:path w="437" h="1543" fill="none" extrusionOk="0">
                  <a:moveTo>
                    <a:pt x="1" y="1543"/>
                  </a:moveTo>
                  <a:lnTo>
                    <a:pt x="202" y="772"/>
                  </a:lnTo>
                  <a:lnTo>
                    <a:pt x="437"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3554100" y="1504825"/>
              <a:ext cx="292600" cy="321125"/>
            </a:xfrm>
            <a:custGeom>
              <a:avLst/>
              <a:gdLst/>
              <a:ahLst/>
              <a:cxnLst/>
              <a:rect l="l" t="t" r="r" b="b"/>
              <a:pathLst>
                <a:path w="11704" h="12845" fill="none" extrusionOk="0">
                  <a:moveTo>
                    <a:pt x="1" y="1"/>
                  </a:moveTo>
                  <a:lnTo>
                    <a:pt x="1309" y="973"/>
                  </a:lnTo>
                  <a:lnTo>
                    <a:pt x="3924" y="3254"/>
                  </a:lnTo>
                  <a:lnTo>
                    <a:pt x="4863" y="4394"/>
                  </a:lnTo>
                  <a:lnTo>
                    <a:pt x="8820" y="9960"/>
                  </a:lnTo>
                  <a:lnTo>
                    <a:pt x="10799" y="12844"/>
                  </a:lnTo>
                  <a:lnTo>
                    <a:pt x="10765" y="9927"/>
                  </a:lnTo>
                  <a:lnTo>
                    <a:pt x="11234" y="4159"/>
                  </a:lnTo>
                  <a:lnTo>
                    <a:pt x="11704" y="130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3491225" y="1462075"/>
              <a:ext cx="32725" cy="21825"/>
            </a:xfrm>
            <a:custGeom>
              <a:avLst/>
              <a:gdLst/>
              <a:ahLst/>
              <a:cxnLst/>
              <a:rect l="l" t="t" r="r" b="b"/>
              <a:pathLst>
                <a:path w="1309" h="873" fill="none" extrusionOk="0">
                  <a:moveTo>
                    <a:pt x="1" y="1"/>
                  </a:moveTo>
                  <a:lnTo>
                    <a:pt x="269" y="168"/>
                  </a:lnTo>
                  <a:lnTo>
                    <a:pt x="1309" y="8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3824050" y="1639800"/>
              <a:ext cx="378125" cy="186150"/>
            </a:xfrm>
            <a:custGeom>
              <a:avLst/>
              <a:gdLst/>
              <a:ahLst/>
              <a:cxnLst/>
              <a:rect l="l" t="t" r="r" b="b"/>
              <a:pathLst>
                <a:path w="15125" h="7446" fill="none" extrusionOk="0">
                  <a:moveTo>
                    <a:pt x="1" y="7445"/>
                  </a:moveTo>
                  <a:lnTo>
                    <a:pt x="872" y="6573"/>
                  </a:lnTo>
                  <a:lnTo>
                    <a:pt x="5366" y="2616"/>
                  </a:lnTo>
                  <a:lnTo>
                    <a:pt x="7747" y="940"/>
                  </a:lnTo>
                  <a:lnTo>
                    <a:pt x="9155" y="202"/>
                  </a:lnTo>
                  <a:lnTo>
                    <a:pt x="9725" y="68"/>
                  </a:lnTo>
                  <a:lnTo>
                    <a:pt x="10262" y="1"/>
                  </a:lnTo>
                  <a:lnTo>
                    <a:pt x="11268" y="1"/>
                  </a:lnTo>
                  <a:lnTo>
                    <a:pt x="12710" y="336"/>
                  </a:lnTo>
                  <a:lnTo>
                    <a:pt x="14789" y="1409"/>
                  </a:lnTo>
                  <a:lnTo>
                    <a:pt x="15124" y="16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3473625" y="1968425"/>
              <a:ext cx="45300" cy="41950"/>
            </a:xfrm>
            <a:custGeom>
              <a:avLst/>
              <a:gdLst/>
              <a:ahLst/>
              <a:cxnLst/>
              <a:rect l="l" t="t" r="r" b="b"/>
              <a:pathLst>
                <a:path w="1812" h="1678" fill="none" extrusionOk="0">
                  <a:moveTo>
                    <a:pt x="1811" y="1"/>
                  </a:moveTo>
                  <a:lnTo>
                    <a:pt x="738" y="739"/>
                  </a:lnTo>
                  <a:lnTo>
                    <a:pt x="1" y="1610"/>
                  </a:lnTo>
                  <a:lnTo>
                    <a:pt x="1" y="167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3549075" y="1848550"/>
              <a:ext cx="648050" cy="135000"/>
            </a:xfrm>
            <a:custGeom>
              <a:avLst/>
              <a:gdLst/>
              <a:ahLst/>
              <a:cxnLst/>
              <a:rect l="l" t="t" r="r" b="b"/>
              <a:pathLst>
                <a:path w="25922" h="5400" fill="none" extrusionOk="0">
                  <a:moveTo>
                    <a:pt x="25922" y="5399"/>
                  </a:moveTo>
                  <a:lnTo>
                    <a:pt x="25788" y="5031"/>
                  </a:lnTo>
                  <a:lnTo>
                    <a:pt x="24312" y="3220"/>
                  </a:lnTo>
                  <a:lnTo>
                    <a:pt x="22937" y="2247"/>
                  </a:lnTo>
                  <a:lnTo>
                    <a:pt x="21764" y="1677"/>
                  </a:lnTo>
                  <a:lnTo>
                    <a:pt x="21060" y="1443"/>
                  </a:lnTo>
                  <a:lnTo>
                    <a:pt x="19584" y="973"/>
                  </a:lnTo>
                  <a:lnTo>
                    <a:pt x="16331" y="403"/>
                  </a:lnTo>
                  <a:lnTo>
                    <a:pt x="12106" y="1"/>
                  </a:lnTo>
                  <a:lnTo>
                    <a:pt x="11368" y="1"/>
                  </a:lnTo>
                  <a:lnTo>
                    <a:pt x="10329" y="336"/>
                  </a:lnTo>
                  <a:lnTo>
                    <a:pt x="2951" y="2918"/>
                  </a:lnTo>
                  <a:lnTo>
                    <a:pt x="1" y="412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3741900" y="1822575"/>
              <a:ext cx="91400" cy="26000"/>
            </a:xfrm>
            <a:custGeom>
              <a:avLst/>
              <a:gdLst/>
              <a:ahLst/>
              <a:cxnLst/>
              <a:rect l="l" t="t" r="r" b="b"/>
              <a:pathLst>
                <a:path w="3656" h="1040" fill="none" extrusionOk="0">
                  <a:moveTo>
                    <a:pt x="0" y="0"/>
                  </a:moveTo>
                  <a:lnTo>
                    <a:pt x="2851" y="805"/>
                  </a:lnTo>
                  <a:lnTo>
                    <a:pt x="3655" y="10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6"/>
            <p:cNvSpPr/>
            <p:nvPr/>
          </p:nvSpPr>
          <p:spPr>
            <a:xfrm>
              <a:off x="3425850" y="1742925"/>
              <a:ext cx="284200" cy="70450"/>
            </a:xfrm>
            <a:custGeom>
              <a:avLst/>
              <a:gdLst/>
              <a:ahLst/>
              <a:cxnLst/>
              <a:rect l="l" t="t" r="r" b="b"/>
              <a:pathLst>
                <a:path w="11368" h="2818" fill="none" extrusionOk="0">
                  <a:moveTo>
                    <a:pt x="0" y="0"/>
                  </a:moveTo>
                  <a:lnTo>
                    <a:pt x="1543" y="101"/>
                  </a:lnTo>
                  <a:lnTo>
                    <a:pt x="3924" y="436"/>
                  </a:lnTo>
                  <a:lnTo>
                    <a:pt x="5298" y="772"/>
                  </a:lnTo>
                  <a:lnTo>
                    <a:pt x="5868" y="973"/>
                  </a:lnTo>
                  <a:lnTo>
                    <a:pt x="8115" y="1811"/>
                  </a:lnTo>
                  <a:lnTo>
                    <a:pt x="11368" y="281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6"/>
            <p:cNvSpPr/>
            <p:nvPr/>
          </p:nvSpPr>
          <p:spPr>
            <a:xfrm>
              <a:off x="3357100" y="1740400"/>
              <a:ext cx="40275" cy="875"/>
            </a:xfrm>
            <a:custGeom>
              <a:avLst/>
              <a:gdLst/>
              <a:ahLst/>
              <a:cxnLst/>
              <a:rect l="l" t="t" r="r" b="b"/>
              <a:pathLst>
                <a:path w="1611" h="35" fill="none" extrusionOk="0">
                  <a:moveTo>
                    <a:pt x="0" y="1"/>
                  </a:moveTo>
                  <a:lnTo>
                    <a:pt x="302" y="1"/>
                  </a:lnTo>
                  <a:lnTo>
                    <a:pt x="1610" y="3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3679850" y="1875375"/>
              <a:ext cx="144225" cy="314400"/>
            </a:xfrm>
            <a:custGeom>
              <a:avLst/>
              <a:gdLst/>
              <a:ahLst/>
              <a:cxnLst/>
              <a:rect l="l" t="t" r="r" b="b"/>
              <a:pathLst>
                <a:path w="5769" h="12576" fill="none" extrusionOk="0">
                  <a:moveTo>
                    <a:pt x="5769" y="1"/>
                  </a:moveTo>
                  <a:lnTo>
                    <a:pt x="5131" y="940"/>
                  </a:lnTo>
                  <a:lnTo>
                    <a:pt x="2214" y="5601"/>
                  </a:lnTo>
                  <a:lnTo>
                    <a:pt x="671" y="8485"/>
                  </a:lnTo>
                  <a:lnTo>
                    <a:pt x="370" y="9356"/>
                  </a:lnTo>
                  <a:lnTo>
                    <a:pt x="101" y="10966"/>
                  </a:lnTo>
                  <a:lnTo>
                    <a:pt x="1" y="12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3880225" y="1934900"/>
              <a:ext cx="96425" cy="232250"/>
            </a:xfrm>
            <a:custGeom>
              <a:avLst/>
              <a:gdLst/>
              <a:ahLst/>
              <a:cxnLst/>
              <a:rect l="l" t="t" r="r" b="b"/>
              <a:pathLst>
                <a:path w="3857" h="9290" fill="none" extrusionOk="0">
                  <a:moveTo>
                    <a:pt x="0" y="1"/>
                  </a:moveTo>
                  <a:lnTo>
                    <a:pt x="738" y="973"/>
                  </a:lnTo>
                  <a:lnTo>
                    <a:pt x="2146" y="3220"/>
                  </a:lnTo>
                  <a:lnTo>
                    <a:pt x="2616" y="4259"/>
                  </a:lnTo>
                  <a:lnTo>
                    <a:pt x="3018" y="5500"/>
                  </a:lnTo>
                  <a:lnTo>
                    <a:pt x="3655" y="8015"/>
                  </a:lnTo>
                  <a:lnTo>
                    <a:pt x="3857" y="928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3842500" y="1888800"/>
              <a:ext cx="23500" cy="27675"/>
            </a:xfrm>
            <a:custGeom>
              <a:avLst/>
              <a:gdLst/>
              <a:ahLst/>
              <a:cxnLst/>
              <a:rect l="l" t="t" r="r" b="b"/>
              <a:pathLst>
                <a:path w="940" h="1107" fill="none" extrusionOk="0">
                  <a:moveTo>
                    <a:pt x="0" y="0"/>
                  </a:moveTo>
                  <a:lnTo>
                    <a:pt x="201" y="235"/>
                  </a:lnTo>
                  <a:lnTo>
                    <a:pt x="939" y="11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3352075" y="1228175"/>
              <a:ext cx="977525" cy="1106625"/>
            </a:xfrm>
            <a:custGeom>
              <a:avLst/>
              <a:gdLst/>
              <a:ahLst/>
              <a:cxnLst/>
              <a:rect l="l" t="t" r="r" b="b"/>
              <a:pathLst>
                <a:path w="39101" h="44265" extrusionOk="0">
                  <a:moveTo>
                    <a:pt x="21864" y="1"/>
                  </a:moveTo>
                  <a:lnTo>
                    <a:pt x="20959" y="906"/>
                  </a:lnTo>
                  <a:lnTo>
                    <a:pt x="16666" y="5836"/>
                  </a:lnTo>
                  <a:lnTo>
                    <a:pt x="14856" y="8518"/>
                  </a:lnTo>
                  <a:lnTo>
                    <a:pt x="14084" y="10128"/>
                  </a:lnTo>
                  <a:lnTo>
                    <a:pt x="13917" y="10799"/>
                  </a:lnTo>
                  <a:lnTo>
                    <a:pt x="13749" y="12140"/>
                  </a:lnTo>
                  <a:lnTo>
                    <a:pt x="13749" y="14655"/>
                  </a:lnTo>
                  <a:lnTo>
                    <a:pt x="14151" y="17606"/>
                  </a:lnTo>
                  <a:lnTo>
                    <a:pt x="14252" y="18075"/>
                  </a:lnTo>
                  <a:lnTo>
                    <a:pt x="13849" y="17271"/>
                  </a:lnTo>
                  <a:lnTo>
                    <a:pt x="12810" y="15829"/>
                  </a:lnTo>
                  <a:lnTo>
                    <a:pt x="11469" y="14621"/>
                  </a:lnTo>
                  <a:lnTo>
                    <a:pt x="9960" y="13716"/>
                  </a:lnTo>
                  <a:lnTo>
                    <a:pt x="9088" y="13381"/>
                  </a:lnTo>
                  <a:lnTo>
                    <a:pt x="7679" y="12911"/>
                  </a:lnTo>
                  <a:lnTo>
                    <a:pt x="5433" y="12408"/>
                  </a:lnTo>
                  <a:lnTo>
                    <a:pt x="3253" y="12207"/>
                  </a:lnTo>
                  <a:lnTo>
                    <a:pt x="2985" y="12274"/>
                  </a:lnTo>
                  <a:lnTo>
                    <a:pt x="3219" y="12777"/>
                  </a:lnTo>
                  <a:lnTo>
                    <a:pt x="4695" y="15359"/>
                  </a:lnTo>
                  <a:lnTo>
                    <a:pt x="5835" y="17036"/>
                  </a:lnTo>
                  <a:lnTo>
                    <a:pt x="6338" y="17572"/>
                  </a:lnTo>
                  <a:lnTo>
                    <a:pt x="11703" y="22569"/>
                  </a:lnTo>
                  <a:lnTo>
                    <a:pt x="10865" y="22435"/>
                  </a:lnTo>
                  <a:lnTo>
                    <a:pt x="7210" y="22234"/>
                  </a:lnTo>
                  <a:lnTo>
                    <a:pt x="5634" y="22301"/>
                  </a:lnTo>
                  <a:lnTo>
                    <a:pt x="4158" y="22602"/>
                  </a:lnTo>
                  <a:lnTo>
                    <a:pt x="2918" y="23105"/>
                  </a:lnTo>
                  <a:lnTo>
                    <a:pt x="2415" y="23508"/>
                  </a:lnTo>
                  <a:lnTo>
                    <a:pt x="1979" y="23944"/>
                  </a:lnTo>
                  <a:lnTo>
                    <a:pt x="1274" y="25151"/>
                  </a:lnTo>
                  <a:lnTo>
                    <a:pt x="570" y="27398"/>
                  </a:lnTo>
                  <a:lnTo>
                    <a:pt x="0" y="31891"/>
                  </a:lnTo>
                  <a:lnTo>
                    <a:pt x="0" y="32763"/>
                  </a:lnTo>
                  <a:lnTo>
                    <a:pt x="268" y="32361"/>
                  </a:lnTo>
                  <a:lnTo>
                    <a:pt x="2079" y="30349"/>
                  </a:lnTo>
                  <a:lnTo>
                    <a:pt x="3756" y="29007"/>
                  </a:lnTo>
                  <a:lnTo>
                    <a:pt x="4695" y="28504"/>
                  </a:lnTo>
                  <a:lnTo>
                    <a:pt x="5701" y="28102"/>
                  </a:lnTo>
                  <a:lnTo>
                    <a:pt x="8149" y="27498"/>
                  </a:lnTo>
                  <a:lnTo>
                    <a:pt x="11536" y="26962"/>
                  </a:lnTo>
                  <a:lnTo>
                    <a:pt x="12173" y="26895"/>
                  </a:lnTo>
                  <a:lnTo>
                    <a:pt x="11435" y="27532"/>
                  </a:lnTo>
                  <a:lnTo>
                    <a:pt x="8115" y="31120"/>
                  </a:lnTo>
                  <a:lnTo>
                    <a:pt x="6774" y="33132"/>
                  </a:lnTo>
                  <a:lnTo>
                    <a:pt x="6271" y="34373"/>
                  </a:lnTo>
                  <a:lnTo>
                    <a:pt x="6204" y="34943"/>
                  </a:lnTo>
                  <a:lnTo>
                    <a:pt x="6204" y="35513"/>
                  </a:lnTo>
                  <a:lnTo>
                    <a:pt x="6405" y="36821"/>
                  </a:lnTo>
                  <a:lnTo>
                    <a:pt x="6942" y="38900"/>
                  </a:lnTo>
                  <a:lnTo>
                    <a:pt x="8384" y="42655"/>
                  </a:lnTo>
                  <a:lnTo>
                    <a:pt x="8685" y="43326"/>
                  </a:lnTo>
                  <a:lnTo>
                    <a:pt x="8853" y="42521"/>
                  </a:lnTo>
                  <a:lnTo>
                    <a:pt x="9859" y="38363"/>
                  </a:lnTo>
                  <a:lnTo>
                    <a:pt x="10865" y="35546"/>
                  </a:lnTo>
                  <a:lnTo>
                    <a:pt x="11435" y="34507"/>
                  </a:lnTo>
                  <a:lnTo>
                    <a:pt x="12039" y="33668"/>
                  </a:lnTo>
                  <a:lnTo>
                    <a:pt x="13313" y="32629"/>
                  </a:lnTo>
                  <a:lnTo>
                    <a:pt x="14923" y="32025"/>
                  </a:lnTo>
                  <a:lnTo>
                    <a:pt x="15191" y="32025"/>
                  </a:lnTo>
                  <a:lnTo>
                    <a:pt x="15258" y="32696"/>
                  </a:lnTo>
                  <a:lnTo>
                    <a:pt x="15794" y="36116"/>
                  </a:lnTo>
                  <a:lnTo>
                    <a:pt x="16499" y="38497"/>
                  </a:lnTo>
                  <a:lnTo>
                    <a:pt x="16968" y="39403"/>
                  </a:lnTo>
                  <a:lnTo>
                    <a:pt x="17236" y="39805"/>
                  </a:lnTo>
                  <a:lnTo>
                    <a:pt x="18008" y="40643"/>
                  </a:lnTo>
                  <a:lnTo>
                    <a:pt x="19483" y="41884"/>
                  </a:lnTo>
                  <a:lnTo>
                    <a:pt x="22501" y="43930"/>
                  </a:lnTo>
                  <a:lnTo>
                    <a:pt x="23105" y="44265"/>
                  </a:lnTo>
                  <a:lnTo>
                    <a:pt x="22870" y="43762"/>
                  </a:lnTo>
                  <a:lnTo>
                    <a:pt x="21663" y="40643"/>
                  </a:lnTo>
                  <a:lnTo>
                    <a:pt x="20858" y="38061"/>
                  </a:lnTo>
                  <a:lnTo>
                    <a:pt x="20590" y="36787"/>
                  </a:lnTo>
                  <a:lnTo>
                    <a:pt x="20355" y="35379"/>
                  </a:lnTo>
                  <a:lnTo>
                    <a:pt x="19986" y="32528"/>
                  </a:lnTo>
                  <a:lnTo>
                    <a:pt x="19852" y="31120"/>
                  </a:lnTo>
                  <a:lnTo>
                    <a:pt x="20321" y="31321"/>
                  </a:lnTo>
                  <a:lnTo>
                    <a:pt x="23071" y="32260"/>
                  </a:lnTo>
                  <a:lnTo>
                    <a:pt x="25284" y="32897"/>
                  </a:lnTo>
                  <a:lnTo>
                    <a:pt x="26357" y="33098"/>
                  </a:lnTo>
                  <a:lnTo>
                    <a:pt x="27431" y="33333"/>
                  </a:lnTo>
                  <a:lnTo>
                    <a:pt x="29811" y="34406"/>
                  </a:lnTo>
                  <a:lnTo>
                    <a:pt x="32829" y="36284"/>
                  </a:lnTo>
                  <a:lnTo>
                    <a:pt x="33366" y="36686"/>
                  </a:lnTo>
                  <a:lnTo>
                    <a:pt x="33031" y="36083"/>
                  </a:lnTo>
                  <a:lnTo>
                    <a:pt x="31052" y="33098"/>
                  </a:lnTo>
                  <a:lnTo>
                    <a:pt x="29476" y="31153"/>
                  </a:lnTo>
                  <a:lnTo>
                    <a:pt x="28705" y="30516"/>
                  </a:lnTo>
                  <a:lnTo>
                    <a:pt x="27900" y="29946"/>
                  </a:lnTo>
                  <a:lnTo>
                    <a:pt x="25821" y="29041"/>
                  </a:lnTo>
                  <a:lnTo>
                    <a:pt x="22836" y="28135"/>
                  </a:lnTo>
                  <a:lnTo>
                    <a:pt x="22300" y="28035"/>
                  </a:lnTo>
                  <a:lnTo>
                    <a:pt x="24748" y="27264"/>
                  </a:lnTo>
                  <a:lnTo>
                    <a:pt x="30482" y="25252"/>
                  </a:lnTo>
                  <a:lnTo>
                    <a:pt x="31119" y="25017"/>
                  </a:lnTo>
                  <a:lnTo>
                    <a:pt x="32494" y="24715"/>
                  </a:lnTo>
                  <a:lnTo>
                    <a:pt x="34674" y="24480"/>
                  </a:lnTo>
                  <a:lnTo>
                    <a:pt x="38429" y="24514"/>
                  </a:lnTo>
                  <a:lnTo>
                    <a:pt x="39100" y="24614"/>
                  </a:lnTo>
                  <a:lnTo>
                    <a:pt x="38228" y="24011"/>
                  </a:lnTo>
                  <a:lnTo>
                    <a:pt x="34405" y="21932"/>
                  </a:lnTo>
                  <a:lnTo>
                    <a:pt x="32729" y="21228"/>
                  </a:lnTo>
                  <a:lnTo>
                    <a:pt x="31086" y="20758"/>
                  </a:lnTo>
                  <a:lnTo>
                    <a:pt x="29644" y="20624"/>
                  </a:lnTo>
                  <a:lnTo>
                    <a:pt x="29040" y="20758"/>
                  </a:lnTo>
                  <a:lnTo>
                    <a:pt x="23708" y="22468"/>
                  </a:lnTo>
                  <a:lnTo>
                    <a:pt x="21529" y="23273"/>
                  </a:lnTo>
                  <a:lnTo>
                    <a:pt x="21529" y="23273"/>
                  </a:lnTo>
                  <a:lnTo>
                    <a:pt x="22501" y="22401"/>
                  </a:lnTo>
                  <a:lnTo>
                    <a:pt x="27263" y="17874"/>
                  </a:lnTo>
                  <a:lnTo>
                    <a:pt x="29443" y="15527"/>
                  </a:lnTo>
                  <a:lnTo>
                    <a:pt x="30516" y="14219"/>
                  </a:lnTo>
                  <a:lnTo>
                    <a:pt x="30817" y="13716"/>
                  </a:lnTo>
                  <a:lnTo>
                    <a:pt x="32025" y="11671"/>
                  </a:lnTo>
                  <a:lnTo>
                    <a:pt x="34070" y="8284"/>
                  </a:lnTo>
                  <a:lnTo>
                    <a:pt x="34070" y="8049"/>
                  </a:lnTo>
                  <a:lnTo>
                    <a:pt x="32796" y="8686"/>
                  </a:lnTo>
                  <a:lnTo>
                    <a:pt x="27531" y="11335"/>
                  </a:lnTo>
                  <a:lnTo>
                    <a:pt x="24144" y="13314"/>
                  </a:lnTo>
                  <a:lnTo>
                    <a:pt x="23004" y="14219"/>
                  </a:lnTo>
                  <a:lnTo>
                    <a:pt x="22535" y="14689"/>
                  </a:lnTo>
                  <a:lnTo>
                    <a:pt x="21730" y="15728"/>
                  </a:lnTo>
                  <a:lnTo>
                    <a:pt x="20690" y="17505"/>
                  </a:lnTo>
                  <a:lnTo>
                    <a:pt x="19416" y="20758"/>
                  </a:lnTo>
                  <a:lnTo>
                    <a:pt x="19282" y="21362"/>
                  </a:lnTo>
                  <a:lnTo>
                    <a:pt x="19517" y="20054"/>
                  </a:lnTo>
                  <a:lnTo>
                    <a:pt x="20657" y="13213"/>
                  </a:lnTo>
                  <a:lnTo>
                    <a:pt x="21193" y="8552"/>
                  </a:lnTo>
                  <a:lnTo>
                    <a:pt x="21260" y="6875"/>
                  </a:lnTo>
                  <a:lnTo>
                    <a:pt x="21294" y="5132"/>
                  </a:lnTo>
                  <a:lnTo>
                    <a:pt x="21596" y="1711"/>
                  </a:lnTo>
                  <a:lnTo>
                    <a:pt x="21864"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3526450" y="1595375"/>
              <a:ext cx="30200" cy="25175"/>
            </a:xfrm>
            <a:custGeom>
              <a:avLst/>
              <a:gdLst/>
              <a:ahLst/>
              <a:cxnLst/>
              <a:rect l="l" t="t" r="r" b="b"/>
              <a:pathLst>
                <a:path w="1208" h="1007" fill="none" extrusionOk="0">
                  <a:moveTo>
                    <a:pt x="1207" y="1007"/>
                  </a:moveTo>
                  <a:lnTo>
                    <a:pt x="604" y="504"/>
                  </a:lnTo>
                  <a:lnTo>
                    <a:pt x="0" y="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3581775" y="1445325"/>
              <a:ext cx="218825" cy="418350"/>
            </a:xfrm>
            <a:custGeom>
              <a:avLst/>
              <a:gdLst/>
              <a:ahLst/>
              <a:cxnLst/>
              <a:rect l="l" t="t" r="r" b="b"/>
              <a:pathLst>
                <a:path w="8753" h="16734" fill="none" extrusionOk="0">
                  <a:moveTo>
                    <a:pt x="8753" y="0"/>
                  </a:moveTo>
                  <a:lnTo>
                    <a:pt x="8250" y="1576"/>
                  </a:lnTo>
                  <a:lnTo>
                    <a:pt x="7646" y="4125"/>
                  </a:lnTo>
                  <a:lnTo>
                    <a:pt x="7378" y="5701"/>
                  </a:lnTo>
                  <a:lnTo>
                    <a:pt x="7378" y="6438"/>
                  </a:lnTo>
                  <a:lnTo>
                    <a:pt x="7411" y="13246"/>
                  </a:lnTo>
                  <a:lnTo>
                    <a:pt x="7478" y="16733"/>
                  </a:lnTo>
                  <a:lnTo>
                    <a:pt x="6640" y="15560"/>
                  </a:lnTo>
                  <a:lnTo>
                    <a:pt x="4896" y="13246"/>
                  </a:lnTo>
                  <a:lnTo>
                    <a:pt x="3018" y="11033"/>
                  </a:lnTo>
                  <a:lnTo>
                    <a:pt x="1040" y="8920"/>
                  </a:lnTo>
                  <a:lnTo>
                    <a:pt x="0" y="791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3812325" y="1374050"/>
              <a:ext cx="14275" cy="36925"/>
            </a:xfrm>
            <a:custGeom>
              <a:avLst/>
              <a:gdLst/>
              <a:ahLst/>
              <a:cxnLst/>
              <a:rect l="l" t="t" r="r" b="b"/>
              <a:pathLst>
                <a:path w="571" h="1477" fill="none" extrusionOk="0">
                  <a:moveTo>
                    <a:pt x="570" y="1"/>
                  </a:moveTo>
                  <a:lnTo>
                    <a:pt x="436" y="303"/>
                  </a:lnTo>
                  <a:lnTo>
                    <a:pt x="0"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3378050" y="1844350"/>
              <a:ext cx="390700" cy="123275"/>
            </a:xfrm>
            <a:custGeom>
              <a:avLst/>
              <a:gdLst/>
              <a:ahLst/>
              <a:cxnLst/>
              <a:rect l="l" t="t" r="r" b="b"/>
              <a:pathLst>
                <a:path w="15628" h="4931" fill="none" extrusionOk="0">
                  <a:moveTo>
                    <a:pt x="15627" y="772"/>
                  </a:moveTo>
                  <a:lnTo>
                    <a:pt x="14420" y="605"/>
                  </a:lnTo>
                  <a:lnTo>
                    <a:pt x="8451" y="1"/>
                  </a:lnTo>
                  <a:lnTo>
                    <a:pt x="5534" y="34"/>
                  </a:lnTo>
                  <a:lnTo>
                    <a:pt x="3991" y="236"/>
                  </a:lnTo>
                  <a:lnTo>
                    <a:pt x="3455" y="470"/>
                  </a:lnTo>
                  <a:lnTo>
                    <a:pt x="2952" y="705"/>
                  </a:lnTo>
                  <a:lnTo>
                    <a:pt x="2147" y="1342"/>
                  </a:lnTo>
                  <a:lnTo>
                    <a:pt x="1174" y="2415"/>
                  </a:lnTo>
                  <a:lnTo>
                    <a:pt x="101" y="4528"/>
                  </a:lnTo>
                  <a:lnTo>
                    <a:pt x="1" y="493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4099850" y="1801600"/>
              <a:ext cx="61225" cy="7575"/>
            </a:xfrm>
            <a:custGeom>
              <a:avLst/>
              <a:gdLst/>
              <a:ahLst/>
              <a:cxnLst/>
              <a:rect l="l" t="t" r="r" b="b"/>
              <a:pathLst>
                <a:path w="2449" h="303" fill="none" extrusionOk="0">
                  <a:moveTo>
                    <a:pt x="1" y="1"/>
                  </a:moveTo>
                  <a:lnTo>
                    <a:pt x="1309" y="1"/>
                  </a:lnTo>
                  <a:lnTo>
                    <a:pt x="2382" y="269"/>
                  </a:lnTo>
                  <a:lnTo>
                    <a:pt x="2449" y="30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3554950" y="1805800"/>
              <a:ext cx="510575" cy="403250"/>
            </a:xfrm>
            <a:custGeom>
              <a:avLst/>
              <a:gdLst/>
              <a:ahLst/>
              <a:cxnLst/>
              <a:rect l="l" t="t" r="r" b="b"/>
              <a:pathLst>
                <a:path w="20423" h="16130" fill="none" extrusionOk="0">
                  <a:moveTo>
                    <a:pt x="101" y="16130"/>
                  </a:moveTo>
                  <a:lnTo>
                    <a:pt x="0" y="15795"/>
                  </a:lnTo>
                  <a:lnTo>
                    <a:pt x="168" y="13447"/>
                  </a:lnTo>
                  <a:lnTo>
                    <a:pt x="704" y="11871"/>
                  </a:lnTo>
                  <a:lnTo>
                    <a:pt x="1308" y="10698"/>
                  </a:lnTo>
                  <a:lnTo>
                    <a:pt x="1744" y="10094"/>
                  </a:lnTo>
                  <a:lnTo>
                    <a:pt x="2683" y="8887"/>
                  </a:lnTo>
                  <a:lnTo>
                    <a:pt x="4997" y="6506"/>
                  </a:lnTo>
                  <a:lnTo>
                    <a:pt x="8182" y="3723"/>
                  </a:lnTo>
                  <a:lnTo>
                    <a:pt x="8786" y="3287"/>
                  </a:lnTo>
                  <a:lnTo>
                    <a:pt x="9826" y="2951"/>
                  </a:lnTo>
                  <a:lnTo>
                    <a:pt x="17337" y="738"/>
                  </a:lnTo>
                  <a:lnTo>
                    <a:pt x="20422" y="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3774600" y="1813350"/>
              <a:ext cx="58700" cy="74625"/>
            </a:xfrm>
            <a:custGeom>
              <a:avLst/>
              <a:gdLst/>
              <a:ahLst/>
              <a:cxnLst/>
              <a:rect l="l" t="t" r="r" b="b"/>
              <a:pathLst>
                <a:path w="2348" h="2985" fill="none" extrusionOk="0">
                  <a:moveTo>
                    <a:pt x="2347" y="0"/>
                  </a:moveTo>
                  <a:lnTo>
                    <a:pt x="537" y="2314"/>
                  </a:lnTo>
                  <a:lnTo>
                    <a:pt x="0" y="298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3854225" y="1564350"/>
              <a:ext cx="189500" cy="223025"/>
            </a:xfrm>
            <a:custGeom>
              <a:avLst/>
              <a:gdLst/>
              <a:ahLst/>
              <a:cxnLst/>
              <a:rect l="l" t="t" r="r" b="b"/>
              <a:pathLst>
                <a:path w="7580" h="8921" fill="none" extrusionOk="0">
                  <a:moveTo>
                    <a:pt x="7579" y="1"/>
                  </a:moveTo>
                  <a:lnTo>
                    <a:pt x="6406" y="973"/>
                  </a:lnTo>
                  <a:lnTo>
                    <a:pt x="4662" y="2650"/>
                  </a:lnTo>
                  <a:lnTo>
                    <a:pt x="3723" y="3723"/>
                  </a:lnTo>
                  <a:lnTo>
                    <a:pt x="3388" y="4226"/>
                  </a:lnTo>
                  <a:lnTo>
                    <a:pt x="2046" y="6204"/>
                  </a:lnTo>
                  <a:lnTo>
                    <a:pt x="1" y="892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4066325" y="1521600"/>
              <a:ext cx="31875" cy="25175"/>
            </a:xfrm>
            <a:custGeom>
              <a:avLst/>
              <a:gdLst/>
              <a:ahLst/>
              <a:cxnLst/>
              <a:rect l="l" t="t" r="r" b="b"/>
              <a:pathLst>
                <a:path w="1275" h="1007" fill="none" extrusionOk="0">
                  <a:moveTo>
                    <a:pt x="1275" y="1"/>
                  </a:moveTo>
                  <a:lnTo>
                    <a:pt x="1007" y="202"/>
                  </a:lnTo>
                  <a:lnTo>
                    <a:pt x="1"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3797225" y="1904725"/>
              <a:ext cx="300975" cy="171050"/>
            </a:xfrm>
            <a:custGeom>
              <a:avLst/>
              <a:gdLst/>
              <a:ahLst/>
              <a:cxnLst/>
              <a:rect l="l" t="t" r="r" b="b"/>
              <a:pathLst>
                <a:path w="12039" h="6842" fill="none" extrusionOk="0">
                  <a:moveTo>
                    <a:pt x="0" y="0"/>
                  </a:moveTo>
                  <a:lnTo>
                    <a:pt x="1074" y="369"/>
                  </a:lnTo>
                  <a:lnTo>
                    <a:pt x="6171" y="2482"/>
                  </a:lnTo>
                  <a:lnTo>
                    <a:pt x="9122" y="3890"/>
                  </a:lnTo>
                  <a:lnTo>
                    <a:pt x="9859" y="4427"/>
                  </a:lnTo>
                  <a:lnTo>
                    <a:pt x="10999" y="5567"/>
                  </a:lnTo>
                  <a:lnTo>
                    <a:pt x="12039" y="6841"/>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3785475" y="1985200"/>
              <a:ext cx="58725" cy="245650"/>
            </a:xfrm>
            <a:custGeom>
              <a:avLst/>
              <a:gdLst/>
              <a:ahLst/>
              <a:cxnLst/>
              <a:rect l="l" t="t" r="r" b="b"/>
              <a:pathLst>
                <a:path w="2349" h="9826" fill="none" extrusionOk="0">
                  <a:moveTo>
                    <a:pt x="35" y="1"/>
                  </a:moveTo>
                  <a:lnTo>
                    <a:pt x="1" y="1241"/>
                  </a:lnTo>
                  <a:lnTo>
                    <a:pt x="169" y="3890"/>
                  </a:lnTo>
                  <a:lnTo>
                    <a:pt x="403" y="4997"/>
                  </a:lnTo>
                  <a:lnTo>
                    <a:pt x="806" y="6238"/>
                  </a:lnTo>
                  <a:lnTo>
                    <a:pt x="1778" y="8652"/>
                  </a:lnTo>
                  <a:lnTo>
                    <a:pt x="2348" y="982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3788000" y="1925675"/>
              <a:ext cx="2550" cy="36925"/>
            </a:xfrm>
            <a:custGeom>
              <a:avLst/>
              <a:gdLst/>
              <a:ahLst/>
              <a:cxnLst/>
              <a:rect l="l" t="t" r="r" b="b"/>
              <a:pathLst>
                <a:path w="102" h="1477" fill="none" extrusionOk="0">
                  <a:moveTo>
                    <a:pt x="101" y="1"/>
                  </a:moveTo>
                  <a:lnTo>
                    <a:pt x="68" y="269"/>
                  </a:lnTo>
                  <a:lnTo>
                    <a:pt x="1"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4296025" y="2160425"/>
              <a:ext cx="2598875" cy="1774775"/>
            </a:xfrm>
            <a:custGeom>
              <a:avLst/>
              <a:gdLst/>
              <a:ahLst/>
              <a:cxnLst/>
              <a:rect l="l" t="t" r="r" b="b"/>
              <a:pathLst>
                <a:path w="103955" h="70991" extrusionOk="0">
                  <a:moveTo>
                    <a:pt x="4025" y="0"/>
                  </a:moveTo>
                  <a:lnTo>
                    <a:pt x="3153" y="201"/>
                  </a:lnTo>
                  <a:lnTo>
                    <a:pt x="2348" y="537"/>
                  </a:lnTo>
                  <a:lnTo>
                    <a:pt x="1610" y="1006"/>
                  </a:lnTo>
                  <a:lnTo>
                    <a:pt x="1007" y="1610"/>
                  </a:lnTo>
                  <a:lnTo>
                    <a:pt x="537" y="2347"/>
                  </a:lnTo>
                  <a:lnTo>
                    <a:pt x="202" y="3152"/>
                  </a:lnTo>
                  <a:lnTo>
                    <a:pt x="1" y="4024"/>
                  </a:lnTo>
                  <a:lnTo>
                    <a:pt x="1" y="4460"/>
                  </a:lnTo>
                  <a:lnTo>
                    <a:pt x="1" y="66094"/>
                  </a:lnTo>
                  <a:lnTo>
                    <a:pt x="34" y="66597"/>
                  </a:lnTo>
                  <a:lnTo>
                    <a:pt x="202" y="67536"/>
                  </a:lnTo>
                  <a:lnTo>
                    <a:pt x="571" y="68408"/>
                  </a:lnTo>
                  <a:lnTo>
                    <a:pt x="1107" y="69213"/>
                  </a:lnTo>
                  <a:lnTo>
                    <a:pt x="1778" y="69850"/>
                  </a:lnTo>
                  <a:lnTo>
                    <a:pt x="2549" y="70387"/>
                  </a:lnTo>
                  <a:lnTo>
                    <a:pt x="3421" y="70755"/>
                  </a:lnTo>
                  <a:lnTo>
                    <a:pt x="4394" y="70957"/>
                  </a:lnTo>
                  <a:lnTo>
                    <a:pt x="4897" y="70990"/>
                  </a:lnTo>
                  <a:lnTo>
                    <a:pt x="99058" y="70990"/>
                  </a:lnTo>
                  <a:lnTo>
                    <a:pt x="99561" y="70957"/>
                  </a:lnTo>
                  <a:lnTo>
                    <a:pt x="100534" y="70755"/>
                  </a:lnTo>
                  <a:lnTo>
                    <a:pt x="101406" y="70387"/>
                  </a:lnTo>
                  <a:lnTo>
                    <a:pt x="102177" y="69850"/>
                  </a:lnTo>
                  <a:lnTo>
                    <a:pt x="102848" y="69213"/>
                  </a:lnTo>
                  <a:lnTo>
                    <a:pt x="103384" y="68408"/>
                  </a:lnTo>
                  <a:lnTo>
                    <a:pt x="103753" y="67536"/>
                  </a:lnTo>
                  <a:lnTo>
                    <a:pt x="103954" y="66597"/>
                  </a:lnTo>
                  <a:lnTo>
                    <a:pt x="103954" y="66094"/>
                  </a:lnTo>
                  <a:lnTo>
                    <a:pt x="103954" y="4460"/>
                  </a:lnTo>
                  <a:lnTo>
                    <a:pt x="103954" y="4024"/>
                  </a:lnTo>
                  <a:lnTo>
                    <a:pt x="103753" y="3152"/>
                  </a:lnTo>
                  <a:lnTo>
                    <a:pt x="103418" y="2347"/>
                  </a:lnTo>
                  <a:lnTo>
                    <a:pt x="102948" y="1610"/>
                  </a:lnTo>
                  <a:lnTo>
                    <a:pt x="102345" y="1006"/>
                  </a:lnTo>
                  <a:lnTo>
                    <a:pt x="101607" y="537"/>
                  </a:lnTo>
                  <a:lnTo>
                    <a:pt x="100802" y="201"/>
                  </a:lnTo>
                  <a:lnTo>
                    <a:pt x="9993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5131025" y="2334775"/>
              <a:ext cx="145875" cy="96450"/>
            </a:xfrm>
            <a:custGeom>
              <a:avLst/>
              <a:gdLst/>
              <a:ahLst/>
              <a:cxnLst/>
              <a:rect l="l" t="t" r="r" b="b"/>
              <a:pathLst>
                <a:path w="5835" h="3858" extrusionOk="0">
                  <a:moveTo>
                    <a:pt x="0" y="1"/>
                  </a:moveTo>
                  <a:lnTo>
                    <a:pt x="0" y="3857"/>
                  </a:lnTo>
                  <a:lnTo>
                    <a:pt x="5835" y="3857"/>
                  </a:lnTo>
                  <a:lnTo>
                    <a:pt x="58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4667425"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52659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4961675"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5426100"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5300350"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4463700" y="2769875"/>
              <a:ext cx="257400" cy="135000"/>
            </a:xfrm>
            <a:custGeom>
              <a:avLst/>
              <a:gdLst/>
              <a:ahLst/>
              <a:cxnLst/>
              <a:rect l="l" t="t" r="r" b="b"/>
              <a:pathLst>
                <a:path w="10296" h="5400" extrusionOk="0">
                  <a:moveTo>
                    <a:pt x="0" y="1"/>
                  </a:moveTo>
                  <a:lnTo>
                    <a:pt x="0" y="5400"/>
                  </a:lnTo>
                  <a:lnTo>
                    <a:pt x="10295" y="5400"/>
                  </a:lnTo>
                  <a:lnTo>
                    <a:pt x="102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494657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4463700" y="2927500"/>
              <a:ext cx="180275" cy="134975"/>
            </a:xfrm>
            <a:custGeom>
              <a:avLst/>
              <a:gdLst/>
              <a:ahLst/>
              <a:cxnLst/>
              <a:rect l="l" t="t" r="r" b="b"/>
              <a:pathLst>
                <a:path w="7211" h="5399" extrusionOk="0">
                  <a:moveTo>
                    <a:pt x="0" y="0"/>
                  </a:moveTo>
                  <a:lnTo>
                    <a:pt x="0" y="5399"/>
                  </a:lnTo>
                  <a:lnTo>
                    <a:pt x="7210" y="5399"/>
                  </a:lnTo>
                  <a:lnTo>
                    <a:pt x="72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5469700" y="2334775"/>
              <a:ext cx="146725" cy="96450"/>
            </a:xfrm>
            <a:custGeom>
              <a:avLst/>
              <a:gdLst/>
              <a:ahLst/>
              <a:cxnLst/>
              <a:rect l="l" t="t" r="r" b="b"/>
              <a:pathLst>
                <a:path w="5869" h="3858" extrusionOk="0">
                  <a:moveTo>
                    <a:pt x="1" y="1"/>
                  </a:moveTo>
                  <a:lnTo>
                    <a:pt x="1"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46263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4622975" y="2334775"/>
              <a:ext cx="145900" cy="96450"/>
            </a:xfrm>
            <a:custGeom>
              <a:avLst/>
              <a:gdLst/>
              <a:ahLst/>
              <a:cxnLst/>
              <a:rect l="l" t="t" r="r" b="b"/>
              <a:pathLst>
                <a:path w="5836" h="3858" extrusionOk="0">
                  <a:moveTo>
                    <a:pt x="1" y="1"/>
                  </a:moveTo>
                  <a:lnTo>
                    <a:pt x="1" y="3857"/>
                  </a:lnTo>
                  <a:lnTo>
                    <a:pt x="5836" y="3857"/>
                  </a:lnTo>
                  <a:lnTo>
                    <a:pt x="58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4792325" y="2334775"/>
              <a:ext cx="145900" cy="96450"/>
            </a:xfrm>
            <a:custGeom>
              <a:avLst/>
              <a:gdLst/>
              <a:ahLst/>
              <a:cxnLst/>
              <a:rect l="l" t="t" r="r" b="b"/>
              <a:pathLst>
                <a:path w="5836" h="3858" extrusionOk="0">
                  <a:moveTo>
                    <a:pt x="1" y="1"/>
                  </a:moveTo>
                  <a:lnTo>
                    <a:pt x="1" y="3857"/>
                  </a:lnTo>
                  <a:lnTo>
                    <a:pt x="5835" y="3857"/>
                  </a:lnTo>
                  <a:lnTo>
                    <a:pt x="58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4786450"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510670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614707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6316425"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6225875" y="2453825"/>
              <a:ext cx="137525" cy="135000"/>
            </a:xfrm>
            <a:custGeom>
              <a:avLst/>
              <a:gdLst/>
              <a:ahLst/>
              <a:cxnLst/>
              <a:rect l="l" t="t" r="r" b="b"/>
              <a:pathLst>
                <a:path w="5501" h="5400" extrusionOk="0">
                  <a:moveTo>
                    <a:pt x="1" y="1"/>
                  </a:moveTo>
                  <a:lnTo>
                    <a:pt x="1" y="5400"/>
                  </a:lnTo>
                  <a:lnTo>
                    <a:pt x="5500" y="5400"/>
                  </a:lnTo>
                  <a:lnTo>
                    <a:pt x="550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63860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6574625" y="2927500"/>
              <a:ext cx="201225" cy="134975"/>
            </a:xfrm>
            <a:custGeom>
              <a:avLst/>
              <a:gdLst/>
              <a:ahLst/>
              <a:cxnLst/>
              <a:rect l="l" t="t" r="r" b="b"/>
              <a:pathLst>
                <a:path w="8049" h="5399" extrusionOk="0">
                  <a:moveTo>
                    <a:pt x="0" y="0"/>
                  </a:moveTo>
                  <a:lnTo>
                    <a:pt x="0" y="5399"/>
                  </a:lnTo>
                  <a:lnTo>
                    <a:pt x="8048" y="5399"/>
                  </a:lnTo>
                  <a:lnTo>
                    <a:pt x="80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6486600" y="2334775"/>
              <a:ext cx="145900" cy="96450"/>
            </a:xfrm>
            <a:custGeom>
              <a:avLst/>
              <a:gdLst/>
              <a:ahLst/>
              <a:cxnLst/>
              <a:rect l="l" t="t" r="r" b="b"/>
              <a:pathLst>
                <a:path w="5836" h="3858" extrusionOk="0">
                  <a:moveTo>
                    <a:pt x="0" y="1"/>
                  </a:moveTo>
                  <a:lnTo>
                    <a:pt x="0" y="3857"/>
                  </a:lnTo>
                  <a:lnTo>
                    <a:pt x="5835" y="3857"/>
                  </a:lnTo>
                  <a:lnTo>
                    <a:pt x="58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4463700" y="2453825"/>
              <a:ext cx="140025" cy="135000"/>
            </a:xfrm>
            <a:custGeom>
              <a:avLst/>
              <a:gdLst/>
              <a:ahLst/>
              <a:cxnLst/>
              <a:rect l="l" t="t" r="r" b="b"/>
              <a:pathLst>
                <a:path w="5601" h="5400" extrusionOk="0">
                  <a:moveTo>
                    <a:pt x="0" y="1"/>
                  </a:moveTo>
                  <a:lnTo>
                    <a:pt x="0" y="5400"/>
                  </a:lnTo>
                  <a:lnTo>
                    <a:pt x="5601" y="5400"/>
                  </a:lnTo>
                  <a:lnTo>
                    <a:pt x="56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5639050" y="2334775"/>
              <a:ext cx="146725" cy="96450"/>
            </a:xfrm>
            <a:custGeom>
              <a:avLst/>
              <a:gdLst/>
              <a:ahLst/>
              <a:cxnLst/>
              <a:rect l="l" t="t" r="r" b="b"/>
              <a:pathLst>
                <a:path w="5869" h="3858" extrusionOk="0">
                  <a:moveTo>
                    <a:pt x="0" y="1"/>
                  </a:moveTo>
                  <a:lnTo>
                    <a:pt x="0"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580837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5746350" y="2453825"/>
              <a:ext cx="136675" cy="135000"/>
            </a:xfrm>
            <a:custGeom>
              <a:avLst/>
              <a:gdLst/>
              <a:ahLst/>
              <a:cxnLst/>
              <a:rect l="l" t="t" r="r" b="b"/>
              <a:pathLst>
                <a:path w="5467" h="5400" extrusionOk="0">
                  <a:moveTo>
                    <a:pt x="1" y="1"/>
                  </a:moveTo>
                  <a:lnTo>
                    <a:pt x="1" y="5400"/>
                  </a:lnTo>
                  <a:lnTo>
                    <a:pt x="5466" y="5400"/>
                  </a:lnTo>
                  <a:lnTo>
                    <a:pt x="5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6066600"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6"/>
            <p:cNvSpPr/>
            <p:nvPr/>
          </p:nvSpPr>
          <p:spPr>
            <a:xfrm>
              <a:off x="5586225" y="2453825"/>
              <a:ext cx="136675" cy="135000"/>
            </a:xfrm>
            <a:custGeom>
              <a:avLst/>
              <a:gdLst/>
              <a:ahLst/>
              <a:cxnLst/>
              <a:rect l="l" t="t" r="r" b="b"/>
              <a:pathLst>
                <a:path w="5467" h="5400" extrusionOk="0">
                  <a:moveTo>
                    <a:pt x="1" y="1"/>
                  </a:moveTo>
                  <a:lnTo>
                    <a:pt x="1" y="5400"/>
                  </a:lnTo>
                  <a:lnTo>
                    <a:pt x="5467" y="5400"/>
                  </a:lnTo>
                  <a:lnTo>
                    <a:pt x="54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6"/>
            <p:cNvSpPr/>
            <p:nvPr/>
          </p:nvSpPr>
          <p:spPr>
            <a:xfrm>
              <a:off x="5906475" y="2453825"/>
              <a:ext cx="136675" cy="135000"/>
            </a:xfrm>
            <a:custGeom>
              <a:avLst/>
              <a:gdLst/>
              <a:ahLst/>
              <a:cxnLst/>
              <a:rect l="l" t="t" r="r" b="b"/>
              <a:pathLst>
                <a:path w="5467" h="5400" extrusionOk="0">
                  <a:moveTo>
                    <a:pt x="0" y="1"/>
                  </a:moveTo>
                  <a:lnTo>
                    <a:pt x="0" y="5400"/>
                  </a:lnTo>
                  <a:lnTo>
                    <a:pt x="5466" y="5400"/>
                  </a:lnTo>
                  <a:lnTo>
                    <a:pt x="54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6"/>
            <p:cNvSpPr/>
            <p:nvPr/>
          </p:nvSpPr>
          <p:spPr>
            <a:xfrm>
              <a:off x="5977725" y="2334775"/>
              <a:ext cx="146750" cy="96450"/>
            </a:xfrm>
            <a:custGeom>
              <a:avLst/>
              <a:gdLst/>
              <a:ahLst/>
              <a:cxnLst/>
              <a:rect l="l" t="t" r="r" b="b"/>
              <a:pathLst>
                <a:path w="5870" h="3858" extrusionOk="0">
                  <a:moveTo>
                    <a:pt x="1" y="1"/>
                  </a:moveTo>
                  <a:lnTo>
                    <a:pt x="1" y="3857"/>
                  </a:lnTo>
                  <a:lnTo>
                    <a:pt x="5869" y="3857"/>
                  </a:lnTo>
                  <a:lnTo>
                    <a:pt x="586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6"/>
            <p:cNvSpPr/>
            <p:nvPr/>
          </p:nvSpPr>
          <p:spPr>
            <a:xfrm>
              <a:off x="5779875"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6"/>
            <p:cNvSpPr/>
            <p:nvPr/>
          </p:nvSpPr>
          <p:spPr>
            <a:xfrm>
              <a:off x="64924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6"/>
            <p:cNvSpPr/>
            <p:nvPr/>
          </p:nvSpPr>
          <p:spPr>
            <a:xfrm>
              <a:off x="63340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64153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a:off x="62569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59391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609760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6174750" y="2769875"/>
              <a:ext cx="135825" cy="135000"/>
            </a:xfrm>
            <a:custGeom>
              <a:avLst/>
              <a:gdLst/>
              <a:ahLst/>
              <a:cxnLst/>
              <a:rect l="l" t="t" r="r" b="b"/>
              <a:pathLst>
                <a:path w="5433" h="5400" extrusionOk="0">
                  <a:moveTo>
                    <a:pt x="0" y="1"/>
                  </a:moveTo>
                  <a:lnTo>
                    <a:pt x="0" y="5400"/>
                  </a:lnTo>
                  <a:lnTo>
                    <a:pt x="5432" y="5400"/>
                  </a:lnTo>
                  <a:lnTo>
                    <a:pt x="543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601545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6655950" y="2334775"/>
              <a:ext cx="119900" cy="96450"/>
            </a:xfrm>
            <a:custGeom>
              <a:avLst/>
              <a:gdLst/>
              <a:ahLst/>
              <a:cxnLst/>
              <a:rect l="l" t="t" r="r" b="b"/>
              <a:pathLst>
                <a:path w="4796" h="3858" extrusionOk="0">
                  <a:moveTo>
                    <a:pt x="0" y="1"/>
                  </a:moveTo>
                  <a:lnTo>
                    <a:pt x="0" y="3857"/>
                  </a:lnTo>
                  <a:lnTo>
                    <a:pt x="4795" y="3857"/>
                  </a:lnTo>
                  <a:lnTo>
                    <a:pt x="47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4463700" y="2334775"/>
              <a:ext cx="135825" cy="96450"/>
            </a:xfrm>
            <a:custGeom>
              <a:avLst/>
              <a:gdLst/>
              <a:ahLst/>
              <a:cxnLst/>
              <a:rect l="l" t="t" r="r" b="b"/>
              <a:pathLst>
                <a:path w="5433" h="3858" extrusionOk="0">
                  <a:moveTo>
                    <a:pt x="0" y="1"/>
                  </a:moveTo>
                  <a:lnTo>
                    <a:pt x="0" y="3857"/>
                  </a:lnTo>
                  <a:lnTo>
                    <a:pt x="5433" y="3857"/>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4463700" y="3085925"/>
              <a:ext cx="2312150" cy="140025"/>
            </a:xfrm>
            <a:custGeom>
              <a:avLst/>
              <a:gdLst/>
              <a:ahLst/>
              <a:cxnLst/>
              <a:rect l="l" t="t" r="r" b="b"/>
              <a:pathLst>
                <a:path w="92486" h="5601" extrusionOk="0">
                  <a:moveTo>
                    <a:pt x="0" y="1"/>
                  </a:moveTo>
                  <a:lnTo>
                    <a:pt x="0" y="5601"/>
                  </a:lnTo>
                  <a:lnTo>
                    <a:pt x="92485" y="5601"/>
                  </a:lnTo>
                  <a:lnTo>
                    <a:pt x="924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6546125" y="2453825"/>
              <a:ext cx="229725" cy="135000"/>
            </a:xfrm>
            <a:custGeom>
              <a:avLst/>
              <a:gdLst/>
              <a:ahLst/>
              <a:cxnLst/>
              <a:rect l="l" t="t" r="r" b="b"/>
              <a:pathLst>
                <a:path w="9189" h="5400" extrusionOk="0">
                  <a:moveTo>
                    <a:pt x="0" y="1"/>
                  </a:moveTo>
                  <a:lnTo>
                    <a:pt x="0" y="5400"/>
                  </a:lnTo>
                  <a:lnTo>
                    <a:pt x="9188" y="5400"/>
                  </a:lnTo>
                  <a:lnTo>
                    <a:pt x="91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6651750" y="2769875"/>
              <a:ext cx="124100" cy="135000"/>
            </a:xfrm>
            <a:custGeom>
              <a:avLst/>
              <a:gdLst/>
              <a:ahLst/>
              <a:cxnLst/>
              <a:rect l="l" t="t" r="r" b="b"/>
              <a:pathLst>
                <a:path w="4964" h="5400" extrusionOk="0">
                  <a:moveTo>
                    <a:pt x="1" y="1"/>
                  </a:moveTo>
                  <a:lnTo>
                    <a:pt x="1" y="5400"/>
                  </a:lnTo>
                  <a:lnTo>
                    <a:pt x="4963" y="5400"/>
                  </a:lnTo>
                  <a:lnTo>
                    <a:pt x="49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4463700" y="2612275"/>
              <a:ext cx="2312150" cy="135000"/>
            </a:xfrm>
            <a:custGeom>
              <a:avLst/>
              <a:gdLst/>
              <a:ahLst/>
              <a:cxnLst/>
              <a:rect l="l" t="t" r="r" b="b"/>
              <a:pathLst>
                <a:path w="92486" h="5400" extrusionOk="0">
                  <a:moveTo>
                    <a:pt x="0" y="0"/>
                  </a:moveTo>
                  <a:lnTo>
                    <a:pt x="0" y="5399"/>
                  </a:lnTo>
                  <a:lnTo>
                    <a:pt x="92485" y="5399"/>
                  </a:lnTo>
                  <a:lnTo>
                    <a:pt x="92485" y="0"/>
                  </a:lnTo>
                  <a:lnTo>
                    <a:pt x="85980" y="0"/>
                  </a:lnTo>
                  <a:lnTo>
                    <a:pt x="85980" y="5332"/>
                  </a:lnTo>
                  <a:lnTo>
                    <a:pt x="85041" y="5332"/>
                  </a:lnTo>
                  <a:lnTo>
                    <a:pt x="85041" y="0"/>
                  </a:lnTo>
                  <a:lnTo>
                    <a:pt x="79609" y="0"/>
                  </a:lnTo>
                  <a:lnTo>
                    <a:pt x="79609" y="5332"/>
                  </a:lnTo>
                  <a:lnTo>
                    <a:pt x="78703" y="5332"/>
                  </a:lnTo>
                  <a:lnTo>
                    <a:pt x="78703" y="0"/>
                  </a:lnTo>
                  <a:lnTo>
                    <a:pt x="73271" y="0"/>
                  </a:lnTo>
                  <a:lnTo>
                    <a:pt x="73271" y="5332"/>
                  </a:lnTo>
                  <a:lnTo>
                    <a:pt x="72332" y="5332"/>
                  </a:lnTo>
                  <a:lnTo>
                    <a:pt x="72332" y="0"/>
                  </a:lnTo>
                  <a:lnTo>
                    <a:pt x="66900" y="0"/>
                  </a:lnTo>
                  <a:lnTo>
                    <a:pt x="66900" y="5332"/>
                  </a:lnTo>
                  <a:lnTo>
                    <a:pt x="65994" y="5332"/>
                  </a:lnTo>
                  <a:lnTo>
                    <a:pt x="65994" y="0"/>
                  </a:lnTo>
                  <a:lnTo>
                    <a:pt x="60562" y="0"/>
                  </a:lnTo>
                  <a:lnTo>
                    <a:pt x="60562" y="5332"/>
                  </a:lnTo>
                  <a:lnTo>
                    <a:pt x="59623" y="5332"/>
                  </a:lnTo>
                  <a:lnTo>
                    <a:pt x="59623" y="0"/>
                  </a:lnTo>
                  <a:lnTo>
                    <a:pt x="54190" y="0"/>
                  </a:lnTo>
                  <a:lnTo>
                    <a:pt x="54190" y="5332"/>
                  </a:lnTo>
                  <a:lnTo>
                    <a:pt x="53251" y="5332"/>
                  </a:lnTo>
                  <a:lnTo>
                    <a:pt x="53251" y="0"/>
                  </a:lnTo>
                  <a:lnTo>
                    <a:pt x="47819" y="0"/>
                  </a:lnTo>
                  <a:lnTo>
                    <a:pt x="47819" y="5332"/>
                  </a:lnTo>
                  <a:lnTo>
                    <a:pt x="46914" y="5332"/>
                  </a:lnTo>
                  <a:lnTo>
                    <a:pt x="46914" y="0"/>
                  </a:lnTo>
                  <a:lnTo>
                    <a:pt x="41481" y="0"/>
                  </a:lnTo>
                  <a:lnTo>
                    <a:pt x="41481" y="5332"/>
                  </a:lnTo>
                  <a:lnTo>
                    <a:pt x="40542" y="5332"/>
                  </a:lnTo>
                  <a:lnTo>
                    <a:pt x="40542" y="0"/>
                  </a:lnTo>
                  <a:lnTo>
                    <a:pt x="35110" y="0"/>
                  </a:lnTo>
                  <a:lnTo>
                    <a:pt x="35110" y="5332"/>
                  </a:lnTo>
                  <a:lnTo>
                    <a:pt x="34204" y="5332"/>
                  </a:lnTo>
                  <a:lnTo>
                    <a:pt x="34204" y="0"/>
                  </a:lnTo>
                  <a:lnTo>
                    <a:pt x="28772" y="0"/>
                  </a:lnTo>
                  <a:lnTo>
                    <a:pt x="28772" y="5332"/>
                  </a:lnTo>
                  <a:lnTo>
                    <a:pt x="27833" y="5332"/>
                  </a:lnTo>
                  <a:lnTo>
                    <a:pt x="27833" y="0"/>
                  </a:lnTo>
                  <a:lnTo>
                    <a:pt x="22401" y="0"/>
                  </a:lnTo>
                  <a:lnTo>
                    <a:pt x="22401" y="5332"/>
                  </a:lnTo>
                  <a:lnTo>
                    <a:pt x="21495" y="5332"/>
                  </a:lnTo>
                  <a:lnTo>
                    <a:pt x="21495" y="0"/>
                  </a:lnTo>
                  <a:lnTo>
                    <a:pt x="16063" y="0"/>
                  </a:lnTo>
                  <a:lnTo>
                    <a:pt x="16063" y="5332"/>
                  </a:lnTo>
                  <a:lnTo>
                    <a:pt x="15124" y="5332"/>
                  </a:lnTo>
                  <a:lnTo>
                    <a:pt x="15124" y="0"/>
                  </a:lnTo>
                  <a:lnTo>
                    <a:pt x="9692" y="0"/>
                  </a:lnTo>
                  <a:lnTo>
                    <a:pt x="9692" y="5332"/>
                  </a:lnTo>
                  <a:lnTo>
                    <a:pt x="8753" y="5332"/>
                  </a:lnTo>
                  <a:lnTo>
                    <a:pt x="87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538000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5857000"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a:off x="506227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5144425" y="2927500"/>
              <a:ext cx="135825" cy="134975"/>
            </a:xfrm>
            <a:custGeom>
              <a:avLst/>
              <a:gdLst/>
              <a:ahLst/>
              <a:cxnLst/>
              <a:rect l="l" t="t" r="r" b="b"/>
              <a:pathLst>
                <a:path w="5433" h="5399" extrusionOk="0">
                  <a:moveTo>
                    <a:pt x="1" y="0"/>
                  </a:moveTo>
                  <a:lnTo>
                    <a:pt x="1"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a:off x="5220725"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p:nvPr/>
          </p:nvSpPr>
          <p:spPr>
            <a:xfrm>
              <a:off x="49029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482670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4985150"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6"/>
            <p:cNvSpPr/>
            <p:nvPr/>
          </p:nvSpPr>
          <p:spPr>
            <a:xfrm>
              <a:off x="5539275" y="2769875"/>
              <a:ext cx="135850" cy="135000"/>
            </a:xfrm>
            <a:custGeom>
              <a:avLst/>
              <a:gdLst/>
              <a:ahLst/>
              <a:cxnLst/>
              <a:rect l="l" t="t" r="r" b="b"/>
              <a:pathLst>
                <a:path w="5434" h="5400" extrusionOk="0">
                  <a:moveTo>
                    <a:pt x="1" y="1"/>
                  </a:moveTo>
                  <a:lnTo>
                    <a:pt x="1"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6"/>
            <p:cNvSpPr/>
            <p:nvPr/>
          </p:nvSpPr>
          <p:spPr>
            <a:xfrm>
              <a:off x="5621450" y="2927500"/>
              <a:ext cx="135825" cy="134975"/>
            </a:xfrm>
            <a:custGeom>
              <a:avLst/>
              <a:gdLst/>
              <a:ahLst/>
              <a:cxnLst/>
              <a:rect l="l" t="t" r="r" b="b"/>
              <a:pathLst>
                <a:path w="5433" h="5399" extrusionOk="0">
                  <a:moveTo>
                    <a:pt x="0" y="0"/>
                  </a:moveTo>
                  <a:lnTo>
                    <a:pt x="0" y="5399"/>
                  </a:lnTo>
                  <a:lnTo>
                    <a:pt x="5432" y="5399"/>
                  </a:lnTo>
                  <a:lnTo>
                    <a:pt x="543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6"/>
            <p:cNvSpPr/>
            <p:nvPr/>
          </p:nvSpPr>
          <p:spPr>
            <a:xfrm>
              <a:off x="5697725" y="2769875"/>
              <a:ext cx="135825" cy="135000"/>
            </a:xfrm>
            <a:custGeom>
              <a:avLst/>
              <a:gdLst/>
              <a:ahLst/>
              <a:cxnLst/>
              <a:rect l="l" t="t" r="r" b="b"/>
              <a:pathLst>
                <a:path w="5433" h="5400" extrusionOk="0">
                  <a:moveTo>
                    <a:pt x="1" y="1"/>
                  </a:moveTo>
                  <a:lnTo>
                    <a:pt x="1"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5302875" y="2927500"/>
              <a:ext cx="135825" cy="134975"/>
            </a:xfrm>
            <a:custGeom>
              <a:avLst/>
              <a:gdLst/>
              <a:ahLst/>
              <a:cxnLst/>
              <a:rect l="l" t="t" r="r" b="b"/>
              <a:pathLst>
                <a:path w="5433" h="5399" extrusionOk="0">
                  <a:moveTo>
                    <a:pt x="0" y="0"/>
                  </a:moveTo>
                  <a:lnTo>
                    <a:pt x="0"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6"/>
            <p:cNvSpPr/>
            <p:nvPr/>
          </p:nvSpPr>
          <p:spPr>
            <a:xfrm>
              <a:off x="5462150" y="2927500"/>
              <a:ext cx="135850" cy="134975"/>
            </a:xfrm>
            <a:custGeom>
              <a:avLst/>
              <a:gdLst/>
              <a:ahLst/>
              <a:cxnLst/>
              <a:rect l="l" t="t" r="r" b="b"/>
              <a:pathLst>
                <a:path w="5434" h="5399" extrusionOk="0">
                  <a:moveTo>
                    <a:pt x="1" y="0"/>
                  </a:moveTo>
                  <a:lnTo>
                    <a:pt x="1" y="5399"/>
                  </a:lnTo>
                  <a:lnTo>
                    <a:pt x="5433" y="5399"/>
                  </a:lnTo>
                  <a:lnTo>
                    <a:pt x="543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4744550" y="2769875"/>
              <a:ext cx="135825" cy="135000"/>
            </a:xfrm>
            <a:custGeom>
              <a:avLst/>
              <a:gdLst/>
              <a:ahLst/>
              <a:cxnLst/>
              <a:rect l="l" t="t" r="r" b="b"/>
              <a:pathLst>
                <a:path w="5433" h="5400" extrusionOk="0">
                  <a:moveTo>
                    <a:pt x="0" y="1"/>
                  </a:moveTo>
                  <a:lnTo>
                    <a:pt x="0" y="5400"/>
                  </a:lnTo>
                  <a:lnTo>
                    <a:pt x="5433" y="5400"/>
                  </a:lnTo>
                  <a:lnTo>
                    <a:pt x="543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4041175" y="1196325"/>
              <a:ext cx="3095150" cy="1032850"/>
            </a:xfrm>
            <a:custGeom>
              <a:avLst/>
              <a:gdLst/>
              <a:ahLst/>
              <a:cxnLst/>
              <a:rect l="l" t="t" r="r" b="b"/>
              <a:pathLst>
                <a:path w="123806" h="41314" extrusionOk="0">
                  <a:moveTo>
                    <a:pt x="3253" y="1"/>
                  </a:moveTo>
                  <a:lnTo>
                    <a:pt x="2415" y="235"/>
                  </a:lnTo>
                  <a:lnTo>
                    <a:pt x="1644" y="604"/>
                  </a:lnTo>
                  <a:lnTo>
                    <a:pt x="1007" y="1141"/>
                  </a:lnTo>
                  <a:lnTo>
                    <a:pt x="504" y="1778"/>
                  </a:lnTo>
                  <a:lnTo>
                    <a:pt x="168" y="2549"/>
                  </a:lnTo>
                  <a:lnTo>
                    <a:pt x="1" y="3388"/>
                  </a:lnTo>
                  <a:lnTo>
                    <a:pt x="1" y="4226"/>
                  </a:lnTo>
                  <a:lnTo>
                    <a:pt x="101" y="4695"/>
                  </a:lnTo>
                  <a:lnTo>
                    <a:pt x="8619" y="36351"/>
                  </a:lnTo>
                  <a:lnTo>
                    <a:pt x="8820" y="36954"/>
                  </a:lnTo>
                  <a:lnTo>
                    <a:pt x="9491" y="37960"/>
                  </a:lnTo>
                  <a:lnTo>
                    <a:pt x="10430" y="38698"/>
                  </a:lnTo>
                  <a:lnTo>
                    <a:pt x="11570" y="39101"/>
                  </a:lnTo>
                  <a:lnTo>
                    <a:pt x="12207" y="39134"/>
                  </a:lnTo>
                  <a:lnTo>
                    <a:pt x="24078" y="39134"/>
                  </a:lnTo>
                  <a:lnTo>
                    <a:pt x="24078" y="41314"/>
                  </a:lnTo>
                  <a:lnTo>
                    <a:pt x="100265" y="41314"/>
                  </a:lnTo>
                  <a:lnTo>
                    <a:pt x="100265" y="39134"/>
                  </a:lnTo>
                  <a:lnTo>
                    <a:pt x="111566" y="39134"/>
                  </a:lnTo>
                  <a:lnTo>
                    <a:pt x="112203" y="39101"/>
                  </a:lnTo>
                  <a:lnTo>
                    <a:pt x="113343" y="38698"/>
                  </a:lnTo>
                  <a:lnTo>
                    <a:pt x="114282" y="37960"/>
                  </a:lnTo>
                  <a:lnTo>
                    <a:pt x="114953" y="36954"/>
                  </a:lnTo>
                  <a:lnTo>
                    <a:pt x="115154" y="36384"/>
                  </a:lnTo>
                  <a:lnTo>
                    <a:pt x="123672" y="4695"/>
                  </a:lnTo>
                  <a:lnTo>
                    <a:pt x="123772" y="4259"/>
                  </a:lnTo>
                  <a:lnTo>
                    <a:pt x="123806" y="3388"/>
                  </a:lnTo>
                  <a:lnTo>
                    <a:pt x="123638" y="2549"/>
                  </a:lnTo>
                  <a:lnTo>
                    <a:pt x="123269" y="1811"/>
                  </a:lnTo>
                  <a:lnTo>
                    <a:pt x="122766" y="1141"/>
                  </a:lnTo>
                  <a:lnTo>
                    <a:pt x="122129" y="604"/>
                  </a:lnTo>
                  <a:lnTo>
                    <a:pt x="121391" y="235"/>
                  </a:lnTo>
                  <a:lnTo>
                    <a:pt x="120553" y="1"/>
                  </a:lnTo>
                  <a:close/>
                </a:path>
              </a:pathLst>
            </a:custGeom>
            <a:solidFill>
              <a:schemeClr val="dk2"/>
            </a:solidFill>
            <a:ln w="1090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4237350" y="1294425"/>
              <a:ext cx="2701975" cy="809850"/>
            </a:xfrm>
            <a:custGeom>
              <a:avLst/>
              <a:gdLst/>
              <a:ahLst/>
              <a:cxnLst/>
              <a:rect l="l" t="t" r="r" b="b"/>
              <a:pathLst>
                <a:path w="108079" h="32394" extrusionOk="0">
                  <a:moveTo>
                    <a:pt x="0" y="0"/>
                  </a:moveTo>
                  <a:lnTo>
                    <a:pt x="9021" y="32393"/>
                  </a:lnTo>
                  <a:lnTo>
                    <a:pt x="99092" y="32393"/>
                  </a:lnTo>
                  <a:lnTo>
                    <a:pt x="108078" y="0"/>
                  </a:lnTo>
                  <a:close/>
                </a:path>
              </a:pathLst>
            </a:custGeom>
            <a:solidFill>
              <a:srgbClr val="6EDBFC"/>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4572675"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4622150"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a:off x="467160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4721075" y="1748800"/>
              <a:ext cx="39425" cy="10925"/>
            </a:xfrm>
            <a:custGeom>
              <a:avLst/>
              <a:gdLst/>
              <a:ahLst/>
              <a:cxnLst/>
              <a:rect l="l" t="t" r="r" b="b"/>
              <a:pathLst>
                <a:path w="1577" h="437" extrusionOk="0">
                  <a:moveTo>
                    <a:pt x="0" y="0"/>
                  </a:moveTo>
                  <a:lnTo>
                    <a:pt x="0" y="436"/>
                  </a:lnTo>
                  <a:lnTo>
                    <a:pt x="1576" y="436"/>
                  </a:lnTo>
                  <a:lnTo>
                    <a:pt x="1576"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4769700" y="1748800"/>
              <a:ext cx="40250" cy="10925"/>
            </a:xfrm>
            <a:custGeom>
              <a:avLst/>
              <a:gdLst/>
              <a:ahLst/>
              <a:cxnLst/>
              <a:rect l="l" t="t" r="r" b="b"/>
              <a:pathLst>
                <a:path w="1610" h="437" extrusionOk="0">
                  <a:moveTo>
                    <a:pt x="0" y="0"/>
                  </a:moveTo>
                  <a:lnTo>
                    <a:pt x="0"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4819150" y="1748800"/>
              <a:ext cx="40275" cy="10925"/>
            </a:xfrm>
            <a:custGeom>
              <a:avLst/>
              <a:gdLst/>
              <a:ahLst/>
              <a:cxnLst/>
              <a:rect l="l" t="t" r="r" b="b"/>
              <a:pathLst>
                <a:path w="1611" h="437" extrusionOk="0">
                  <a:moveTo>
                    <a:pt x="1" y="0"/>
                  </a:moveTo>
                  <a:lnTo>
                    <a:pt x="1" y="436"/>
                  </a:lnTo>
                  <a:lnTo>
                    <a:pt x="1610" y="436"/>
                  </a:lnTo>
                  <a:lnTo>
                    <a:pt x="1610"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4869450" y="1748800"/>
              <a:ext cx="39425" cy="10925"/>
            </a:xfrm>
            <a:custGeom>
              <a:avLst/>
              <a:gdLst/>
              <a:ahLst/>
              <a:cxnLst/>
              <a:rect l="l" t="t" r="r" b="b"/>
              <a:pathLst>
                <a:path w="1577" h="437" extrusionOk="0">
                  <a:moveTo>
                    <a:pt x="1" y="0"/>
                  </a:moveTo>
                  <a:lnTo>
                    <a:pt x="1" y="436"/>
                  </a:lnTo>
                  <a:lnTo>
                    <a:pt x="1577" y="436"/>
                  </a:lnTo>
                  <a:lnTo>
                    <a:pt x="1577"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4913875" y="1687600"/>
              <a:ext cx="54525" cy="116550"/>
            </a:xfrm>
            <a:custGeom>
              <a:avLst/>
              <a:gdLst/>
              <a:ahLst/>
              <a:cxnLst/>
              <a:rect l="l" t="t" r="r" b="b"/>
              <a:pathLst>
                <a:path w="2181" h="4662" extrusionOk="0">
                  <a:moveTo>
                    <a:pt x="1" y="0"/>
                  </a:moveTo>
                  <a:lnTo>
                    <a:pt x="1745" y="4661"/>
                  </a:lnTo>
                  <a:lnTo>
                    <a:pt x="2181" y="4661"/>
                  </a:lnTo>
                  <a:lnTo>
                    <a:pt x="437" y="0"/>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4532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45819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46313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468082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47303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48141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48635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49130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49616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50111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506060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511005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519390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5243350" y="1578600"/>
              <a:ext cx="39425" cy="10925"/>
            </a:xfrm>
            <a:custGeom>
              <a:avLst/>
              <a:gdLst/>
              <a:ahLst/>
              <a:cxnLst/>
              <a:rect l="l" t="t" r="r" b="b"/>
              <a:pathLst>
                <a:path w="1577" h="437" extrusionOk="0">
                  <a:moveTo>
                    <a:pt x="0" y="1"/>
                  </a:moveTo>
                  <a:lnTo>
                    <a:pt x="0"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5292800" y="1578600"/>
              <a:ext cx="39450" cy="10925"/>
            </a:xfrm>
            <a:custGeom>
              <a:avLst/>
              <a:gdLst/>
              <a:ahLst/>
              <a:cxnLst/>
              <a:rect l="l" t="t" r="r" b="b"/>
              <a:pathLst>
                <a:path w="1578"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53758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5426100"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54747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5660850"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5710300"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57597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5809225" y="1578600"/>
              <a:ext cx="40275" cy="10925"/>
            </a:xfrm>
            <a:custGeom>
              <a:avLst/>
              <a:gdLst/>
              <a:ahLst/>
              <a:cxnLst/>
              <a:rect l="l" t="t" r="r" b="b"/>
              <a:pathLst>
                <a:path w="1611" h="437" extrusionOk="0">
                  <a:moveTo>
                    <a:pt x="1" y="1"/>
                  </a:moveTo>
                  <a:lnTo>
                    <a:pt x="1"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5858675" y="1578600"/>
              <a:ext cx="40275" cy="10925"/>
            </a:xfrm>
            <a:custGeom>
              <a:avLst/>
              <a:gdLst/>
              <a:ahLst/>
              <a:cxnLst/>
              <a:rect l="l" t="t" r="r" b="b"/>
              <a:pathLst>
                <a:path w="1611" h="437" extrusionOk="0">
                  <a:moveTo>
                    <a:pt x="1" y="1"/>
                  </a:moveTo>
                  <a:lnTo>
                    <a:pt x="1" y="437"/>
                  </a:lnTo>
                  <a:lnTo>
                    <a:pt x="1611" y="437"/>
                  </a:lnTo>
                  <a:lnTo>
                    <a:pt x="1611"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5942525"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59919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6041450" y="1578600"/>
              <a:ext cx="39425" cy="10925"/>
            </a:xfrm>
            <a:custGeom>
              <a:avLst/>
              <a:gdLst/>
              <a:ahLst/>
              <a:cxnLst/>
              <a:rect l="l" t="t" r="r" b="b"/>
              <a:pathLst>
                <a:path w="1577" h="437" extrusionOk="0">
                  <a:moveTo>
                    <a:pt x="0" y="1"/>
                  </a:moveTo>
                  <a:lnTo>
                    <a:pt x="0" y="437"/>
                  </a:lnTo>
                  <a:lnTo>
                    <a:pt x="1576" y="437"/>
                  </a:lnTo>
                  <a:lnTo>
                    <a:pt x="1576"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6125275" y="1578600"/>
              <a:ext cx="39425" cy="10925"/>
            </a:xfrm>
            <a:custGeom>
              <a:avLst/>
              <a:gdLst/>
              <a:ahLst/>
              <a:cxnLst/>
              <a:rect l="l" t="t" r="r" b="b"/>
              <a:pathLst>
                <a:path w="1577" h="437" extrusionOk="0">
                  <a:moveTo>
                    <a:pt x="1" y="1"/>
                  </a:moveTo>
                  <a:lnTo>
                    <a:pt x="1" y="437"/>
                  </a:lnTo>
                  <a:lnTo>
                    <a:pt x="1577" y="437"/>
                  </a:lnTo>
                  <a:lnTo>
                    <a:pt x="1577"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6208275" y="1578600"/>
              <a:ext cx="40250" cy="10925"/>
            </a:xfrm>
            <a:custGeom>
              <a:avLst/>
              <a:gdLst/>
              <a:ahLst/>
              <a:cxnLst/>
              <a:rect l="l" t="t" r="r" b="b"/>
              <a:pathLst>
                <a:path w="1610" h="437" extrusionOk="0">
                  <a:moveTo>
                    <a:pt x="0" y="1"/>
                  </a:moveTo>
                  <a:lnTo>
                    <a:pt x="0" y="437"/>
                  </a:lnTo>
                  <a:lnTo>
                    <a:pt x="1610" y="437"/>
                  </a:lnTo>
                  <a:lnTo>
                    <a:pt x="1610" y="1"/>
                  </a:lnTo>
                  <a:close/>
                </a:path>
              </a:pathLst>
            </a:custGeom>
            <a:solidFill>
              <a:srgbClr val="2E35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6798450" y="3301375"/>
              <a:ext cx="112375" cy="463625"/>
            </a:xfrm>
            <a:custGeom>
              <a:avLst/>
              <a:gdLst/>
              <a:ahLst/>
              <a:cxnLst/>
              <a:rect l="l" t="t" r="r" b="b"/>
              <a:pathLst>
                <a:path w="4495" h="18545" extrusionOk="0">
                  <a:moveTo>
                    <a:pt x="4494" y="1"/>
                  </a:moveTo>
                  <a:lnTo>
                    <a:pt x="1" y="17304"/>
                  </a:lnTo>
                  <a:lnTo>
                    <a:pt x="4260" y="18545"/>
                  </a:lnTo>
                  <a:lnTo>
                    <a:pt x="4494"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6946000" y="2723775"/>
              <a:ext cx="941475" cy="892000"/>
            </a:xfrm>
            <a:custGeom>
              <a:avLst/>
              <a:gdLst/>
              <a:ahLst/>
              <a:cxnLst/>
              <a:rect l="l" t="t" r="r" b="b"/>
              <a:pathLst>
                <a:path w="37659" h="35680" extrusionOk="0">
                  <a:moveTo>
                    <a:pt x="3388" y="0"/>
                  </a:moveTo>
                  <a:lnTo>
                    <a:pt x="2449" y="34"/>
                  </a:lnTo>
                  <a:lnTo>
                    <a:pt x="2382" y="67"/>
                  </a:lnTo>
                  <a:lnTo>
                    <a:pt x="2113" y="135"/>
                  </a:lnTo>
                  <a:lnTo>
                    <a:pt x="906" y="738"/>
                  </a:lnTo>
                  <a:lnTo>
                    <a:pt x="370" y="1342"/>
                  </a:lnTo>
                  <a:lnTo>
                    <a:pt x="135" y="1878"/>
                  </a:lnTo>
                  <a:lnTo>
                    <a:pt x="101" y="2180"/>
                  </a:lnTo>
                  <a:lnTo>
                    <a:pt x="1" y="2851"/>
                  </a:lnTo>
                  <a:lnTo>
                    <a:pt x="269" y="4192"/>
                  </a:lnTo>
                  <a:lnTo>
                    <a:pt x="604" y="4796"/>
                  </a:lnTo>
                  <a:lnTo>
                    <a:pt x="4293" y="8753"/>
                  </a:lnTo>
                  <a:lnTo>
                    <a:pt x="20959" y="26391"/>
                  </a:lnTo>
                  <a:lnTo>
                    <a:pt x="27599" y="33198"/>
                  </a:lnTo>
                  <a:lnTo>
                    <a:pt x="30047" y="35579"/>
                  </a:lnTo>
                  <a:lnTo>
                    <a:pt x="30315" y="35680"/>
                  </a:lnTo>
                  <a:lnTo>
                    <a:pt x="31254" y="32058"/>
                  </a:lnTo>
                  <a:lnTo>
                    <a:pt x="35345" y="17035"/>
                  </a:lnTo>
                  <a:lnTo>
                    <a:pt x="36988" y="10563"/>
                  </a:lnTo>
                  <a:lnTo>
                    <a:pt x="37592" y="7713"/>
                  </a:lnTo>
                  <a:lnTo>
                    <a:pt x="37659" y="7009"/>
                  </a:lnTo>
                  <a:lnTo>
                    <a:pt x="37659" y="6506"/>
                  </a:lnTo>
                  <a:lnTo>
                    <a:pt x="37424" y="5768"/>
                  </a:lnTo>
                  <a:lnTo>
                    <a:pt x="36887" y="5232"/>
                  </a:lnTo>
                  <a:lnTo>
                    <a:pt x="36016" y="4896"/>
                  </a:lnTo>
                  <a:lnTo>
                    <a:pt x="32428" y="4427"/>
                  </a:lnTo>
                  <a:lnTo>
                    <a:pt x="26995" y="3823"/>
                  </a:lnTo>
                  <a:lnTo>
                    <a:pt x="20322" y="2918"/>
                  </a:lnTo>
                  <a:lnTo>
                    <a:pt x="10094" y="1442"/>
                  </a:lnTo>
                  <a:lnTo>
                    <a:pt x="5433" y="638"/>
                  </a:lnTo>
                  <a:lnTo>
                    <a:pt x="4494" y="369"/>
                  </a:lnTo>
                  <a:lnTo>
                    <a:pt x="3388" y="0"/>
                  </a:lnTo>
                  <a:close/>
                </a:path>
              </a:pathLst>
            </a:custGeom>
            <a:solidFill>
              <a:srgbClr val="FFFFFF"/>
            </a:solidFill>
            <a:ln w="10900" cap="flat" cmpd="sng">
              <a:solidFill>
                <a:srgbClr val="2E353A"/>
              </a:solidFill>
              <a:prstDash val="solid"/>
              <a:miter lim="3353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6822775" y="2843650"/>
              <a:ext cx="994275" cy="1136800"/>
            </a:xfrm>
            <a:custGeom>
              <a:avLst/>
              <a:gdLst/>
              <a:ahLst/>
              <a:cxnLst/>
              <a:rect l="l" t="t" r="r" b="b"/>
              <a:pathLst>
                <a:path w="39771" h="45472" extrusionOk="0">
                  <a:moveTo>
                    <a:pt x="5533" y="1"/>
                  </a:moveTo>
                  <a:lnTo>
                    <a:pt x="0" y="40844"/>
                  </a:lnTo>
                  <a:lnTo>
                    <a:pt x="34238" y="45472"/>
                  </a:lnTo>
                  <a:lnTo>
                    <a:pt x="39771" y="4662"/>
                  </a:lnTo>
                  <a:lnTo>
                    <a:pt x="5533"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7657750" y="3163900"/>
              <a:ext cx="50325" cy="6725"/>
            </a:xfrm>
            <a:custGeom>
              <a:avLst/>
              <a:gdLst/>
              <a:ahLst/>
              <a:cxnLst/>
              <a:rect l="l" t="t" r="r" b="b"/>
              <a:pathLst>
                <a:path w="2013" h="269" fill="none" extrusionOk="0">
                  <a:moveTo>
                    <a:pt x="1" y="0"/>
                  </a:moveTo>
                  <a:lnTo>
                    <a:pt x="2013" y="269"/>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7345900" y="3121150"/>
              <a:ext cx="272475" cy="36900"/>
            </a:xfrm>
            <a:custGeom>
              <a:avLst/>
              <a:gdLst/>
              <a:ahLst/>
              <a:cxnLst/>
              <a:rect l="l" t="t" r="r" b="b"/>
              <a:pathLst>
                <a:path w="10899" h="1476" fill="none" extrusionOk="0">
                  <a:moveTo>
                    <a:pt x="0" y="0"/>
                  </a:moveTo>
                  <a:lnTo>
                    <a:pt x="10899" y="14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7016425" y="3076700"/>
              <a:ext cx="290925" cy="39450"/>
            </a:xfrm>
            <a:custGeom>
              <a:avLst/>
              <a:gdLst/>
              <a:ahLst/>
              <a:cxnLst/>
              <a:rect l="l" t="t" r="r" b="b"/>
              <a:pathLst>
                <a:path w="11637" h="1578" fill="none" extrusionOk="0">
                  <a:moveTo>
                    <a:pt x="1" y="1"/>
                  </a:moveTo>
                  <a:lnTo>
                    <a:pt x="11637" y="157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7579775" y="3245225"/>
              <a:ext cx="115725" cy="15950"/>
            </a:xfrm>
            <a:custGeom>
              <a:avLst/>
              <a:gdLst/>
              <a:ahLst/>
              <a:cxnLst/>
              <a:rect l="l" t="t" r="r" b="b"/>
              <a:pathLst>
                <a:path w="4629" h="638" fill="none" extrusionOk="0">
                  <a:moveTo>
                    <a:pt x="1" y="0"/>
                  </a:moveTo>
                  <a:lnTo>
                    <a:pt x="4629" y="6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7003850" y="3167250"/>
              <a:ext cx="457750" cy="62075"/>
            </a:xfrm>
            <a:custGeom>
              <a:avLst/>
              <a:gdLst/>
              <a:ahLst/>
              <a:cxnLst/>
              <a:rect l="l" t="t" r="r" b="b"/>
              <a:pathLst>
                <a:path w="18310" h="2483" fill="none" extrusionOk="0">
                  <a:moveTo>
                    <a:pt x="1" y="1"/>
                  </a:moveTo>
                  <a:lnTo>
                    <a:pt x="18310" y="248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7236075" y="3291325"/>
              <a:ext cx="446850" cy="60375"/>
            </a:xfrm>
            <a:custGeom>
              <a:avLst/>
              <a:gdLst/>
              <a:ahLst/>
              <a:cxnLst/>
              <a:rect l="l" t="t" r="r" b="b"/>
              <a:pathLst>
                <a:path w="17874" h="2415" fill="none" extrusionOk="0">
                  <a:moveTo>
                    <a:pt x="0" y="1"/>
                  </a:moveTo>
                  <a:lnTo>
                    <a:pt x="17874" y="241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6991275" y="3257800"/>
              <a:ext cx="198700" cy="26850"/>
            </a:xfrm>
            <a:custGeom>
              <a:avLst/>
              <a:gdLst/>
              <a:ahLst/>
              <a:cxnLst/>
              <a:rect l="l" t="t" r="r" b="b"/>
              <a:pathLst>
                <a:path w="7948" h="1074" fill="none" extrusionOk="0">
                  <a:moveTo>
                    <a:pt x="1" y="0"/>
                  </a:moveTo>
                  <a:lnTo>
                    <a:pt x="7948" y="1073"/>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7385300" y="3403650"/>
              <a:ext cx="285900" cy="38600"/>
            </a:xfrm>
            <a:custGeom>
              <a:avLst/>
              <a:gdLst/>
              <a:ahLst/>
              <a:cxnLst/>
              <a:rect l="l" t="t" r="r" b="b"/>
              <a:pathLst>
                <a:path w="11436" h="1544" fill="none" extrusionOk="0">
                  <a:moveTo>
                    <a:pt x="0" y="1"/>
                  </a:moveTo>
                  <a:lnTo>
                    <a:pt x="11435" y="1544"/>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7142175" y="3370975"/>
              <a:ext cx="209600" cy="28525"/>
            </a:xfrm>
            <a:custGeom>
              <a:avLst/>
              <a:gdLst/>
              <a:ahLst/>
              <a:cxnLst/>
              <a:rect l="l" t="t" r="r" b="b"/>
              <a:pathLst>
                <a:path w="8384" h="1141" fill="none" extrusionOk="0">
                  <a:moveTo>
                    <a:pt x="1" y="0"/>
                  </a:moveTo>
                  <a:lnTo>
                    <a:pt x="8384" y="114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6979550" y="3348325"/>
              <a:ext cx="126600" cy="17625"/>
            </a:xfrm>
            <a:custGeom>
              <a:avLst/>
              <a:gdLst/>
              <a:ahLst/>
              <a:cxnLst/>
              <a:rect l="l" t="t" r="r" b="b"/>
              <a:pathLst>
                <a:path w="5064" h="705" fill="none" extrusionOk="0">
                  <a:moveTo>
                    <a:pt x="0" y="1"/>
                  </a:moveTo>
                  <a:lnTo>
                    <a:pt x="5064" y="705"/>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7556325" y="3519350"/>
              <a:ext cx="102300" cy="13450"/>
            </a:xfrm>
            <a:custGeom>
              <a:avLst/>
              <a:gdLst/>
              <a:ahLst/>
              <a:cxnLst/>
              <a:rect l="l" t="t" r="r" b="b"/>
              <a:pathLst>
                <a:path w="4092" h="538" fill="none" extrusionOk="0">
                  <a:moveTo>
                    <a:pt x="0" y="1"/>
                  </a:moveTo>
                  <a:lnTo>
                    <a:pt x="4091" y="53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6966975" y="3439700"/>
              <a:ext cx="520625" cy="70450"/>
            </a:xfrm>
            <a:custGeom>
              <a:avLst/>
              <a:gdLst/>
              <a:ahLst/>
              <a:cxnLst/>
              <a:rect l="l" t="t" r="r" b="b"/>
              <a:pathLst>
                <a:path w="20825" h="2818" fill="none" extrusionOk="0">
                  <a:moveTo>
                    <a:pt x="0" y="1"/>
                  </a:moveTo>
                  <a:lnTo>
                    <a:pt x="20824" y="2818"/>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7356800" y="3584750"/>
              <a:ext cx="290075" cy="39425"/>
            </a:xfrm>
            <a:custGeom>
              <a:avLst/>
              <a:gdLst/>
              <a:ahLst/>
              <a:cxnLst/>
              <a:rect l="l" t="t" r="r" b="b"/>
              <a:pathLst>
                <a:path w="11603" h="1577" fill="none" extrusionOk="0">
                  <a:moveTo>
                    <a:pt x="0" y="0"/>
                  </a:moveTo>
                  <a:lnTo>
                    <a:pt x="11603" y="1576"/>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6954400" y="3530250"/>
              <a:ext cx="352950" cy="47800"/>
            </a:xfrm>
            <a:custGeom>
              <a:avLst/>
              <a:gdLst/>
              <a:ahLst/>
              <a:cxnLst/>
              <a:rect l="l" t="t" r="r" b="b"/>
              <a:pathLst>
                <a:path w="14118" h="1912" fill="none" extrusionOk="0">
                  <a:moveTo>
                    <a:pt x="0" y="1"/>
                  </a:moveTo>
                  <a:lnTo>
                    <a:pt x="14118" y="19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7446500" y="3689525"/>
              <a:ext cx="187800" cy="25175"/>
            </a:xfrm>
            <a:custGeom>
              <a:avLst/>
              <a:gdLst/>
              <a:ahLst/>
              <a:cxnLst/>
              <a:rect l="l" t="t" r="r" b="b"/>
              <a:pathLst>
                <a:path w="7512" h="1007" fill="none" extrusionOk="0">
                  <a:moveTo>
                    <a:pt x="0" y="1"/>
                  </a:moveTo>
                  <a:lnTo>
                    <a:pt x="7512" y="1007"/>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7065900" y="3637550"/>
              <a:ext cx="334500" cy="45300"/>
            </a:xfrm>
            <a:custGeom>
              <a:avLst/>
              <a:gdLst/>
              <a:ahLst/>
              <a:cxnLst/>
              <a:rect l="l" t="t" r="r" b="b"/>
              <a:pathLst>
                <a:path w="13380" h="1812" fill="none" extrusionOk="0">
                  <a:moveTo>
                    <a:pt x="0" y="1"/>
                  </a:moveTo>
                  <a:lnTo>
                    <a:pt x="13380" y="1812"/>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6942650" y="3620800"/>
              <a:ext cx="83850" cy="11750"/>
            </a:xfrm>
            <a:custGeom>
              <a:avLst/>
              <a:gdLst/>
              <a:ahLst/>
              <a:cxnLst/>
              <a:rect l="l" t="t" r="r" b="b"/>
              <a:pathLst>
                <a:path w="3354" h="470" fill="none" extrusionOk="0">
                  <a:moveTo>
                    <a:pt x="1" y="0"/>
                  </a:moveTo>
                  <a:lnTo>
                    <a:pt x="3354" y="470"/>
                  </a:lnTo>
                </a:path>
              </a:pathLst>
            </a:custGeom>
            <a:no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7817025" y="2861250"/>
              <a:ext cx="67100" cy="98950"/>
            </a:xfrm>
            <a:custGeom>
              <a:avLst/>
              <a:gdLst/>
              <a:ahLst/>
              <a:cxnLst/>
              <a:rect l="l" t="t" r="r" b="b"/>
              <a:pathLst>
                <a:path w="2684" h="3958" fill="none" extrusionOk="0">
                  <a:moveTo>
                    <a:pt x="1" y="3958"/>
                  </a:moveTo>
                  <a:lnTo>
                    <a:pt x="68" y="3254"/>
                  </a:lnTo>
                  <a:lnTo>
                    <a:pt x="739" y="973"/>
                  </a:lnTo>
                  <a:lnTo>
                    <a:pt x="1141" y="303"/>
                  </a:lnTo>
                  <a:lnTo>
                    <a:pt x="1678" y="1"/>
                  </a:lnTo>
                  <a:lnTo>
                    <a:pt x="2315" y="169"/>
                  </a:lnTo>
                  <a:lnTo>
                    <a:pt x="2684" y="537"/>
                  </a:lnTo>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7262050" y="3344975"/>
              <a:ext cx="264950" cy="801475"/>
            </a:xfrm>
            <a:custGeom>
              <a:avLst/>
              <a:gdLst/>
              <a:ahLst/>
              <a:cxnLst/>
              <a:rect l="l" t="t" r="r" b="b"/>
              <a:pathLst>
                <a:path w="10598" h="32059" extrusionOk="0">
                  <a:moveTo>
                    <a:pt x="2147" y="1"/>
                  </a:moveTo>
                  <a:lnTo>
                    <a:pt x="1" y="638"/>
                  </a:lnTo>
                  <a:lnTo>
                    <a:pt x="8451" y="29108"/>
                  </a:lnTo>
                  <a:lnTo>
                    <a:pt x="10564" y="32059"/>
                  </a:lnTo>
                  <a:lnTo>
                    <a:pt x="10597" y="28437"/>
                  </a:lnTo>
                  <a:lnTo>
                    <a:pt x="2147" y="1"/>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7262050" y="3341613"/>
              <a:ext cx="237275" cy="721000"/>
            </a:xfrm>
            <a:custGeom>
              <a:avLst/>
              <a:gdLst/>
              <a:ahLst/>
              <a:cxnLst/>
              <a:rect l="l" t="t" r="r" b="b"/>
              <a:pathLst>
                <a:path w="9491" h="28840" extrusionOk="0">
                  <a:moveTo>
                    <a:pt x="1175" y="1"/>
                  </a:moveTo>
                  <a:lnTo>
                    <a:pt x="1" y="336"/>
                  </a:lnTo>
                  <a:lnTo>
                    <a:pt x="8317" y="28840"/>
                  </a:lnTo>
                  <a:lnTo>
                    <a:pt x="9491" y="28504"/>
                  </a:lnTo>
                  <a:lnTo>
                    <a:pt x="1175" y="1"/>
                  </a:lnTo>
                  <a:close/>
                </a:path>
              </a:pathLst>
            </a:custGeom>
            <a:solidFill>
              <a:schemeClr val="accent3"/>
            </a:solidFill>
            <a:ln w="5025"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7473325" y="4056725"/>
              <a:ext cx="53675" cy="89725"/>
            </a:xfrm>
            <a:custGeom>
              <a:avLst/>
              <a:gdLst/>
              <a:ahLst/>
              <a:cxnLst/>
              <a:rect l="l" t="t" r="r" b="b"/>
              <a:pathLst>
                <a:path w="2147" h="3589" fill="none" extrusionOk="0">
                  <a:moveTo>
                    <a:pt x="2146" y="0"/>
                  </a:moveTo>
                  <a:lnTo>
                    <a:pt x="0" y="638"/>
                  </a:lnTo>
                  <a:lnTo>
                    <a:pt x="2113" y="3589"/>
                  </a:lnTo>
                  <a:lnTo>
                    <a:pt x="2146" y="0"/>
                  </a:lnTo>
                  <a:close/>
                </a:path>
              </a:pathLst>
            </a:custGeom>
            <a:no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7500150" y="4101150"/>
              <a:ext cx="26850" cy="45300"/>
            </a:xfrm>
            <a:custGeom>
              <a:avLst/>
              <a:gdLst/>
              <a:ahLst/>
              <a:cxnLst/>
              <a:rect l="l" t="t" r="r" b="b"/>
              <a:pathLst>
                <a:path w="1074" h="1812" extrusionOk="0">
                  <a:moveTo>
                    <a:pt x="1073" y="1"/>
                  </a:moveTo>
                  <a:lnTo>
                    <a:pt x="0" y="336"/>
                  </a:lnTo>
                  <a:lnTo>
                    <a:pt x="1040" y="1812"/>
                  </a:lnTo>
                  <a:lnTo>
                    <a:pt x="1073" y="1"/>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7244450" y="3272050"/>
              <a:ext cx="71275" cy="88875"/>
            </a:xfrm>
            <a:custGeom>
              <a:avLst/>
              <a:gdLst/>
              <a:ahLst/>
              <a:cxnLst/>
              <a:rect l="l" t="t" r="r" b="b"/>
              <a:pathLst>
                <a:path w="2851" h="3555" extrusionOk="0">
                  <a:moveTo>
                    <a:pt x="1040" y="0"/>
                  </a:moveTo>
                  <a:lnTo>
                    <a:pt x="805" y="34"/>
                  </a:lnTo>
                  <a:lnTo>
                    <a:pt x="604" y="101"/>
                  </a:lnTo>
                  <a:lnTo>
                    <a:pt x="269" y="403"/>
                  </a:lnTo>
                  <a:lnTo>
                    <a:pt x="68" y="772"/>
                  </a:lnTo>
                  <a:lnTo>
                    <a:pt x="1" y="1207"/>
                  </a:lnTo>
                  <a:lnTo>
                    <a:pt x="68" y="1442"/>
                  </a:lnTo>
                  <a:lnTo>
                    <a:pt x="705" y="3555"/>
                  </a:lnTo>
                  <a:lnTo>
                    <a:pt x="2851" y="2918"/>
                  </a:lnTo>
                  <a:lnTo>
                    <a:pt x="2214" y="805"/>
                  </a:lnTo>
                  <a:lnTo>
                    <a:pt x="2113" y="570"/>
                  </a:lnTo>
                  <a:lnTo>
                    <a:pt x="1845" y="235"/>
                  </a:lnTo>
                  <a:lnTo>
                    <a:pt x="1476" y="34"/>
                  </a:lnTo>
                  <a:lnTo>
                    <a:pt x="1040" y="0"/>
                  </a:lnTo>
                  <a:close/>
                </a:path>
              </a:pathLst>
            </a:custGeom>
            <a:solidFill>
              <a:srgbClr val="FFFFFF"/>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7244450" y="3272050"/>
              <a:ext cx="62900" cy="61225"/>
            </a:xfrm>
            <a:custGeom>
              <a:avLst/>
              <a:gdLst/>
              <a:ahLst/>
              <a:cxnLst/>
              <a:rect l="l" t="t" r="r" b="b"/>
              <a:pathLst>
                <a:path w="2516" h="2449" extrusionOk="0">
                  <a:moveTo>
                    <a:pt x="1040" y="0"/>
                  </a:moveTo>
                  <a:lnTo>
                    <a:pt x="805" y="34"/>
                  </a:lnTo>
                  <a:lnTo>
                    <a:pt x="604" y="101"/>
                  </a:lnTo>
                  <a:lnTo>
                    <a:pt x="269" y="403"/>
                  </a:lnTo>
                  <a:lnTo>
                    <a:pt x="68" y="772"/>
                  </a:lnTo>
                  <a:lnTo>
                    <a:pt x="1" y="1207"/>
                  </a:lnTo>
                  <a:lnTo>
                    <a:pt x="68" y="1442"/>
                  </a:lnTo>
                  <a:lnTo>
                    <a:pt x="370" y="2448"/>
                  </a:lnTo>
                  <a:lnTo>
                    <a:pt x="2516" y="1811"/>
                  </a:lnTo>
                  <a:lnTo>
                    <a:pt x="2214" y="805"/>
                  </a:lnTo>
                  <a:lnTo>
                    <a:pt x="2113" y="570"/>
                  </a:lnTo>
                  <a:lnTo>
                    <a:pt x="1845" y="235"/>
                  </a:lnTo>
                  <a:lnTo>
                    <a:pt x="1476" y="34"/>
                  </a:lnTo>
                  <a:lnTo>
                    <a:pt x="1040" y="0"/>
                  </a:lnTo>
                  <a:close/>
                </a:path>
              </a:pathLst>
            </a:custGeom>
            <a:solidFill>
              <a:srgbClr val="2E353A"/>
            </a:solidFill>
            <a:ln w="10900" cap="rnd" cmpd="sng">
              <a:solidFill>
                <a:srgbClr val="2E353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37"/>
          <p:cNvSpPr txBox="1">
            <a:spLocks noGrp="1"/>
          </p:cNvSpPr>
          <p:nvPr>
            <p:ph type="subTitle" idx="1"/>
          </p:nvPr>
        </p:nvSpPr>
        <p:spPr>
          <a:xfrm>
            <a:off x="571025" y="1618250"/>
            <a:ext cx="3852000" cy="32038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GB" err="1"/>
              <a:t>Bagaimana</a:t>
            </a:r>
            <a:r>
              <a:rPr lang="en-GB"/>
              <a:t> </a:t>
            </a:r>
            <a:r>
              <a:rPr lang="en-GB" err="1"/>
              <a:t>menjamin</a:t>
            </a:r>
            <a:r>
              <a:rPr lang="en-GB"/>
              <a:t> </a:t>
            </a:r>
            <a:r>
              <a:rPr lang="en-GB" err="1"/>
              <a:t>bahwa</a:t>
            </a:r>
            <a:r>
              <a:rPr lang="en-GB"/>
              <a:t> Chat Bot </a:t>
            </a:r>
            <a:r>
              <a:rPr lang="en-GB" err="1"/>
              <a:t>dapat</a:t>
            </a:r>
            <a:r>
              <a:rPr lang="en-GB"/>
              <a:t> </a:t>
            </a:r>
            <a:r>
              <a:rPr lang="en-GB" err="1"/>
              <a:t>memahami</a:t>
            </a:r>
            <a:r>
              <a:rPr lang="en-GB"/>
              <a:t> dan </a:t>
            </a:r>
            <a:r>
              <a:rPr lang="en-GB" err="1"/>
              <a:t>merespon</a:t>
            </a:r>
            <a:r>
              <a:rPr lang="en-GB"/>
              <a:t> </a:t>
            </a:r>
            <a:r>
              <a:rPr lang="en-GB" err="1"/>
              <a:t>pesan</a:t>
            </a:r>
            <a:r>
              <a:rPr lang="en-GB"/>
              <a:t> </a:t>
            </a:r>
            <a:r>
              <a:rPr lang="en-GB" err="1"/>
              <a:t>dalam</a:t>
            </a:r>
            <a:r>
              <a:rPr lang="en-GB"/>
              <a:t> format yang </a:t>
            </a:r>
            <a:r>
              <a:rPr lang="en-GB" err="1"/>
              <a:t>diterima</a:t>
            </a:r>
            <a:r>
              <a:rPr lang="en-GB"/>
              <a:t> </a:t>
            </a:r>
            <a:r>
              <a:rPr lang="en-GB" err="1"/>
              <a:t>dengan</a:t>
            </a:r>
            <a:r>
              <a:rPr lang="en-GB"/>
              <a:t> </a:t>
            </a:r>
            <a:r>
              <a:rPr lang="en-GB" err="1"/>
              <a:t>baik</a:t>
            </a:r>
            <a:r>
              <a:rPr lang="en-GB"/>
              <a:t> oleh </a:t>
            </a:r>
            <a:r>
              <a:rPr lang="en-GB" err="1"/>
              <a:t>pengguna</a:t>
            </a:r>
            <a:r>
              <a:rPr lang="en-GB"/>
              <a:t> WhatsApp?</a:t>
            </a:r>
            <a:endParaRPr/>
          </a:p>
          <a:p>
            <a:pPr marL="457200" lvl="0" indent="-317500" algn="l" rtl="0">
              <a:spcBef>
                <a:spcPts val="0"/>
              </a:spcBef>
              <a:spcAft>
                <a:spcPts val="0"/>
              </a:spcAft>
              <a:buSzPts val="1400"/>
              <a:buChar char="●"/>
            </a:pPr>
            <a:r>
              <a:rPr lang="en-GB" err="1"/>
              <a:t>Bagaimana</a:t>
            </a:r>
            <a:r>
              <a:rPr lang="en-GB"/>
              <a:t> </a:t>
            </a:r>
            <a:r>
              <a:rPr lang="en-GB" err="1"/>
              <a:t>meningkatkan</a:t>
            </a:r>
            <a:r>
              <a:rPr lang="en-GB"/>
              <a:t> </a:t>
            </a:r>
            <a:r>
              <a:rPr lang="en-GB" err="1"/>
              <a:t>efisiensi</a:t>
            </a:r>
            <a:r>
              <a:rPr lang="en-GB"/>
              <a:t> Chat Bot </a:t>
            </a:r>
            <a:r>
              <a:rPr lang="en-GB" err="1"/>
              <a:t>dalam</a:t>
            </a:r>
            <a:r>
              <a:rPr lang="en-GB"/>
              <a:t> </a:t>
            </a:r>
            <a:r>
              <a:rPr lang="en-GB" err="1"/>
              <a:t>merespon</a:t>
            </a:r>
            <a:r>
              <a:rPr lang="en-GB"/>
              <a:t> </a:t>
            </a:r>
            <a:r>
              <a:rPr lang="en-GB" err="1"/>
              <a:t>pertanyaan</a:t>
            </a:r>
            <a:r>
              <a:rPr lang="en-GB"/>
              <a:t> </a:t>
            </a:r>
            <a:r>
              <a:rPr lang="en-GB" err="1"/>
              <a:t>atau</a:t>
            </a:r>
            <a:r>
              <a:rPr lang="en-GB"/>
              <a:t> </a:t>
            </a:r>
            <a:r>
              <a:rPr lang="en-GB" err="1"/>
              <a:t>permintaan</a:t>
            </a:r>
            <a:r>
              <a:rPr lang="en-GB"/>
              <a:t> yang </a:t>
            </a:r>
            <a:r>
              <a:rPr lang="en-GB" err="1"/>
              <a:t>sering</a:t>
            </a:r>
            <a:r>
              <a:rPr lang="en-GB"/>
              <a:t> </a:t>
            </a:r>
            <a:r>
              <a:rPr lang="en-GB" err="1"/>
              <a:t>diajukan</a:t>
            </a:r>
            <a:r>
              <a:rPr lang="en-GB"/>
              <a:t> oleh </a:t>
            </a:r>
            <a:r>
              <a:rPr lang="en-GB" err="1"/>
              <a:t>pengguna</a:t>
            </a:r>
            <a:r>
              <a:rPr lang="en-GB"/>
              <a:t>?</a:t>
            </a:r>
            <a:endParaRPr/>
          </a:p>
          <a:p>
            <a:pPr marL="457200" lvl="0" indent="-317500" algn="l" rtl="0">
              <a:spcBef>
                <a:spcPts val="0"/>
              </a:spcBef>
              <a:spcAft>
                <a:spcPts val="0"/>
              </a:spcAft>
              <a:buSzPts val="1400"/>
              <a:buChar char="●"/>
            </a:pPr>
            <a:r>
              <a:rPr lang="en-GB" err="1"/>
              <a:t>Bagaimana</a:t>
            </a:r>
            <a:r>
              <a:rPr lang="en-GB"/>
              <a:t> </a:t>
            </a:r>
            <a:r>
              <a:rPr lang="en-GB" err="1"/>
              <a:t>cara</a:t>
            </a:r>
            <a:r>
              <a:rPr lang="en-GB"/>
              <a:t> </a:t>
            </a:r>
            <a:r>
              <a:rPr lang="en-GB" err="1"/>
              <a:t>mencegah</a:t>
            </a:r>
            <a:r>
              <a:rPr lang="en-GB"/>
              <a:t> </a:t>
            </a:r>
            <a:r>
              <a:rPr lang="en-GB" err="1"/>
              <a:t>penyalahgunaan</a:t>
            </a:r>
            <a:r>
              <a:rPr lang="en-GB"/>
              <a:t> Chat Bot </a:t>
            </a:r>
            <a:r>
              <a:rPr lang="en-GB" err="1"/>
              <a:t>dalam</a:t>
            </a:r>
            <a:r>
              <a:rPr lang="en-GB"/>
              <a:t> </a:t>
            </a:r>
            <a:r>
              <a:rPr lang="en-GB" err="1"/>
              <a:t>mendistribusikan</a:t>
            </a:r>
            <a:r>
              <a:rPr lang="en-GB"/>
              <a:t> </a:t>
            </a:r>
            <a:r>
              <a:rPr lang="en-GB" err="1"/>
              <a:t>informasi</a:t>
            </a:r>
            <a:r>
              <a:rPr lang="en-GB"/>
              <a:t> yang </a:t>
            </a:r>
            <a:r>
              <a:rPr lang="en-GB" err="1"/>
              <a:t>tidak</a:t>
            </a:r>
            <a:r>
              <a:rPr lang="en-GB"/>
              <a:t> </a:t>
            </a:r>
            <a:r>
              <a:rPr lang="en-GB" err="1"/>
              <a:t>benar</a:t>
            </a:r>
            <a:r>
              <a:rPr lang="en-GB"/>
              <a:t> </a:t>
            </a:r>
            <a:r>
              <a:rPr lang="en-GB" err="1"/>
              <a:t>atau</a:t>
            </a:r>
            <a:r>
              <a:rPr lang="en-GB"/>
              <a:t> </a:t>
            </a:r>
            <a:r>
              <a:rPr lang="en-GB" err="1"/>
              <a:t>berbahaya</a:t>
            </a:r>
            <a:r>
              <a:rPr lang="en-GB"/>
              <a:t>?</a:t>
            </a:r>
            <a:endParaRPr/>
          </a:p>
        </p:txBody>
      </p:sp>
      <p:grpSp>
        <p:nvGrpSpPr>
          <p:cNvPr id="699" name="Google Shape;699;p37"/>
          <p:cNvGrpSpPr/>
          <p:nvPr/>
        </p:nvGrpSpPr>
        <p:grpSpPr>
          <a:xfrm>
            <a:off x="6588236" y="154125"/>
            <a:ext cx="279251" cy="280502"/>
            <a:chOff x="2600586" y="-942975"/>
            <a:chExt cx="279251" cy="280502"/>
          </a:xfrm>
        </p:grpSpPr>
        <p:sp>
          <p:nvSpPr>
            <p:cNvPr id="700" name="Google Shape;700;p37"/>
            <p:cNvSpPr/>
            <p:nvPr/>
          </p:nvSpPr>
          <p:spPr>
            <a:xfrm>
              <a:off x="2733301" y="-9429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7"/>
            <p:cNvSpPr/>
            <p:nvPr/>
          </p:nvSpPr>
          <p:spPr>
            <a:xfrm>
              <a:off x="2733301" y="-7539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7"/>
            <p:cNvSpPr/>
            <p:nvPr/>
          </p:nvSpPr>
          <p:spPr>
            <a:xfrm>
              <a:off x="2789679" y="-8115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7"/>
            <p:cNvSpPr/>
            <p:nvPr/>
          </p:nvSpPr>
          <p:spPr>
            <a:xfrm>
              <a:off x="2600586" y="-8115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4" name="Google Shape;704;p37"/>
          <p:cNvGrpSpPr/>
          <p:nvPr/>
        </p:nvGrpSpPr>
        <p:grpSpPr>
          <a:xfrm>
            <a:off x="4432377" y="1048825"/>
            <a:ext cx="225449" cy="226452"/>
            <a:chOff x="2600577" y="-942975"/>
            <a:chExt cx="225449" cy="226452"/>
          </a:xfrm>
        </p:grpSpPr>
        <p:sp>
          <p:nvSpPr>
            <p:cNvPr id="705" name="Google Shape;705;p37"/>
            <p:cNvSpPr/>
            <p:nvPr/>
          </p:nvSpPr>
          <p:spPr>
            <a:xfrm>
              <a:off x="2707723" y="-942975"/>
              <a:ext cx="12178" cy="73849"/>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2707723" y="-790372"/>
              <a:ext cx="12178" cy="73848"/>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2753239" y="-836856"/>
              <a:ext cx="72788" cy="1319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2600577" y="-836856"/>
              <a:ext cx="72834" cy="1319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7"/>
          <p:cNvGrpSpPr/>
          <p:nvPr/>
        </p:nvGrpSpPr>
        <p:grpSpPr>
          <a:xfrm>
            <a:off x="4705515" y="4448925"/>
            <a:ext cx="225449" cy="226452"/>
            <a:chOff x="2600577" y="-942975"/>
            <a:chExt cx="225449" cy="226452"/>
          </a:xfrm>
        </p:grpSpPr>
        <p:sp>
          <p:nvSpPr>
            <p:cNvPr id="710" name="Google Shape;710;p37"/>
            <p:cNvSpPr/>
            <p:nvPr/>
          </p:nvSpPr>
          <p:spPr>
            <a:xfrm>
              <a:off x="2707723" y="-942975"/>
              <a:ext cx="12178" cy="73849"/>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2707723" y="-790372"/>
              <a:ext cx="12178" cy="73848"/>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2753239" y="-836856"/>
              <a:ext cx="72788" cy="1319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2600577" y="-836856"/>
              <a:ext cx="72834" cy="1319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37"/>
          <p:cNvGrpSpPr/>
          <p:nvPr/>
        </p:nvGrpSpPr>
        <p:grpSpPr>
          <a:xfrm>
            <a:off x="8721665" y="3427925"/>
            <a:ext cx="225449" cy="226452"/>
            <a:chOff x="2600577" y="-942975"/>
            <a:chExt cx="225449" cy="226452"/>
          </a:xfrm>
        </p:grpSpPr>
        <p:sp>
          <p:nvSpPr>
            <p:cNvPr id="715" name="Google Shape;715;p37"/>
            <p:cNvSpPr/>
            <p:nvPr/>
          </p:nvSpPr>
          <p:spPr>
            <a:xfrm>
              <a:off x="2707723" y="-942975"/>
              <a:ext cx="12178" cy="73849"/>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2707723" y="-790372"/>
              <a:ext cx="12178" cy="73848"/>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2753239" y="-836856"/>
              <a:ext cx="72788" cy="1319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2600577" y="-836856"/>
              <a:ext cx="72834" cy="1319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37"/>
          <p:cNvSpPr/>
          <p:nvPr/>
        </p:nvSpPr>
        <p:spPr>
          <a:xfrm rot="928390">
            <a:off x="7915912" y="4122109"/>
            <a:ext cx="1016173" cy="964579"/>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0" name="Google Shape;720;p37"/>
          <p:cNvGrpSpPr/>
          <p:nvPr/>
        </p:nvGrpSpPr>
        <p:grpSpPr>
          <a:xfrm>
            <a:off x="4705525" y="1267400"/>
            <a:ext cx="3770850" cy="2805925"/>
            <a:chOff x="4705525" y="1038800"/>
            <a:chExt cx="3770850" cy="2805925"/>
          </a:xfrm>
        </p:grpSpPr>
        <p:sp>
          <p:nvSpPr>
            <p:cNvPr id="721" name="Google Shape;721;p37"/>
            <p:cNvSpPr/>
            <p:nvPr/>
          </p:nvSpPr>
          <p:spPr>
            <a:xfrm>
              <a:off x="4705525" y="1038800"/>
              <a:ext cx="3770850" cy="2805925"/>
            </a:xfrm>
            <a:custGeom>
              <a:avLst/>
              <a:gdLst/>
              <a:ahLst/>
              <a:cxnLst/>
              <a:rect l="l" t="t" r="r" b="b"/>
              <a:pathLst>
                <a:path w="150834" h="112237" extrusionOk="0">
                  <a:moveTo>
                    <a:pt x="100333" y="1"/>
                  </a:moveTo>
                  <a:lnTo>
                    <a:pt x="95403" y="34"/>
                  </a:lnTo>
                  <a:lnTo>
                    <a:pt x="90474" y="235"/>
                  </a:lnTo>
                  <a:lnTo>
                    <a:pt x="83096" y="906"/>
                  </a:lnTo>
                  <a:lnTo>
                    <a:pt x="73372" y="2180"/>
                  </a:lnTo>
                  <a:lnTo>
                    <a:pt x="68677" y="2918"/>
                  </a:lnTo>
                  <a:lnTo>
                    <a:pt x="62440" y="3890"/>
                  </a:lnTo>
                  <a:lnTo>
                    <a:pt x="53218" y="5534"/>
                  </a:lnTo>
                  <a:lnTo>
                    <a:pt x="47149" y="6808"/>
                  </a:lnTo>
                  <a:lnTo>
                    <a:pt x="41146" y="8350"/>
                  </a:lnTo>
                  <a:lnTo>
                    <a:pt x="35278" y="10228"/>
                  </a:lnTo>
                  <a:lnTo>
                    <a:pt x="29477" y="12509"/>
                  </a:lnTo>
                  <a:lnTo>
                    <a:pt x="23809" y="15258"/>
                  </a:lnTo>
                  <a:lnTo>
                    <a:pt x="20993" y="16868"/>
                  </a:lnTo>
                  <a:lnTo>
                    <a:pt x="19215" y="17974"/>
                  </a:lnTo>
                  <a:lnTo>
                    <a:pt x="15896" y="20456"/>
                  </a:lnTo>
                  <a:lnTo>
                    <a:pt x="12811" y="23273"/>
                  </a:lnTo>
                  <a:lnTo>
                    <a:pt x="9994" y="26358"/>
                  </a:lnTo>
                  <a:lnTo>
                    <a:pt x="8753" y="28034"/>
                  </a:lnTo>
                  <a:lnTo>
                    <a:pt x="7512" y="29711"/>
                  </a:lnTo>
                  <a:lnTo>
                    <a:pt x="5299" y="33400"/>
                  </a:lnTo>
                  <a:lnTo>
                    <a:pt x="3388" y="37390"/>
                  </a:lnTo>
                  <a:lnTo>
                    <a:pt x="1812" y="41548"/>
                  </a:lnTo>
                  <a:lnTo>
                    <a:pt x="705" y="45841"/>
                  </a:lnTo>
                  <a:lnTo>
                    <a:pt x="101" y="50234"/>
                  </a:lnTo>
                  <a:lnTo>
                    <a:pt x="1" y="54559"/>
                  </a:lnTo>
                  <a:lnTo>
                    <a:pt x="370" y="57779"/>
                  </a:lnTo>
                  <a:lnTo>
                    <a:pt x="806" y="59858"/>
                  </a:lnTo>
                  <a:lnTo>
                    <a:pt x="1107" y="60897"/>
                  </a:lnTo>
                  <a:lnTo>
                    <a:pt x="1644" y="62607"/>
                  </a:lnTo>
                  <a:lnTo>
                    <a:pt x="3086" y="65726"/>
                  </a:lnTo>
                  <a:lnTo>
                    <a:pt x="4863" y="68476"/>
                  </a:lnTo>
                  <a:lnTo>
                    <a:pt x="7009" y="70890"/>
                  </a:lnTo>
                  <a:lnTo>
                    <a:pt x="9424" y="72969"/>
                  </a:lnTo>
                  <a:lnTo>
                    <a:pt x="12073" y="74780"/>
                  </a:lnTo>
                  <a:lnTo>
                    <a:pt x="14957" y="76356"/>
                  </a:lnTo>
                  <a:lnTo>
                    <a:pt x="18008" y="77664"/>
                  </a:lnTo>
                  <a:lnTo>
                    <a:pt x="21227" y="78770"/>
                  </a:lnTo>
                  <a:lnTo>
                    <a:pt x="24514" y="79709"/>
                  </a:lnTo>
                  <a:lnTo>
                    <a:pt x="29577" y="80816"/>
                  </a:lnTo>
                  <a:lnTo>
                    <a:pt x="39738" y="82392"/>
                  </a:lnTo>
                  <a:lnTo>
                    <a:pt x="45975" y="83163"/>
                  </a:lnTo>
                  <a:lnTo>
                    <a:pt x="48054" y="83499"/>
                  </a:lnTo>
                  <a:lnTo>
                    <a:pt x="52179" y="84672"/>
                  </a:lnTo>
                  <a:lnTo>
                    <a:pt x="56270" y="86315"/>
                  </a:lnTo>
                  <a:lnTo>
                    <a:pt x="60327" y="88361"/>
                  </a:lnTo>
                  <a:lnTo>
                    <a:pt x="66263" y="91815"/>
                  </a:lnTo>
                  <a:lnTo>
                    <a:pt x="73841" y="96577"/>
                  </a:lnTo>
                  <a:lnTo>
                    <a:pt x="77429" y="98723"/>
                  </a:lnTo>
                  <a:lnTo>
                    <a:pt x="79844" y="100098"/>
                  </a:lnTo>
                  <a:lnTo>
                    <a:pt x="85209" y="103049"/>
                  </a:lnTo>
                  <a:lnTo>
                    <a:pt x="91044" y="105966"/>
                  </a:lnTo>
                  <a:lnTo>
                    <a:pt x="97214" y="108615"/>
                  </a:lnTo>
                  <a:lnTo>
                    <a:pt x="101942" y="110258"/>
                  </a:lnTo>
                  <a:lnTo>
                    <a:pt x="105128" y="111097"/>
                  </a:lnTo>
                  <a:lnTo>
                    <a:pt x="108280" y="111767"/>
                  </a:lnTo>
                  <a:lnTo>
                    <a:pt x="111432" y="112136"/>
                  </a:lnTo>
                  <a:lnTo>
                    <a:pt x="114551" y="112237"/>
                  </a:lnTo>
                  <a:lnTo>
                    <a:pt x="117569" y="112036"/>
                  </a:lnTo>
                  <a:lnTo>
                    <a:pt x="120520" y="111465"/>
                  </a:lnTo>
                  <a:lnTo>
                    <a:pt x="123370" y="110493"/>
                  </a:lnTo>
                  <a:lnTo>
                    <a:pt x="124745" y="109856"/>
                  </a:lnTo>
                  <a:lnTo>
                    <a:pt x="125851" y="109252"/>
                  </a:lnTo>
                  <a:lnTo>
                    <a:pt x="127964" y="107944"/>
                  </a:lnTo>
                  <a:lnTo>
                    <a:pt x="129976" y="106402"/>
                  </a:lnTo>
                  <a:lnTo>
                    <a:pt x="131854" y="104725"/>
                  </a:lnTo>
                  <a:lnTo>
                    <a:pt x="133631" y="102914"/>
                  </a:lnTo>
                  <a:lnTo>
                    <a:pt x="135274" y="100970"/>
                  </a:lnTo>
                  <a:lnTo>
                    <a:pt x="137555" y="97851"/>
                  </a:lnTo>
                  <a:lnTo>
                    <a:pt x="140237" y="93357"/>
                  </a:lnTo>
                  <a:lnTo>
                    <a:pt x="142551" y="88663"/>
                  </a:lnTo>
                  <a:lnTo>
                    <a:pt x="144530" y="83868"/>
                  </a:lnTo>
                  <a:lnTo>
                    <a:pt x="146206" y="79106"/>
                  </a:lnTo>
                  <a:lnTo>
                    <a:pt x="146910" y="76826"/>
                  </a:lnTo>
                  <a:lnTo>
                    <a:pt x="147950" y="73204"/>
                  </a:lnTo>
                  <a:lnTo>
                    <a:pt x="149224" y="67604"/>
                  </a:lnTo>
                  <a:lnTo>
                    <a:pt x="149861" y="63781"/>
                  </a:lnTo>
                  <a:lnTo>
                    <a:pt x="150364" y="59958"/>
                  </a:lnTo>
                  <a:lnTo>
                    <a:pt x="150700" y="56102"/>
                  </a:lnTo>
                  <a:lnTo>
                    <a:pt x="150834" y="52212"/>
                  </a:lnTo>
                  <a:lnTo>
                    <a:pt x="150800" y="48356"/>
                  </a:lnTo>
                  <a:lnTo>
                    <a:pt x="150532" y="44499"/>
                  </a:lnTo>
                  <a:lnTo>
                    <a:pt x="150029" y="40710"/>
                  </a:lnTo>
                  <a:lnTo>
                    <a:pt x="149325" y="36954"/>
                  </a:lnTo>
                  <a:lnTo>
                    <a:pt x="148352" y="33266"/>
                  </a:lnTo>
                  <a:lnTo>
                    <a:pt x="147112" y="29644"/>
                  </a:lnTo>
                  <a:lnTo>
                    <a:pt x="145636" y="26157"/>
                  </a:lnTo>
                  <a:lnTo>
                    <a:pt x="143859" y="22736"/>
                  </a:lnTo>
                  <a:lnTo>
                    <a:pt x="141813" y="19483"/>
                  </a:lnTo>
                  <a:lnTo>
                    <a:pt x="140673" y="17907"/>
                  </a:lnTo>
                  <a:lnTo>
                    <a:pt x="139030" y="15828"/>
                  </a:lnTo>
                  <a:lnTo>
                    <a:pt x="135543" y="12207"/>
                  </a:lnTo>
                  <a:lnTo>
                    <a:pt x="131787" y="9122"/>
                  </a:lnTo>
                  <a:lnTo>
                    <a:pt x="127763" y="6540"/>
                  </a:lnTo>
                  <a:lnTo>
                    <a:pt x="123571" y="4461"/>
                  </a:lnTo>
                  <a:lnTo>
                    <a:pt x="119178" y="2851"/>
                  </a:lnTo>
                  <a:lnTo>
                    <a:pt x="114651" y="1610"/>
                  </a:lnTo>
                  <a:lnTo>
                    <a:pt x="109957" y="772"/>
                  </a:lnTo>
                  <a:lnTo>
                    <a:pt x="105195" y="235"/>
                  </a:lnTo>
                  <a:lnTo>
                    <a:pt x="100333"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4705525" y="1038800"/>
              <a:ext cx="3770850" cy="2805925"/>
            </a:xfrm>
            <a:custGeom>
              <a:avLst/>
              <a:gdLst/>
              <a:ahLst/>
              <a:cxnLst/>
              <a:rect l="l" t="t" r="r" b="b"/>
              <a:pathLst>
                <a:path w="150834" h="112237" extrusionOk="0">
                  <a:moveTo>
                    <a:pt x="100333" y="1"/>
                  </a:moveTo>
                  <a:lnTo>
                    <a:pt x="95403" y="34"/>
                  </a:lnTo>
                  <a:lnTo>
                    <a:pt x="90474" y="235"/>
                  </a:lnTo>
                  <a:lnTo>
                    <a:pt x="83096" y="906"/>
                  </a:lnTo>
                  <a:lnTo>
                    <a:pt x="73372" y="2180"/>
                  </a:lnTo>
                  <a:lnTo>
                    <a:pt x="68677" y="2918"/>
                  </a:lnTo>
                  <a:lnTo>
                    <a:pt x="62440" y="3890"/>
                  </a:lnTo>
                  <a:lnTo>
                    <a:pt x="53218" y="5534"/>
                  </a:lnTo>
                  <a:lnTo>
                    <a:pt x="47149" y="6808"/>
                  </a:lnTo>
                  <a:lnTo>
                    <a:pt x="41146" y="8350"/>
                  </a:lnTo>
                  <a:lnTo>
                    <a:pt x="35278" y="10228"/>
                  </a:lnTo>
                  <a:lnTo>
                    <a:pt x="29477" y="12509"/>
                  </a:lnTo>
                  <a:lnTo>
                    <a:pt x="23809" y="15258"/>
                  </a:lnTo>
                  <a:lnTo>
                    <a:pt x="20993" y="16868"/>
                  </a:lnTo>
                  <a:lnTo>
                    <a:pt x="19215" y="17974"/>
                  </a:lnTo>
                  <a:lnTo>
                    <a:pt x="15896" y="20456"/>
                  </a:lnTo>
                  <a:lnTo>
                    <a:pt x="12811" y="23273"/>
                  </a:lnTo>
                  <a:lnTo>
                    <a:pt x="9994" y="26358"/>
                  </a:lnTo>
                  <a:lnTo>
                    <a:pt x="8753" y="28034"/>
                  </a:lnTo>
                  <a:lnTo>
                    <a:pt x="7512" y="29711"/>
                  </a:lnTo>
                  <a:lnTo>
                    <a:pt x="5299" y="33400"/>
                  </a:lnTo>
                  <a:lnTo>
                    <a:pt x="3388" y="37390"/>
                  </a:lnTo>
                  <a:lnTo>
                    <a:pt x="1812" y="41548"/>
                  </a:lnTo>
                  <a:lnTo>
                    <a:pt x="705" y="45841"/>
                  </a:lnTo>
                  <a:lnTo>
                    <a:pt x="101" y="50234"/>
                  </a:lnTo>
                  <a:lnTo>
                    <a:pt x="1" y="54559"/>
                  </a:lnTo>
                  <a:lnTo>
                    <a:pt x="370" y="57779"/>
                  </a:lnTo>
                  <a:lnTo>
                    <a:pt x="806" y="59858"/>
                  </a:lnTo>
                  <a:lnTo>
                    <a:pt x="1107" y="60897"/>
                  </a:lnTo>
                  <a:lnTo>
                    <a:pt x="1644" y="62607"/>
                  </a:lnTo>
                  <a:lnTo>
                    <a:pt x="3086" y="65726"/>
                  </a:lnTo>
                  <a:lnTo>
                    <a:pt x="4863" y="68476"/>
                  </a:lnTo>
                  <a:lnTo>
                    <a:pt x="7009" y="70890"/>
                  </a:lnTo>
                  <a:lnTo>
                    <a:pt x="9424" y="72969"/>
                  </a:lnTo>
                  <a:lnTo>
                    <a:pt x="12073" y="74780"/>
                  </a:lnTo>
                  <a:lnTo>
                    <a:pt x="14957" y="76356"/>
                  </a:lnTo>
                  <a:lnTo>
                    <a:pt x="18008" y="77664"/>
                  </a:lnTo>
                  <a:lnTo>
                    <a:pt x="21227" y="78770"/>
                  </a:lnTo>
                  <a:lnTo>
                    <a:pt x="24514" y="79709"/>
                  </a:lnTo>
                  <a:lnTo>
                    <a:pt x="29577" y="80816"/>
                  </a:lnTo>
                  <a:lnTo>
                    <a:pt x="39738" y="82392"/>
                  </a:lnTo>
                  <a:lnTo>
                    <a:pt x="45975" y="83163"/>
                  </a:lnTo>
                  <a:lnTo>
                    <a:pt x="48054" y="83499"/>
                  </a:lnTo>
                  <a:lnTo>
                    <a:pt x="52179" y="84672"/>
                  </a:lnTo>
                  <a:lnTo>
                    <a:pt x="56270" y="86315"/>
                  </a:lnTo>
                  <a:lnTo>
                    <a:pt x="60327" y="88361"/>
                  </a:lnTo>
                  <a:lnTo>
                    <a:pt x="66263" y="91815"/>
                  </a:lnTo>
                  <a:lnTo>
                    <a:pt x="73841" y="96577"/>
                  </a:lnTo>
                  <a:lnTo>
                    <a:pt x="77429" y="98723"/>
                  </a:lnTo>
                  <a:lnTo>
                    <a:pt x="79844" y="100098"/>
                  </a:lnTo>
                  <a:lnTo>
                    <a:pt x="85209" y="103049"/>
                  </a:lnTo>
                  <a:lnTo>
                    <a:pt x="91044" y="105966"/>
                  </a:lnTo>
                  <a:lnTo>
                    <a:pt x="97214" y="108615"/>
                  </a:lnTo>
                  <a:lnTo>
                    <a:pt x="101942" y="110258"/>
                  </a:lnTo>
                  <a:lnTo>
                    <a:pt x="105128" y="111097"/>
                  </a:lnTo>
                  <a:lnTo>
                    <a:pt x="108280" y="111767"/>
                  </a:lnTo>
                  <a:lnTo>
                    <a:pt x="111432" y="112136"/>
                  </a:lnTo>
                  <a:lnTo>
                    <a:pt x="114551" y="112237"/>
                  </a:lnTo>
                  <a:lnTo>
                    <a:pt x="117569" y="112036"/>
                  </a:lnTo>
                  <a:lnTo>
                    <a:pt x="120520" y="111465"/>
                  </a:lnTo>
                  <a:lnTo>
                    <a:pt x="123370" y="110493"/>
                  </a:lnTo>
                  <a:lnTo>
                    <a:pt x="124745" y="109856"/>
                  </a:lnTo>
                  <a:lnTo>
                    <a:pt x="125851" y="109252"/>
                  </a:lnTo>
                  <a:lnTo>
                    <a:pt x="127964" y="107944"/>
                  </a:lnTo>
                  <a:lnTo>
                    <a:pt x="129976" y="106402"/>
                  </a:lnTo>
                  <a:lnTo>
                    <a:pt x="131854" y="104725"/>
                  </a:lnTo>
                  <a:lnTo>
                    <a:pt x="133631" y="102914"/>
                  </a:lnTo>
                  <a:lnTo>
                    <a:pt x="135274" y="100970"/>
                  </a:lnTo>
                  <a:lnTo>
                    <a:pt x="137555" y="97851"/>
                  </a:lnTo>
                  <a:lnTo>
                    <a:pt x="140237" y="93357"/>
                  </a:lnTo>
                  <a:lnTo>
                    <a:pt x="142551" y="88663"/>
                  </a:lnTo>
                  <a:lnTo>
                    <a:pt x="144530" y="83868"/>
                  </a:lnTo>
                  <a:lnTo>
                    <a:pt x="146206" y="79106"/>
                  </a:lnTo>
                  <a:lnTo>
                    <a:pt x="146910" y="76826"/>
                  </a:lnTo>
                  <a:lnTo>
                    <a:pt x="147950" y="73204"/>
                  </a:lnTo>
                  <a:lnTo>
                    <a:pt x="149224" y="67604"/>
                  </a:lnTo>
                  <a:lnTo>
                    <a:pt x="149861" y="63781"/>
                  </a:lnTo>
                  <a:lnTo>
                    <a:pt x="150364" y="59958"/>
                  </a:lnTo>
                  <a:lnTo>
                    <a:pt x="150700" y="56102"/>
                  </a:lnTo>
                  <a:lnTo>
                    <a:pt x="150834" y="52212"/>
                  </a:lnTo>
                  <a:lnTo>
                    <a:pt x="150800" y="48356"/>
                  </a:lnTo>
                  <a:lnTo>
                    <a:pt x="150532" y="44499"/>
                  </a:lnTo>
                  <a:lnTo>
                    <a:pt x="150029" y="40710"/>
                  </a:lnTo>
                  <a:lnTo>
                    <a:pt x="149325" y="36954"/>
                  </a:lnTo>
                  <a:lnTo>
                    <a:pt x="148352" y="33266"/>
                  </a:lnTo>
                  <a:lnTo>
                    <a:pt x="147112" y="29644"/>
                  </a:lnTo>
                  <a:lnTo>
                    <a:pt x="145636" y="26157"/>
                  </a:lnTo>
                  <a:lnTo>
                    <a:pt x="143859" y="22736"/>
                  </a:lnTo>
                  <a:lnTo>
                    <a:pt x="141813" y="19483"/>
                  </a:lnTo>
                  <a:lnTo>
                    <a:pt x="140673" y="17907"/>
                  </a:lnTo>
                  <a:lnTo>
                    <a:pt x="139030" y="15828"/>
                  </a:lnTo>
                  <a:lnTo>
                    <a:pt x="135543" y="12207"/>
                  </a:lnTo>
                  <a:lnTo>
                    <a:pt x="131787" y="9122"/>
                  </a:lnTo>
                  <a:lnTo>
                    <a:pt x="127763" y="6540"/>
                  </a:lnTo>
                  <a:lnTo>
                    <a:pt x="123571" y="4461"/>
                  </a:lnTo>
                  <a:lnTo>
                    <a:pt x="119178" y="2851"/>
                  </a:lnTo>
                  <a:lnTo>
                    <a:pt x="114651" y="1610"/>
                  </a:lnTo>
                  <a:lnTo>
                    <a:pt x="109957" y="772"/>
                  </a:lnTo>
                  <a:lnTo>
                    <a:pt x="105195" y="235"/>
                  </a:lnTo>
                  <a:lnTo>
                    <a:pt x="1003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4921825" y="1061425"/>
              <a:ext cx="1898000" cy="2407725"/>
            </a:xfrm>
            <a:custGeom>
              <a:avLst/>
              <a:gdLst/>
              <a:ahLst/>
              <a:cxnLst/>
              <a:rect l="l" t="t" r="r" b="b"/>
              <a:pathLst>
                <a:path w="75920" h="96309" extrusionOk="0">
                  <a:moveTo>
                    <a:pt x="0" y="1"/>
                  </a:moveTo>
                  <a:lnTo>
                    <a:pt x="0" y="96309"/>
                  </a:lnTo>
                  <a:lnTo>
                    <a:pt x="75920" y="96309"/>
                  </a:lnTo>
                  <a:lnTo>
                    <a:pt x="75920" y="1"/>
                  </a:lnTo>
                  <a:close/>
                </a:path>
              </a:pathLst>
            </a:custGeom>
            <a:solidFill>
              <a:schemeClr val="lt2"/>
            </a:solidFill>
            <a:ln w="75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4921825" y="1061425"/>
              <a:ext cx="1898000" cy="143400"/>
            </a:xfrm>
            <a:custGeom>
              <a:avLst/>
              <a:gdLst/>
              <a:ahLst/>
              <a:cxnLst/>
              <a:rect l="l" t="t" r="r" b="b"/>
              <a:pathLst>
                <a:path w="75920" h="5736" extrusionOk="0">
                  <a:moveTo>
                    <a:pt x="0" y="1"/>
                  </a:moveTo>
                  <a:lnTo>
                    <a:pt x="0" y="5735"/>
                  </a:lnTo>
                  <a:lnTo>
                    <a:pt x="75920" y="5735"/>
                  </a:lnTo>
                  <a:lnTo>
                    <a:pt x="75920" y="1"/>
                  </a:lnTo>
                  <a:close/>
                </a:path>
              </a:pathLst>
            </a:custGeom>
            <a:solidFill>
              <a:schemeClr val="dk2"/>
            </a:solidFill>
            <a:ln w="75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4976325" y="2740625"/>
              <a:ext cx="320250" cy="680750"/>
            </a:xfrm>
            <a:custGeom>
              <a:avLst/>
              <a:gdLst/>
              <a:ahLst/>
              <a:cxnLst/>
              <a:rect l="l" t="t" r="r" b="b"/>
              <a:pathLst>
                <a:path w="12810" h="27230" extrusionOk="0">
                  <a:moveTo>
                    <a:pt x="0" y="0"/>
                  </a:moveTo>
                  <a:lnTo>
                    <a:pt x="0" y="27229"/>
                  </a:lnTo>
                  <a:lnTo>
                    <a:pt x="12810" y="27229"/>
                  </a:lnTo>
                  <a:lnTo>
                    <a:pt x="12810"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4976325" y="2740625"/>
              <a:ext cx="320250" cy="680750"/>
            </a:xfrm>
            <a:custGeom>
              <a:avLst/>
              <a:gdLst/>
              <a:ahLst/>
              <a:cxnLst/>
              <a:rect l="l" t="t" r="r" b="b"/>
              <a:pathLst>
                <a:path w="12810" h="27230" extrusionOk="0">
                  <a:moveTo>
                    <a:pt x="0" y="0"/>
                  </a:moveTo>
                  <a:lnTo>
                    <a:pt x="0" y="27229"/>
                  </a:lnTo>
                  <a:lnTo>
                    <a:pt x="12810" y="27229"/>
                  </a:lnTo>
                  <a:lnTo>
                    <a:pt x="1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7"/>
            <p:cNvSpPr/>
            <p:nvPr/>
          </p:nvSpPr>
          <p:spPr>
            <a:xfrm>
              <a:off x="5325900" y="2740625"/>
              <a:ext cx="321100" cy="680750"/>
            </a:xfrm>
            <a:custGeom>
              <a:avLst/>
              <a:gdLst/>
              <a:ahLst/>
              <a:cxnLst/>
              <a:rect l="l" t="t" r="r" b="b"/>
              <a:pathLst>
                <a:path w="12844" h="27230" extrusionOk="0">
                  <a:moveTo>
                    <a:pt x="0" y="0"/>
                  </a:moveTo>
                  <a:lnTo>
                    <a:pt x="0" y="27229"/>
                  </a:lnTo>
                  <a:lnTo>
                    <a:pt x="12844" y="27229"/>
                  </a:lnTo>
                  <a:lnTo>
                    <a:pt x="1284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5325900" y="2740625"/>
              <a:ext cx="321100" cy="680750"/>
            </a:xfrm>
            <a:custGeom>
              <a:avLst/>
              <a:gdLst/>
              <a:ahLst/>
              <a:cxnLst/>
              <a:rect l="l" t="t" r="r" b="b"/>
              <a:pathLst>
                <a:path w="12844" h="27230" extrusionOk="0">
                  <a:moveTo>
                    <a:pt x="0" y="0"/>
                  </a:moveTo>
                  <a:lnTo>
                    <a:pt x="0" y="27229"/>
                  </a:lnTo>
                  <a:lnTo>
                    <a:pt x="12844" y="27229"/>
                  </a:lnTo>
                  <a:lnTo>
                    <a:pt x="12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5697275" y="2740625"/>
              <a:ext cx="321125" cy="680750"/>
            </a:xfrm>
            <a:custGeom>
              <a:avLst/>
              <a:gdLst/>
              <a:ahLst/>
              <a:cxnLst/>
              <a:rect l="l" t="t" r="r" b="b"/>
              <a:pathLst>
                <a:path w="12845" h="27230" extrusionOk="0">
                  <a:moveTo>
                    <a:pt x="1" y="0"/>
                  </a:moveTo>
                  <a:lnTo>
                    <a:pt x="1" y="27229"/>
                  </a:lnTo>
                  <a:lnTo>
                    <a:pt x="12844" y="27229"/>
                  </a:lnTo>
                  <a:lnTo>
                    <a:pt x="1284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5697275" y="2740625"/>
              <a:ext cx="321125" cy="680750"/>
            </a:xfrm>
            <a:custGeom>
              <a:avLst/>
              <a:gdLst/>
              <a:ahLst/>
              <a:cxnLst/>
              <a:rect l="l" t="t" r="r" b="b"/>
              <a:pathLst>
                <a:path w="12845" h="27230" extrusionOk="0">
                  <a:moveTo>
                    <a:pt x="1" y="0"/>
                  </a:moveTo>
                  <a:lnTo>
                    <a:pt x="1" y="27229"/>
                  </a:lnTo>
                  <a:lnTo>
                    <a:pt x="12844" y="27229"/>
                  </a:lnTo>
                  <a:lnTo>
                    <a:pt x="12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6069500" y="2740625"/>
              <a:ext cx="321100" cy="680750"/>
            </a:xfrm>
            <a:custGeom>
              <a:avLst/>
              <a:gdLst/>
              <a:ahLst/>
              <a:cxnLst/>
              <a:rect l="l" t="t" r="r" b="b"/>
              <a:pathLst>
                <a:path w="12844" h="27230" extrusionOk="0">
                  <a:moveTo>
                    <a:pt x="1" y="0"/>
                  </a:moveTo>
                  <a:lnTo>
                    <a:pt x="1" y="27229"/>
                  </a:lnTo>
                  <a:lnTo>
                    <a:pt x="12844" y="27229"/>
                  </a:lnTo>
                  <a:lnTo>
                    <a:pt x="1284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7"/>
            <p:cNvSpPr/>
            <p:nvPr/>
          </p:nvSpPr>
          <p:spPr>
            <a:xfrm>
              <a:off x="6069500" y="2740625"/>
              <a:ext cx="321100" cy="680750"/>
            </a:xfrm>
            <a:custGeom>
              <a:avLst/>
              <a:gdLst/>
              <a:ahLst/>
              <a:cxnLst/>
              <a:rect l="l" t="t" r="r" b="b"/>
              <a:pathLst>
                <a:path w="12844" h="27230" extrusionOk="0">
                  <a:moveTo>
                    <a:pt x="1" y="0"/>
                  </a:moveTo>
                  <a:lnTo>
                    <a:pt x="1" y="27229"/>
                  </a:lnTo>
                  <a:lnTo>
                    <a:pt x="12844" y="27229"/>
                  </a:lnTo>
                  <a:lnTo>
                    <a:pt x="128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6450100" y="2740625"/>
              <a:ext cx="321100" cy="680750"/>
            </a:xfrm>
            <a:custGeom>
              <a:avLst/>
              <a:gdLst/>
              <a:ahLst/>
              <a:cxnLst/>
              <a:rect l="l" t="t" r="r" b="b"/>
              <a:pathLst>
                <a:path w="12844" h="27230" extrusionOk="0">
                  <a:moveTo>
                    <a:pt x="1" y="0"/>
                  </a:moveTo>
                  <a:lnTo>
                    <a:pt x="1" y="27229"/>
                  </a:lnTo>
                  <a:lnTo>
                    <a:pt x="12844" y="27229"/>
                  </a:lnTo>
                  <a:lnTo>
                    <a:pt x="12844" y="0"/>
                  </a:lnTo>
                  <a:close/>
                </a:path>
              </a:pathLst>
            </a:custGeom>
            <a:solidFill>
              <a:srgbClr val="FFFFFF"/>
            </a:solidFill>
            <a:ln w="75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4976325" y="1117600"/>
              <a:ext cx="1789850" cy="165175"/>
            </a:xfrm>
            <a:custGeom>
              <a:avLst/>
              <a:gdLst/>
              <a:ahLst/>
              <a:cxnLst/>
              <a:rect l="l" t="t" r="r" b="b"/>
              <a:pathLst>
                <a:path w="71594" h="6607" extrusionOk="0">
                  <a:moveTo>
                    <a:pt x="0" y="1"/>
                  </a:moveTo>
                  <a:lnTo>
                    <a:pt x="0" y="6607"/>
                  </a:lnTo>
                  <a:lnTo>
                    <a:pt x="71594" y="6607"/>
                  </a:lnTo>
                  <a:lnTo>
                    <a:pt x="71594"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4976325" y="1117600"/>
              <a:ext cx="1789850" cy="165175"/>
            </a:xfrm>
            <a:custGeom>
              <a:avLst/>
              <a:gdLst/>
              <a:ahLst/>
              <a:cxnLst/>
              <a:rect l="l" t="t" r="r" b="b"/>
              <a:pathLst>
                <a:path w="71594" h="6607" extrusionOk="0">
                  <a:moveTo>
                    <a:pt x="0" y="1"/>
                  </a:moveTo>
                  <a:lnTo>
                    <a:pt x="0" y="6607"/>
                  </a:lnTo>
                  <a:lnTo>
                    <a:pt x="71594" y="6607"/>
                  </a:lnTo>
                  <a:lnTo>
                    <a:pt x="715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5008175" y="1149450"/>
              <a:ext cx="1732850" cy="73800"/>
            </a:xfrm>
            <a:custGeom>
              <a:avLst/>
              <a:gdLst/>
              <a:ahLst/>
              <a:cxnLst/>
              <a:rect l="l" t="t" r="r" b="b"/>
              <a:pathLst>
                <a:path w="69314" h="2952" extrusionOk="0">
                  <a:moveTo>
                    <a:pt x="0" y="1"/>
                  </a:moveTo>
                  <a:lnTo>
                    <a:pt x="0" y="2952"/>
                  </a:lnTo>
                  <a:lnTo>
                    <a:pt x="69314" y="2952"/>
                  </a:lnTo>
                  <a:lnTo>
                    <a:pt x="693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6544825" y="1149450"/>
              <a:ext cx="196200" cy="73800"/>
            </a:xfrm>
            <a:custGeom>
              <a:avLst/>
              <a:gdLst/>
              <a:ahLst/>
              <a:cxnLst/>
              <a:rect l="l" t="t" r="r" b="b"/>
              <a:pathLst>
                <a:path w="7848" h="2952" extrusionOk="0">
                  <a:moveTo>
                    <a:pt x="1" y="1"/>
                  </a:moveTo>
                  <a:lnTo>
                    <a:pt x="1" y="2952"/>
                  </a:lnTo>
                  <a:lnTo>
                    <a:pt x="7848" y="2952"/>
                  </a:lnTo>
                  <a:lnTo>
                    <a:pt x="7848" y="1"/>
                  </a:lnTo>
                  <a:close/>
                </a:path>
              </a:pathLst>
            </a:custGeom>
            <a:solidFill>
              <a:schemeClr val="dk2"/>
            </a:solidFill>
            <a:ln w="75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5392125" y="1402650"/>
              <a:ext cx="394050" cy="28525"/>
            </a:xfrm>
            <a:custGeom>
              <a:avLst/>
              <a:gdLst/>
              <a:ahLst/>
              <a:cxnLst/>
              <a:rect l="l" t="t" r="r" b="b"/>
              <a:pathLst>
                <a:path w="15762" h="1141" extrusionOk="0">
                  <a:moveTo>
                    <a:pt x="571" y="0"/>
                  </a:moveTo>
                  <a:lnTo>
                    <a:pt x="302" y="34"/>
                  </a:lnTo>
                  <a:lnTo>
                    <a:pt x="1" y="335"/>
                  </a:lnTo>
                  <a:lnTo>
                    <a:pt x="1" y="771"/>
                  </a:lnTo>
                  <a:lnTo>
                    <a:pt x="302" y="1107"/>
                  </a:lnTo>
                  <a:lnTo>
                    <a:pt x="571" y="1140"/>
                  </a:lnTo>
                  <a:lnTo>
                    <a:pt x="15225" y="1140"/>
                  </a:lnTo>
                  <a:lnTo>
                    <a:pt x="15493" y="1107"/>
                  </a:lnTo>
                  <a:lnTo>
                    <a:pt x="15761" y="771"/>
                  </a:lnTo>
                  <a:lnTo>
                    <a:pt x="15761" y="335"/>
                  </a:lnTo>
                  <a:lnTo>
                    <a:pt x="15493" y="34"/>
                  </a:lnTo>
                  <a:lnTo>
                    <a:pt x="15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5391300" y="1501550"/>
              <a:ext cx="394025" cy="27700"/>
            </a:xfrm>
            <a:custGeom>
              <a:avLst/>
              <a:gdLst/>
              <a:ahLst/>
              <a:cxnLst/>
              <a:rect l="l" t="t" r="r" b="b"/>
              <a:pathLst>
                <a:path w="15761" h="1108" extrusionOk="0">
                  <a:moveTo>
                    <a:pt x="302" y="1"/>
                  </a:moveTo>
                  <a:lnTo>
                    <a:pt x="0" y="336"/>
                  </a:lnTo>
                  <a:lnTo>
                    <a:pt x="0" y="772"/>
                  </a:lnTo>
                  <a:lnTo>
                    <a:pt x="302" y="1108"/>
                  </a:lnTo>
                  <a:lnTo>
                    <a:pt x="15258" y="1108"/>
                  </a:lnTo>
                  <a:lnTo>
                    <a:pt x="15492" y="1074"/>
                  </a:lnTo>
                  <a:lnTo>
                    <a:pt x="15761" y="739"/>
                  </a:lnTo>
                  <a:lnTo>
                    <a:pt x="15761" y="336"/>
                  </a:lnTo>
                  <a:lnTo>
                    <a:pt x="15492" y="35"/>
                  </a:lnTo>
                  <a:lnTo>
                    <a:pt x="152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5392125" y="1599650"/>
              <a:ext cx="394050" cy="28525"/>
            </a:xfrm>
            <a:custGeom>
              <a:avLst/>
              <a:gdLst/>
              <a:ahLst/>
              <a:cxnLst/>
              <a:rect l="l" t="t" r="r" b="b"/>
              <a:pathLst>
                <a:path w="15762" h="1141" extrusionOk="0">
                  <a:moveTo>
                    <a:pt x="571" y="0"/>
                  </a:moveTo>
                  <a:lnTo>
                    <a:pt x="302" y="34"/>
                  </a:lnTo>
                  <a:lnTo>
                    <a:pt x="1" y="369"/>
                  </a:lnTo>
                  <a:lnTo>
                    <a:pt x="1" y="772"/>
                  </a:lnTo>
                  <a:lnTo>
                    <a:pt x="302" y="1107"/>
                  </a:lnTo>
                  <a:lnTo>
                    <a:pt x="571" y="1141"/>
                  </a:lnTo>
                  <a:lnTo>
                    <a:pt x="15225" y="1141"/>
                  </a:lnTo>
                  <a:lnTo>
                    <a:pt x="15493" y="1107"/>
                  </a:lnTo>
                  <a:lnTo>
                    <a:pt x="15761" y="772"/>
                  </a:lnTo>
                  <a:lnTo>
                    <a:pt x="15761" y="369"/>
                  </a:lnTo>
                  <a:lnTo>
                    <a:pt x="15493" y="34"/>
                  </a:lnTo>
                  <a:lnTo>
                    <a:pt x="152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4998950" y="1698575"/>
              <a:ext cx="786375" cy="28525"/>
            </a:xfrm>
            <a:custGeom>
              <a:avLst/>
              <a:gdLst/>
              <a:ahLst/>
              <a:cxnLst/>
              <a:rect l="l" t="t" r="r" b="b"/>
              <a:pathLst>
                <a:path w="31455" h="1141" extrusionOk="0">
                  <a:moveTo>
                    <a:pt x="503" y="0"/>
                  </a:moveTo>
                  <a:lnTo>
                    <a:pt x="269" y="67"/>
                  </a:lnTo>
                  <a:lnTo>
                    <a:pt x="0" y="369"/>
                  </a:lnTo>
                  <a:lnTo>
                    <a:pt x="0" y="772"/>
                  </a:lnTo>
                  <a:lnTo>
                    <a:pt x="269" y="1073"/>
                  </a:lnTo>
                  <a:lnTo>
                    <a:pt x="503" y="1140"/>
                  </a:lnTo>
                  <a:lnTo>
                    <a:pt x="30952" y="1140"/>
                  </a:lnTo>
                  <a:lnTo>
                    <a:pt x="31186" y="1073"/>
                  </a:lnTo>
                  <a:lnTo>
                    <a:pt x="31455" y="772"/>
                  </a:lnTo>
                  <a:lnTo>
                    <a:pt x="31455" y="369"/>
                  </a:lnTo>
                  <a:lnTo>
                    <a:pt x="31186" y="67"/>
                  </a:lnTo>
                  <a:lnTo>
                    <a:pt x="309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p:cNvSpPr/>
            <p:nvPr/>
          </p:nvSpPr>
          <p:spPr>
            <a:xfrm>
              <a:off x="4998100" y="1797500"/>
              <a:ext cx="788075" cy="27675"/>
            </a:xfrm>
            <a:custGeom>
              <a:avLst/>
              <a:gdLst/>
              <a:ahLst/>
              <a:cxnLst/>
              <a:rect l="l" t="t" r="r" b="b"/>
              <a:pathLst>
                <a:path w="31523" h="1107" extrusionOk="0">
                  <a:moveTo>
                    <a:pt x="537" y="0"/>
                  </a:moveTo>
                  <a:lnTo>
                    <a:pt x="269" y="34"/>
                  </a:lnTo>
                  <a:lnTo>
                    <a:pt x="1" y="336"/>
                  </a:lnTo>
                  <a:lnTo>
                    <a:pt x="1" y="772"/>
                  </a:lnTo>
                  <a:lnTo>
                    <a:pt x="269" y="1073"/>
                  </a:lnTo>
                  <a:lnTo>
                    <a:pt x="537" y="1107"/>
                  </a:lnTo>
                  <a:lnTo>
                    <a:pt x="30986" y="1107"/>
                  </a:lnTo>
                  <a:lnTo>
                    <a:pt x="31254" y="1073"/>
                  </a:lnTo>
                  <a:lnTo>
                    <a:pt x="31522" y="772"/>
                  </a:lnTo>
                  <a:lnTo>
                    <a:pt x="31522" y="336"/>
                  </a:lnTo>
                  <a:lnTo>
                    <a:pt x="31254" y="34"/>
                  </a:lnTo>
                  <a:lnTo>
                    <a:pt x="309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4998100" y="1895575"/>
              <a:ext cx="788075" cy="28525"/>
            </a:xfrm>
            <a:custGeom>
              <a:avLst/>
              <a:gdLst/>
              <a:ahLst/>
              <a:cxnLst/>
              <a:rect l="l" t="t" r="r" b="b"/>
              <a:pathLst>
                <a:path w="31523" h="1141" extrusionOk="0">
                  <a:moveTo>
                    <a:pt x="537" y="1"/>
                  </a:moveTo>
                  <a:lnTo>
                    <a:pt x="269" y="34"/>
                  </a:lnTo>
                  <a:lnTo>
                    <a:pt x="1" y="370"/>
                  </a:lnTo>
                  <a:lnTo>
                    <a:pt x="1" y="805"/>
                  </a:lnTo>
                  <a:lnTo>
                    <a:pt x="269" y="1107"/>
                  </a:lnTo>
                  <a:lnTo>
                    <a:pt x="537" y="1141"/>
                  </a:lnTo>
                  <a:lnTo>
                    <a:pt x="30986" y="1141"/>
                  </a:lnTo>
                  <a:lnTo>
                    <a:pt x="31254" y="1107"/>
                  </a:lnTo>
                  <a:lnTo>
                    <a:pt x="31522" y="805"/>
                  </a:lnTo>
                  <a:lnTo>
                    <a:pt x="31522" y="370"/>
                  </a:lnTo>
                  <a:lnTo>
                    <a:pt x="31254" y="34"/>
                  </a:lnTo>
                  <a:lnTo>
                    <a:pt x="309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4998950" y="1994500"/>
              <a:ext cx="786375" cy="28525"/>
            </a:xfrm>
            <a:custGeom>
              <a:avLst/>
              <a:gdLst/>
              <a:ahLst/>
              <a:cxnLst/>
              <a:rect l="l" t="t" r="r" b="b"/>
              <a:pathLst>
                <a:path w="31455" h="1141" extrusionOk="0">
                  <a:moveTo>
                    <a:pt x="503" y="1"/>
                  </a:moveTo>
                  <a:lnTo>
                    <a:pt x="269" y="68"/>
                  </a:lnTo>
                  <a:lnTo>
                    <a:pt x="0" y="369"/>
                  </a:lnTo>
                  <a:lnTo>
                    <a:pt x="0" y="772"/>
                  </a:lnTo>
                  <a:lnTo>
                    <a:pt x="269" y="1074"/>
                  </a:lnTo>
                  <a:lnTo>
                    <a:pt x="503" y="1141"/>
                  </a:lnTo>
                  <a:lnTo>
                    <a:pt x="30952" y="1141"/>
                  </a:lnTo>
                  <a:lnTo>
                    <a:pt x="31186" y="1074"/>
                  </a:lnTo>
                  <a:lnTo>
                    <a:pt x="31455" y="772"/>
                  </a:lnTo>
                  <a:lnTo>
                    <a:pt x="31455" y="369"/>
                  </a:lnTo>
                  <a:lnTo>
                    <a:pt x="31186" y="68"/>
                  </a:lnTo>
                  <a:lnTo>
                    <a:pt x="309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7"/>
            <p:cNvSpPr/>
            <p:nvPr/>
          </p:nvSpPr>
          <p:spPr>
            <a:xfrm>
              <a:off x="4998950" y="2082525"/>
              <a:ext cx="786375" cy="27700"/>
            </a:xfrm>
            <a:custGeom>
              <a:avLst/>
              <a:gdLst/>
              <a:ahLst/>
              <a:cxnLst/>
              <a:rect l="l" t="t" r="r" b="b"/>
              <a:pathLst>
                <a:path w="31455" h="1108" extrusionOk="0">
                  <a:moveTo>
                    <a:pt x="503" y="1"/>
                  </a:moveTo>
                  <a:lnTo>
                    <a:pt x="269" y="34"/>
                  </a:lnTo>
                  <a:lnTo>
                    <a:pt x="0" y="369"/>
                  </a:lnTo>
                  <a:lnTo>
                    <a:pt x="0" y="772"/>
                  </a:lnTo>
                  <a:lnTo>
                    <a:pt x="269" y="1074"/>
                  </a:lnTo>
                  <a:lnTo>
                    <a:pt x="503" y="1107"/>
                  </a:lnTo>
                  <a:lnTo>
                    <a:pt x="30952" y="1107"/>
                  </a:lnTo>
                  <a:lnTo>
                    <a:pt x="31186" y="1074"/>
                  </a:lnTo>
                  <a:lnTo>
                    <a:pt x="31455" y="772"/>
                  </a:lnTo>
                  <a:lnTo>
                    <a:pt x="31455" y="369"/>
                  </a:lnTo>
                  <a:lnTo>
                    <a:pt x="31186" y="34"/>
                  </a:lnTo>
                  <a:lnTo>
                    <a:pt x="309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7"/>
            <p:cNvSpPr/>
            <p:nvPr/>
          </p:nvSpPr>
          <p:spPr>
            <a:xfrm>
              <a:off x="4998100" y="2181450"/>
              <a:ext cx="788075" cy="28525"/>
            </a:xfrm>
            <a:custGeom>
              <a:avLst/>
              <a:gdLst/>
              <a:ahLst/>
              <a:cxnLst/>
              <a:rect l="l" t="t" r="r" b="b"/>
              <a:pathLst>
                <a:path w="31523" h="1141" extrusionOk="0">
                  <a:moveTo>
                    <a:pt x="537" y="1"/>
                  </a:moveTo>
                  <a:lnTo>
                    <a:pt x="269" y="34"/>
                  </a:lnTo>
                  <a:lnTo>
                    <a:pt x="1" y="336"/>
                  </a:lnTo>
                  <a:lnTo>
                    <a:pt x="1" y="772"/>
                  </a:lnTo>
                  <a:lnTo>
                    <a:pt x="269" y="1074"/>
                  </a:lnTo>
                  <a:lnTo>
                    <a:pt x="537" y="1141"/>
                  </a:lnTo>
                  <a:lnTo>
                    <a:pt x="30986" y="1141"/>
                  </a:lnTo>
                  <a:lnTo>
                    <a:pt x="31254" y="1074"/>
                  </a:lnTo>
                  <a:lnTo>
                    <a:pt x="31522" y="772"/>
                  </a:lnTo>
                  <a:lnTo>
                    <a:pt x="31522" y="336"/>
                  </a:lnTo>
                  <a:lnTo>
                    <a:pt x="31254" y="34"/>
                  </a:lnTo>
                  <a:lnTo>
                    <a:pt x="309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4998950" y="2279525"/>
              <a:ext cx="786375" cy="28550"/>
            </a:xfrm>
            <a:custGeom>
              <a:avLst/>
              <a:gdLst/>
              <a:ahLst/>
              <a:cxnLst/>
              <a:rect l="l" t="t" r="r" b="b"/>
              <a:pathLst>
                <a:path w="31455" h="1142" extrusionOk="0">
                  <a:moveTo>
                    <a:pt x="503" y="1"/>
                  </a:moveTo>
                  <a:lnTo>
                    <a:pt x="269" y="68"/>
                  </a:lnTo>
                  <a:lnTo>
                    <a:pt x="0" y="370"/>
                  </a:lnTo>
                  <a:lnTo>
                    <a:pt x="0" y="772"/>
                  </a:lnTo>
                  <a:lnTo>
                    <a:pt x="269" y="1074"/>
                  </a:lnTo>
                  <a:lnTo>
                    <a:pt x="503" y="1141"/>
                  </a:lnTo>
                  <a:lnTo>
                    <a:pt x="30952" y="1141"/>
                  </a:lnTo>
                  <a:lnTo>
                    <a:pt x="31186" y="1074"/>
                  </a:lnTo>
                  <a:lnTo>
                    <a:pt x="31455" y="772"/>
                  </a:lnTo>
                  <a:lnTo>
                    <a:pt x="31455" y="370"/>
                  </a:lnTo>
                  <a:lnTo>
                    <a:pt x="31186" y="68"/>
                  </a:lnTo>
                  <a:lnTo>
                    <a:pt x="309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4998100" y="2378450"/>
              <a:ext cx="788075" cy="28550"/>
            </a:xfrm>
            <a:custGeom>
              <a:avLst/>
              <a:gdLst/>
              <a:ahLst/>
              <a:cxnLst/>
              <a:rect l="l" t="t" r="r" b="b"/>
              <a:pathLst>
                <a:path w="31523" h="1142" extrusionOk="0">
                  <a:moveTo>
                    <a:pt x="537" y="1"/>
                  </a:moveTo>
                  <a:lnTo>
                    <a:pt x="269" y="34"/>
                  </a:lnTo>
                  <a:lnTo>
                    <a:pt x="1" y="336"/>
                  </a:lnTo>
                  <a:lnTo>
                    <a:pt x="1" y="772"/>
                  </a:lnTo>
                  <a:lnTo>
                    <a:pt x="269" y="1074"/>
                  </a:lnTo>
                  <a:lnTo>
                    <a:pt x="537" y="1141"/>
                  </a:lnTo>
                  <a:lnTo>
                    <a:pt x="30986" y="1141"/>
                  </a:lnTo>
                  <a:lnTo>
                    <a:pt x="31254" y="1074"/>
                  </a:lnTo>
                  <a:lnTo>
                    <a:pt x="31522" y="772"/>
                  </a:lnTo>
                  <a:lnTo>
                    <a:pt x="31522" y="336"/>
                  </a:lnTo>
                  <a:lnTo>
                    <a:pt x="31254" y="34"/>
                  </a:lnTo>
                  <a:lnTo>
                    <a:pt x="309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4998950" y="2477375"/>
              <a:ext cx="786375" cy="27700"/>
            </a:xfrm>
            <a:custGeom>
              <a:avLst/>
              <a:gdLst/>
              <a:ahLst/>
              <a:cxnLst/>
              <a:rect l="l" t="t" r="r" b="b"/>
              <a:pathLst>
                <a:path w="31455" h="1108" extrusionOk="0">
                  <a:moveTo>
                    <a:pt x="503" y="1"/>
                  </a:moveTo>
                  <a:lnTo>
                    <a:pt x="269" y="34"/>
                  </a:lnTo>
                  <a:lnTo>
                    <a:pt x="0" y="336"/>
                  </a:lnTo>
                  <a:lnTo>
                    <a:pt x="0" y="739"/>
                  </a:lnTo>
                  <a:lnTo>
                    <a:pt x="269" y="1074"/>
                  </a:lnTo>
                  <a:lnTo>
                    <a:pt x="503" y="1107"/>
                  </a:lnTo>
                  <a:lnTo>
                    <a:pt x="30952" y="1107"/>
                  </a:lnTo>
                  <a:lnTo>
                    <a:pt x="31186" y="1074"/>
                  </a:lnTo>
                  <a:lnTo>
                    <a:pt x="31455" y="739"/>
                  </a:lnTo>
                  <a:lnTo>
                    <a:pt x="31455" y="336"/>
                  </a:lnTo>
                  <a:lnTo>
                    <a:pt x="31186" y="34"/>
                  </a:lnTo>
                  <a:lnTo>
                    <a:pt x="309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4998950" y="2575475"/>
              <a:ext cx="786375" cy="28525"/>
            </a:xfrm>
            <a:custGeom>
              <a:avLst/>
              <a:gdLst/>
              <a:ahLst/>
              <a:cxnLst/>
              <a:rect l="l" t="t" r="r" b="b"/>
              <a:pathLst>
                <a:path w="31455" h="1141" extrusionOk="0">
                  <a:moveTo>
                    <a:pt x="503" y="0"/>
                  </a:moveTo>
                  <a:lnTo>
                    <a:pt x="269" y="67"/>
                  </a:lnTo>
                  <a:lnTo>
                    <a:pt x="0" y="369"/>
                  </a:lnTo>
                  <a:lnTo>
                    <a:pt x="0" y="771"/>
                  </a:lnTo>
                  <a:lnTo>
                    <a:pt x="269" y="1073"/>
                  </a:lnTo>
                  <a:lnTo>
                    <a:pt x="503" y="1140"/>
                  </a:lnTo>
                  <a:lnTo>
                    <a:pt x="30952" y="1140"/>
                  </a:lnTo>
                  <a:lnTo>
                    <a:pt x="31186" y="1073"/>
                  </a:lnTo>
                  <a:lnTo>
                    <a:pt x="31455" y="771"/>
                  </a:lnTo>
                  <a:lnTo>
                    <a:pt x="31455" y="369"/>
                  </a:lnTo>
                  <a:lnTo>
                    <a:pt x="31186" y="67"/>
                  </a:lnTo>
                  <a:lnTo>
                    <a:pt x="309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7"/>
            <p:cNvSpPr/>
            <p:nvPr/>
          </p:nvSpPr>
          <p:spPr>
            <a:xfrm>
              <a:off x="5978125" y="1402650"/>
              <a:ext cx="788050" cy="28525"/>
            </a:xfrm>
            <a:custGeom>
              <a:avLst/>
              <a:gdLst/>
              <a:ahLst/>
              <a:cxnLst/>
              <a:rect l="l" t="t" r="r" b="b"/>
              <a:pathLst>
                <a:path w="31522" h="1141" extrusionOk="0">
                  <a:moveTo>
                    <a:pt x="537" y="0"/>
                  </a:moveTo>
                  <a:lnTo>
                    <a:pt x="269" y="34"/>
                  </a:lnTo>
                  <a:lnTo>
                    <a:pt x="0" y="335"/>
                  </a:lnTo>
                  <a:lnTo>
                    <a:pt x="0" y="771"/>
                  </a:lnTo>
                  <a:lnTo>
                    <a:pt x="269" y="1107"/>
                  </a:lnTo>
                  <a:lnTo>
                    <a:pt x="537" y="1140"/>
                  </a:lnTo>
                  <a:lnTo>
                    <a:pt x="30985" y="1140"/>
                  </a:lnTo>
                  <a:lnTo>
                    <a:pt x="31220" y="1107"/>
                  </a:lnTo>
                  <a:lnTo>
                    <a:pt x="31522" y="771"/>
                  </a:lnTo>
                  <a:lnTo>
                    <a:pt x="31522" y="335"/>
                  </a:lnTo>
                  <a:lnTo>
                    <a:pt x="31220" y="34"/>
                  </a:lnTo>
                  <a:lnTo>
                    <a:pt x="30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7"/>
            <p:cNvSpPr/>
            <p:nvPr/>
          </p:nvSpPr>
          <p:spPr>
            <a:xfrm>
              <a:off x="5977275" y="1501550"/>
              <a:ext cx="789750" cy="27700"/>
            </a:xfrm>
            <a:custGeom>
              <a:avLst/>
              <a:gdLst/>
              <a:ahLst/>
              <a:cxnLst/>
              <a:rect l="l" t="t" r="r" b="b"/>
              <a:pathLst>
                <a:path w="31590" h="1108" extrusionOk="0">
                  <a:moveTo>
                    <a:pt x="303" y="1"/>
                  </a:moveTo>
                  <a:lnTo>
                    <a:pt x="1" y="336"/>
                  </a:lnTo>
                  <a:lnTo>
                    <a:pt x="1" y="772"/>
                  </a:lnTo>
                  <a:lnTo>
                    <a:pt x="303" y="1108"/>
                  </a:lnTo>
                  <a:lnTo>
                    <a:pt x="31288" y="1108"/>
                  </a:lnTo>
                  <a:lnTo>
                    <a:pt x="31589" y="772"/>
                  </a:lnTo>
                  <a:lnTo>
                    <a:pt x="31589" y="336"/>
                  </a:lnTo>
                  <a:lnTo>
                    <a:pt x="312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7"/>
            <p:cNvSpPr/>
            <p:nvPr/>
          </p:nvSpPr>
          <p:spPr>
            <a:xfrm>
              <a:off x="5978125" y="1599650"/>
              <a:ext cx="788050" cy="28525"/>
            </a:xfrm>
            <a:custGeom>
              <a:avLst/>
              <a:gdLst/>
              <a:ahLst/>
              <a:cxnLst/>
              <a:rect l="l" t="t" r="r" b="b"/>
              <a:pathLst>
                <a:path w="31522" h="1141" extrusionOk="0">
                  <a:moveTo>
                    <a:pt x="537" y="0"/>
                  </a:moveTo>
                  <a:lnTo>
                    <a:pt x="269" y="34"/>
                  </a:lnTo>
                  <a:lnTo>
                    <a:pt x="0" y="369"/>
                  </a:lnTo>
                  <a:lnTo>
                    <a:pt x="0" y="772"/>
                  </a:lnTo>
                  <a:lnTo>
                    <a:pt x="269" y="1107"/>
                  </a:lnTo>
                  <a:lnTo>
                    <a:pt x="537" y="1141"/>
                  </a:lnTo>
                  <a:lnTo>
                    <a:pt x="30985" y="1141"/>
                  </a:lnTo>
                  <a:lnTo>
                    <a:pt x="31220" y="1107"/>
                  </a:lnTo>
                  <a:lnTo>
                    <a:pt x="31522" y="772"/>
                  </a:lnTo>
                  <a:lnTo>
                    <a:pt x="31522" y="369"/>
                  </a:lnTo>
                  <a:lnTo>
                    <a:pt x="31220" y="34"/>
                  </a:lnTo>
                  <a:lnTo>
                    <a:pt x="30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7"/>
            <p:cNvSpPr/>
            <p:nvPr/>
          </p:nvSpPr>
          <p:spPr>
            <a:xfrm>
              <a:off x="5977275" y="1698575"/>
              <a:ext cx="789750" cy="28525"/>
            </a:xfrm>
            <a:custGeom>
              <a:avLst/>
              <a:gdLst/>
              <a:ahLst/>
              <a:cxnLst/>
              <a:rect l="l" t="t" r="r" b="b"/>
              <a:pathLst>
                <a:path w="31590" h="1141" extrusionOk="0">
                  <a:moveTo>
                    <a:pt x="303" y="0"/>
                  </a:moveTo>
                  <a:lnTo>
                    <a:pt x="1" y="336"/>
                  </a:lnTo>
                  <a:lnTo>
                    <a:pt x="1" y="805"/>
                  </a:lnTo>
                  <a:lnTo>
                    <a:pt x="303" y="1107"/>
                  </a:lnTo>
                  <a:lnTo>
                    <a:pt x="571" y="1140"/>
                  </a:lnTo>
                  <a:lnTo>
                    <a:pt x="31019" y="1140"/>
                  </a:lnTo>
                  <a:lnTo>
                    <a:pt x="31288" y="1107"/>
                  </a:lnTo>
                  <a:lnTo>
                    <a:pt x="31589" y="805"/>
                  </a:lnTo>
                  <a:lnTo>
                    <a:pt x="31589" y="336"/>
                  </a:lnTo>
                  <a:lnTo>
                    <a:pt x="312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7"/>
            <p:cNvSpPr/>
            <p:nvPr/>
          </p:nvSpPr>
          <p:spPr>
            <a:xfrm>
              <a:off x="5978125" y="1797500"/>
              <a:ext cx="788050" cy="27675"/>
            </a:xfrm>
            <a:custGeom>
              <a:avLst/>
              <a:gdLst/>
              <a:ahLst/>
              <a:cxnLst/>
              <a:rect l="l" t="t" r="r" b="b"/>
              <a:pathLst>
                <a:path w="31522" h="1107" extrusionOk="0">
                  <a:moveTo>
                    <a:pt x="537" y="0"/>
                  </a:moveTo>
                  <a:lnTo>
                    <a:pt x="269" y="34"/>
                  </a:lnTo>
                  <a:lnTo>
                    <a:pt x="0" y="336"/>
                  </a:lnTo>
                  <a:lnTo>
                    <a:pt x="0" y="772"/>
                  </a:lnTo>
                  <a:lnTo>
                    <a:pt x="269" y="1073"/>
                  </a:lnTo>
                  <a:lnTo>
                    <a:pt x="537" y="1107"/>
                  </a:lnTo>
                  <a:lnTo>
                    <a:pt x="30985" y="1107"/>
                  </a:lnTo>
                  <a:lnTo>
                    <a:pt x="31220" y="1073"/>
                  </a:lnTo>
                  <a:lnTo>
                    <a:pt x="31522" y="772"/>
                  </a:lnTo>
                  <a:lnTo>
                    <a:pt x="31522" y="336"/>
                  </a:lnTo>
                  <a:lnTo>
                    <a:pt x="31220" y="34"/>
                  </a:lnTo>
                  <a:lnTo>
                    <a:pt x="309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7"/>
            <p:cNvSpPr/>
            <p:nvPr/>
          </p:nvSpPr>
          <p:spPr>
            <a:xfrm>
              <a:off x="5978125" y="1895575"/>
              <a:ext cx="788050" cy="28525"/>
            </a:xfrm>
            <a:custGeom>
              <a:avLst/>
              <a:gdLst/>
              <a:ahLst/>
              <a:cxnLst/>
              <a:rect l="l" t="t" r="r" b="b"/>
              <a:pathLst>
                <a:path w="31522" h="1141" extrusionOk="0">
                  <a:moveTo>
                    <a:pt x="537" y="1"/>
                  </a:moveTo>
                  <a:lnTo>
                    <a:pt x="269" y="34"/>
                  </a:lnTo>
                  <a:lnTo>
                    <a:pt x="0" y="370"/>
                  </a:lnTo>
                  <a:lnTo>
                    <a:pt x="0" y="805"/>
                  </a:lnTo>
                  <a:lnTo>
                    <a:pt x="269" y="1107"/>
                  </a:lnTo>
                  <a:lnTo>
                    <a:pt x="537" y="1141"/>
                  </a:lnTo>
                  <a:lnTo>
                    <a:pt x="30985" y="1141"/>
                  </a:lnTo>
                  <a:lnTo>
                    <a:pt x="31220" y="1107"/>
                  </a:lnTo>
                  <a:lnTo>
                    <a:pt x="31522" y="805"/>
                  </a:lnTo>
                  <a:lnTo>
                    <a:pt x="31522" y="370"/>
                  </a:lnTo>
                  <a:lnTo>
                    <a:pt x="31220" y="34"/>
                  </a:lnTo>
                  <a:lnTo>
                    <a:pt x="309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7"/>
            <p:cNvSpPr/>
            <p:nvPr/>
          </p:nvSpPr>
          <p:spPr>
            <a:xfrm>
              <a:off x="5977275" y="1994500"/>
              <a:ext cx="789750" cy="28525"/>
            </a:xfrm>
            <a:custGeom>
              <a:avLst/>
              <a:gdLst/>
              <a:ahLst/>
              <a:cxnLst/>
              <a:rect l="l" t="t" r="r" b="b"/>
              <a:pathLst>
                <a:path w="31590" h="1141" extrusionOk="0">
                  <a:moveTo>
                    <a:pt x="571" y="1"/>
                  </a:moveTo>
                  <a:lnTo>
                    <a:pt x="303" y="34"/>
                  </a:lnTo>
                  <a:lnTo>
                    <a:pt x="1" y="336"/>
                  </a:lnTo>
                  <a:lnTo>
                    <a:pt x="1" y="805"/>
                  </a:lnTo>
                  <a:lnTo>
                    <a:pt x="303" y="1107"/>
                  </a:lnTo>
                  <a:lnTo>
                    <a:pt x="571" y="1141"/>
                  </a:lnTo>
                  <a:lnTo>
                    <a:pt x="31019" y="1141"/>
                  </a:lnTo>
                  <a:lnTo>
                    <a:pt x="31288" y="1107"/>
                  </a:lnTo>
                  <a:lnTo>
                    <a:pt x="31589" y="805"/>
                  </a:lnTo>
                  <a:lnTo>
                    <a:pt x="31589" y="336"/>
                  </a:lnTo>
                  <a:lnTo>
                    <a:pt x="31288" y="34"/>
                  </a:lnTo>
                  <a:lnTo>
                    <a:pt x="310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7"/>
            <p:cNvSpPr/>
            <p:nvPr/>
          </p:nvSpPr>
          <p:spPr>
            <a:xfrm>
              <a:off x="5990700" y="2089225"/>
              <a:ext cx="775475" cy="540750"/>
            </a:xfrm>
            <a:custGeom>
              <a:avLst/>
              <a:gdLst/>
              <a:ahLst/>
              <a:cxnLst/>
              <a:rect l="l" t="t" r="r" b="b"/>
              <a:pathLst>
                <a:path w="31019" h="21630" extrusionOk="0">
                  <a:moveTo>
                    <a:pt x="0" y="1"/>
                  </a:moveTo>
                  <a:lnTo>
                    <a:pt x="0" y="21630"/>
                  </a:lnTo>
                  <a:lnTo>
                    <a:pt x="31019" y="21630"/>
                  </a:lnTo>
                  <a:lnTo>
                    <a:pt x="31019"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7"/>
            <p:cNvSpPr/>
            <p:nvPr/>
          </p:nvSpPr>
          <p:spPr>
            <a:xfrm>
              <a:off x="5990700" y="2089225"/>
              <a:ext cx="775475" cy="540750"/>
            </a:xfrm>
            <a:custGeom>
              <a:avLst/>
              <a:gdLst/>
              <a:ahLst/>
              <a:cxnLst/>
              <a:rect l="l" t="t" r="r" b="b"/>
              <a:pathLst>
                <a:path w="31019" h="21630" extrusionOk="0">
                  <a:moveTo>
                    <a:pt x="0" y="1"/>
                  </a:moveTo>
                  <a:lnTo>
                    <a:pt x="0" y="21630"/>
                  </a:lnTo>
                  <a:lnTo>
                    <a:pt x="31019" y="21630"/>
                  </a:lnTo>
                  <a:lnTo>
                    <a:pt x="310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7"/>
            <p:cNvSpPr/>
            <p:nvPr/>
          </p:nvSpPr>
          <p:spPr>
            <a:xfrm>
              <a:off x="4979675" y="1406000"/>
              <a:ext cx="352950" cy="248175"/>
            </a:xfrm>
            <a:custGeom>
              <a:avLst/>
              <a:gdLst/>
              <a:ahLst/>
              <a:cxnLst/>
              <a:rect l="l" t="t" r="r" b="b"/>
              <a:pathLst>
                <a:path w="14118" h="9927" extrusionOk="0">
                  <a:moveTo>
                    <a:pt x="0" y="0"/>
                  </a:moveTo>
                  <a:lnTo>
                    <a:pt x="0" y="235"/>
                  </a:lnTo>
                  <a:lnTo>
                    <a:pt x="1073" y="235"/>
                  </a:lnTo>
                  <a:lnTo>
                    <a:pt x="4058" y="9926"/>
                  </a:lnTo>
                  <a:lnTo>
                    <a:pt x="4091" y="9926"/>
                  </a:lnTo>
                  <a:lnTo>
                    <a:pt x="4460" y="9893"/>
                  </a:lnTo>
                  <a:lnTo>
                    <a:pt x="4829" y="9390"/>
                  </a:lnTo>
                  <a:lnTo>
                    <a:pt x="4963" y="9021"/>
                  </a:lnTo>
                  <a:lnTo>
                    <a:pt x="6908" y="3253"/>
                  </a:lnTo>
                  <a:lnTo>
                    <a:pt x="8954" y="9926"/>
                  </a:lnTo>
                  <a:lnTo>
                    <a:pt x="9021" y="9926"/>
                  </a:lnTo>
                  <a:lnTo>
                    <a:pt x="9356" y="9893"/>
                  </a:lnTo>
                  <a:lnTo>
                    <a:pt x="9758" y="9390"/>
                  </a:lnTo>
                  <a:lnTo>
                    <a:pt x="9893" y="9021"/>
                  </a:lnTo>
                  <a:lnTo>
                    <a:pt x="12206" y="2046"/>
                  </a:lnTo>
                  <a:lnTo>
                    <a:pt x="12475" y="1274"/>
                  </a:lnTo>
                  <a:lnTo>
                    <a:pt x="13112" y="503"/>
                  </a:lnTo>
                  <a:lnTo>
                    <a:pt x="13715" y="268"/>
                  </a:lnTo>
                  <a:lnTo>
                    <a:pt x="14118" y="235"/>
                  </a:lnTo>
                  <a:lnTo>
                    <a:pt x="14118" y="0"/>
                  </a:lnTo>
                  <a:lnTo>
                    <a:pt x="9725" y="0"/>
                  </a:lnTo>
                  <a:lnTo>
                    <a:pt x="9725" y="235"/>
                  </a:lnTo>
                  <a:lnTo>
                    <a:pt x="10764" y="235"/>
                  </a:lnTo>
                  <a:lnTo>
                    <a:pt x="11670" y="503"/>
                  </a:lnTo>
                  <a:lnTo>
                    <a:pt x="12005" y="939"/>
                  </a:lnTo>
                  <a:lnTo>
                    <a:pt x="12039" y="1308"/>
                  </a:lnTo>
                  <a:lnTo>
                    <a:pt x="12005" y="1710"/>
                  </a:lnTo>
                  <a:lnTo>
                    <a:pt x="11905" y="2113"/>
                  </a:lnTo>
                  <a:lnTo>
                    <a:pt x="9993" y="7881"/>
                  </a:lnTo>
                  <a:lnTo>
                    <a:pt x="9893" y="7881"/>
                  </a:lnTo>
                  <a:lnTo>
                    <a:pt x="7679" y="235"/>
                  </a:lnTo>
                  <a:lnTo>
                    <a:pt x="8786" y="235"/>
                  </a:lnTo>
                  <a:lnTo>
                    <a:pt x="8786" y="0"/>
                  </a:lnTo>
                  <a:lnTo>
                    <a:pt x="4930" y="0"/>
                  </a:lnTo>
                  <a:lnTo>
                    <a:pt x="4930" y="235"/>
                  </a:lnTo>
                  <a:lnTo>
                    <a:pt x="5969" y="235"/>
                  </a:lnTo>
                  <a:lnTo>
                    <a:pt x="6740" y="2783"/>
                  </a:lnTo>
                  <a:lnTo>
                    <a:pt x="5064" y="7881"/>
                  </a:lnTo>
                  <a:lnTo>
                    <a:pt x="4997" y="7881"/>
                  </a:lnTo>
                  <a:lnTo>
                    <a:pt x="2783" y="235"/>
                  </a:lnTo>
                  <a:lnTo>
                    <a:pt x="3857" y="235"/>
                  </a:lnTo>
                  <a:lnTo>
                    <a:pt x="38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7"/>
            <p:cNvSpPr/>
            <p:nvPr/>
          </p:nvSpPr>
          <p:spPr>
            <a:xfrm>
              <a:off x="6247225" y="1343950"/>
              <a:ext cx="789750" cy="2120175"/>
            </a:xfrm>
            <a:custGeom>
              <a:avLst/>
              <a:gdLst/>
              <a:ahLst/>
              <a:cxnLst/>
              <a:rect l="l" t="t" r="r" b="b"/>
              <a:pathLst>
                <a:path w="31590" h="84807" extrusionOk="0">
                  <a:moveTo>
                    <a:pt x="1" y="1"/>
                  </a:moveTo>
                  <a:lnTo>
                    <a:pt x="1" y="84807"/>
                  </a:lnTo>
                  <a:lnTo>
                    <a:pt x="31589" y="84807"/>
                  </a:lnTo>
                  <a:lnTo>
                    <a:pt x="31589" y="1"/>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7"/>
            <p:cNvSpPr/>
            <p:nvPr/>
          </p:nvSpPr>
          <p:spPr>
            <a:xfrm>
              <a:off x="6247225" y="1343950"/>
              <a:ext cx="789750" cy="2120175"/>
            </a:xfrm>
            <a:custGeom>
              <a:avLst/>
              <a:gdLst/>
              <a:ahLst/>
              <a:cxnLst/>
              <a:rect l="l" t="t" r="r" b="b"/>
              <a:pathLst>
                <a:path w="31590" h="84807" extrusionOk="0">
                  <a:moveTo>
                    <a:pt x="1" y="1"/>
                  </a:moveTo>
                  <a:lnTo>
                    <a:pt x="1" y="84807"/>
                  </a:lnTo>
                  <a:lnTo>
                    <a:pt x="31589" y="84807"/>
                  </a:lnTo>
                  <a:lnTo>
                    <a:pt x="315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7"/>
            <p:cNvSpPr/>
            <p:nvPr/>
          </p:nvSpPr>
          <p:spPr>
            <a:xfrm>
              <a:off x="6305900" y="1264325"/>
              <a:ext cx="1898025" cy="2408550"/>
            </a:xfrm>
            <a:custGeom>
              <a:avLst/>
              <a:gdLst/>
              <a:ahLst/>
              <a:cxnLst/>
              <a:rect l="l" t="t" r="r" b="b"/>
              <a:pathLst>
                <a:path w="75921" h="96342" extrusionOk="0">
                  <a:moveTo>
                    <a:pt x="1" y="0"/>
                  </a:moveTo>
                  <a:lnTo>
                    <a:pt x="1" y="96341"/>
                  </a:lnTo>
                  <a:lnTo>
                    <a:pt x="75921" y="96341"/>
                  </a:lnTo>
                  <a:lnTo>
                    <a:pt x="75921" y="0"/>
                  </a:lnTo>
                  <a:close/>
                </a:path>
              </a:pathLst>
            </a:custGeom>
            <a:solidFill>
              <a:schemeClr val="lt2"/>
            </a:solidFill>
            <a:ln w="75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7"/>
            <p:cNvSpPr/>
            <p:nvPr/>
          </p:nvSpPr>
          <p:spPr>
            <a:xfrm>
              <a:off x="6305900" y="1264325"/>
              <a:ext cx="1898025" cy="144200"/>
            </a:xfrm>
            <a:custGeom>
              <a:avLst/>
              <a:gdLst/>
              <a:ahLst/>
              <a:cxnLst/>
              <a:rect l="l" t="t" r="r" b="b"/>
              <a:pathLst>
                <a:path w="75921" h="5768" extrusionOk="0">
                  <a:moveTo>
                    <a:pt x="1" y="0"/>
                  </a:moveTo>
                  <a:lnTo>
                    <a:pt x="1" y="5768"/>
                  </a:lnTo>
                  <a:lnTo>
                    <a:pt x="75921" y="5768"/>
                  </a:lnTo>
                  <a:lnTo>
                    <a:pt x="75921" y="0"/>
                  </a:lnTo>
                  <a:close/>
                </a:path>
              </a:pathLst>
            </a:custGeom>
            <a:solidFill>
              <a:schemeClr val="dk2"/>
            </a:solidFill>
            <a:ln w="75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7"/>
            <p:cNvSpPr/>
            <p:nvPr/>
          </p:nvSpPr>
          <p:spPr>
            <a:xfrm>
              <a:off x="6945550" y="1605525"/>
              <a:ext cx="666500" cy="1245775"/>
            </a:xfrm>
            <a:custGeom>
              <a:avLst/>
              <a:gdLst/>
              <a:ahLst/>
              <a:cxnLst/>
              <a:rect l="l" t="t" r="r" b="b"/>
              <a:pathLst>
                <a:path w="26660" h="49831" extrusionOk="0">
                  <a:moveTo>
                    <a:pt x="1" y="0"/>
                  </a:moveTo>
                  <a:lnTo>
                    <a:pt x="1" y="49831"/>
                  </a:lnTo>
                  <a:lnTo>
                    <a:pt x="26660" y="49831"/>
                  </a:lnTo>
                  <a:lnTo>
                    <a:pt x="26660"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7"/>
            <p:cNvSpPr/>
            <p:nvPr/>
          </p:nvSpPr>
          <p:spPr>
            <a:xfrm>
              <a:off x="6945550" y="1605525"/>
              <a:ext cx="666500" cy="1245775"/>
            </a:xfrm>
            <a:custGeom>
              <a:avLst/>
              <a:gdLst/>
              <a:ahLst/>
              <a:cxnLst/>
              <a:rect l="l" t="t" r="r" b="b"/>
              <a:pathLst>
                <a:path w="26660" h="49831" extrusionOk="0">
                  <a:moveTo>
                    <a:pt x="1" y="0"/>
                  </a:moveTo>
                  <a:lnTo>
                    <a:pt x="1" y="49831"/>
                  </a:lnTo>
                  <a:lnTo>
                    <a:pt x="26660" y="49831"/>
                  </a:lnTo>
                  <a:lnTo>
                    <a:pt x="266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7"/>
            <p:cNvSpPr/>
            <p:nvPr/>
          </p:nvSpPr>
          <p:spPr>
            <a:xfrm>
              <a:off x="6360400" y="2943500"/>
              <a:ext cx="1789875" cy="681575"/>
            </a:xfrm>
            <a:custGeom>
              <a:avLst/>
              <a:gdLst/>
              <a:ahLst/>
              <a:cxnLst/>
              <a:rect l="l" t="t" r="r" b="b"/>
              <a:pathLst>
                <a:path w="71595" h="27263" extrusionOk="0">
                  <a:moveTo>
                    <a:pt x="1" y="0"/>
                  </a:moveTo>
                  <a:lnTo>
                    <a:pt x="1" y="27263"/>
                  </a:lnTo>
                  <a:lnTo>
                    <a:pt x="71594" y="27263"/>
                  </a:lnTo>
                  <a:lnTo>
                    <a:pt x="7159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7"/>
            <p:cNvSpPr/>
            <p:nvPr/>
          </p:nvSpPr>
          <p:spPr>
            <a:xfrm>
              <a:off x="6360400" y="2943500"/>
              <a:ext cx="1789875" cy="681575"/>
            </a:xfrm>
            <a:custGeom>
              <a:avLst/>
              <a:gdLst/>
              <a:ahLst/>
              <a:cxnLst/>
              <a:rect l="l" t="t" r="r" b="b"/>
              <a:pathLst>
                <a:path w="71595" h="27263" extrusionOk="0">
                  <a:moveTo>
                    <a:pt x="1" y="0"/>
                  </a:moveTo>
                  <a:lnTo>
                    <a:pt x="1" y="27263"/>
                  </a:lnTo>
                  <a:lnTo>
                    <a:pt x="71594" y="27263"/>
                  </a:lnTo>
                  <a:lnTo>
                    <a:pt x="71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7"/>
            <p:cNvSpPr/>
            <p:nvPr/>
          </p:nvSpPr>
          <p:spPr>
            <a:xfrm>
              <a:off x="6360400" y="1321325"/>
              <a:ext cx="1789875" cy="165175"/>
            </a:xfrm>
            <a:custGeom>
              <a:avLst/>
              <a:gdLst/>
              <a:ahLst/>
              <a:cxnLst/>
              <a:rect l="l" t="t" r="r" b="b"/>
              <a:pathLst>
                <a:path w="71595" h="6607" extrusionOk="0">
                  <a:moveTo>
                    <a:pt x="1" y="0"/>
                  </a:moveTo>
                  <a:lnTo>
                    <a:pt x="1" y="6606"/>
                  </a:lnTo>
                  <a:lnTo>
                    <a:pt x="71594" y="6606"/>
                  </a:lnTo>
                  <a:lnTo>
                    <a:pt x="71594"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7"/>
            <p:cNvSpPr/>
            <p:nvPr/>
          </p:nvSpPr>
          <p:spPr>
            <a:xfrm>
              <a:off x="6360400" y="1321325"/>
              <a:ext cx="1789875" cy="165175"/>
            </a:xfrm>
            <a:custGeom>
              <a:avLst/>
              <a:gdLst/>
              <a:ahLst/>
              <a:cxnLst/>
              <a:rect l="l" t="t" r="r" b="b"/>
              <a:pathLst>
                <a:path w="71595" h="6607" extrusionOk="0">
                  <a:moveTo>
                    <a:pt x="1" y="0"/>
                  </a:moveTo>
                  <a:lnTo>
                    <a:pt x="1" y="6606"/>
                  </a:lnTo>
                  <a:lnTo>
                    <a:pt x="71594" y="6606"/>
                  </a:lnTo>
                  <a:lnTo>
                    <a:pt x="715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7"/>
            <p:cNvSpPr/>
            <p:nvPr/>
          </p:nvSpPr>
          <p:spPr>
            <a:xfrm>
              <a:off x="6392250" y="1353175"/>
              <a:ext cx="1732875" cy="72950"/>
            </a:xfrm>
            <a:custGeom>
              <a:avLst/>
              <a:gdLst/>
              <a:ahLst/>
              <a:cxnLst/>
              <a:rect l="l" t="t" r="r" b="b"/>
              <a:pathLst>
                <a:path w="69315" h="2918" extrusionOk="0">
                  <a:moveTo>
                    <a:pt x="1" y="1"/>
                  </a:moveTo>
                  <a:lnTo>
                    <a:pt x="1" y="2918"/>
                  </a:lnTo>
                  <a:lnTo>
                    <a:pt x="69314" y="2918"/>
                  </a:lnTo>
                  <a:lnTo>
                    <a:pt x="693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7"/>
            <p:cNvSpPr/>
            <p:nvPr/>
          </p:nvSpPr>
          <p:spPr>
            <a:xfrm>
              <a:off x="7928925" y="1353175"/>
              <a:ext cx="196200" cy="72950"/>
            </a:xfrm>
            <a:custGeom>
              <a:avLst/>
              <a:gdLst/>
              <a:ahLst/>
              <a:cxnLst/>
              <a:rect l="l" t="t" r="r" b="b"/>
              <a:pathLst>
                <a:path w="7848" h="2918" extrusionOk="0">
                  <a:moveTo>
                    <a:pt x="1" y="1"/>
                  </a:moveTo>
                  <a:lnTo>
                    <a:pt x="1" y="2918"/>
                  </a:lnTo>
                  <a:lnTo>
                    <a:pt x="7847" y="2918"/>
                  </a:lnTo>
                  <a:lnTo>
                    <a:pt x="7847" y="1"/>
                  </a:lnTo>
                  <a:close/>
                </a:path>
              </a:pathLst>
            </a:custGeom>
            <a:solidFill>
              <a:schemeClr val="dk2"/>
            </a:solidFill>
            <a:ln w="75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7"/>
            <p:cNvSpPr/>
            <p:nvPr/>
          </p:nvSpPr>
          <p:spPr>
            <a:xfrm>
              <a:off x="6362075" y="1606350"/>
              <a:ext cx="486275" cy="27700"/>
            </a:xfrm>
            <a:custGeom>
              <a:avLst/>
              <a:gdLst/>
              <a:ahLst/>
              <a:cxnLst/>
              <a:rect l="l" t="t" r="r" b="b"/>
              <a:pathLst>
                <a:path w="19451" h="1108" extrusionOk="0">
                  <a:moveTo>
                    <a:pt x="303" y="1"/>
                  </a:moveTo>
                  <a:lnTo>
                    <a:pt x="1" y="336"/>
                  </a:lnTo>
                  <a:lnTo>
                    <a:pt x="1" y="772"/>
                  </a:lnTo>
                  <a:lnTo>
                    <a:pt x="303" y="1107"/>
                  </a:lnTo>
                  <a:lnTo>
                    <a:pt x="19148" y="1107"/>
                  </a:lnTo>
                  <a:lnTo>
                    <a:pt x="19450" y="772"/>
                  </a:lnTo>
                  <a:lnTo>
                    <a:pt x="19450" y="336"/>
                  </a:lnTo>
                  <a:lnTo>
                    <a:pt x="191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7"/>
            <p:cNvSpPr/>
            <p:nvPr/>
          </p:nvSpPr>
          <p:spPr>
            <a:xfrm>
              <a:off x="6362925" y="1704450"/>
              <a:ext cx="483725" cy="28525"/>
            </a:xfrm>
            <a:custGeom>
              <a:avLst/>
              <a:gdLst/>
              <a:ahLst/>
              <a:cxnLst/>
              <a:rect l="l" t="t" r="r" b="b"/>
              <a:pathLst>
                <a:path w="19349" h="1141" extrusionOk="0">
                  <a:moveTo>
                    <a:pt x="537" y="0"/>
                  </a:moveTo>
                  <a:lnTo>
                    <a:pt x="302" y="34"/>
                  </a:lnTo>
                  <a:lnTo>
                    <a:pt x="0" y="369"/>
                  </a:lnTo>
                  <a:lnTo>
                    <a:pt x="0" y="805"/>
                  </a:lnTo>
                  <a:lnTo>
                    <a:pt x="302" y="1107"/>
                  </a:lnTo>
                  <a:lnTo>
                    <a:pt x="537" y="1140"/>
                  </a:lnTo>
                  <a:lnTo>
                    <a:pt x="18812" y="1140"/>
                  </a:lnTo>
                  <a:lnTo>
                    <a:pt x="19081" y="1107"/>
                  </a:lnTo>
                  <a:lnTo>
                    <a:pt x="19349" y="805"/>
                  </a:lnTo>
                  <a:lnTo>
                    <a:pt x="19349" y="369"/>
                  </a:lnTo>
                  <a:lnTo>
                    <a:pt x="19081" y="34"/>
                  </a:lnTo>
                  <a:lnTo>
                    <a:pt x="188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7"/>
            <p:cNvSpPr/>
            <p:nvPr/>
          </p:nvSpPr>
          <p:spPr>
            <a:xfrm>
              <a:off x="6362075" y="1803375"/>
              <a:ext cx="486275" cy="28525"/>
            </a:xfrm>
            <a:custGeom>
              <a:avLst/>
              <a:gdLst/>
              <a:ahLst/>
              <a:cxnLst/>
              <a:rect l="l" t="t" r="r" b="b"/>
              <a:pathLst>
                <a:path w="19451" h="1141" extrusionOk="0">
                  <a:moveTo>
                    <a:pt x="571" y="0"/>
                  </a:moveTo>
                  <a:lnTo>
                    <a:pt x="303" y="34"/>
                  </a:lnTo>
                  <a:lnTo>
                    <a:pt x="1" y="335"/>
                  </a:lnTo>
                  <a:lnTo>
                    <a:pt x="1" y="805"/>
                  </a:lnTo>
                  <a:lnTo>
                    <a:pt x="303" y="1107"/>
                  </a:lnTo>
                  <a:lnTo>
                    <a:pt x="571" y="1140"/>
                  </a:lnTo>
                  <a:lnTo>
                    <a:pt x="18846" y="1140"/>
                  </a:lnTo>
                  <a:lnTo>
                    <a:pt x="19148" y="1107"/>
                  </a:lnTo>
                  <a:lnTo>
                    <a:pt x="19450" y="805"/>
                  </a:lnTo>
                  <a:lnTo>
                    <a:pt x="19450" y="335"/>
                  </a:lnTo>
                  <a:lnTo>
                    <a:pt x="19148" y="34"/>
                  </a:lnTo>
                  <a:lnTo>
                    <a:pt x="188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7"/>
            <p:cNvSpPr/>
            <p:nvPr/>
          </p:nvSpPr>
          <p:spPr>
            <a:xfrm>
              <a:off x="6362925" y="1902275"/>
              <a:ext cx="483725" cy="28550"/>
            </a:xfrm>
            <a:custGeom>
              <a:avLst/>
              <a:gdLst/>
              <a:ahLst/>
              <a:cxnLst/>
              <a:rect l="l" t="t" r="r" b="b"/>
              <a:pathLst>
                <a:path w="19349" h="1142" extrusionOk="0">
                  <a:moveTo>
                    <a:pt x="537" y="1"/>
                  </a:moveTo>
                  <a:lnTo>
                    <a:pt x="302" y="34"/>
                  </a:lnTo>
                  <a:lnTo>
                    <a:pt x="0" y="336"/>
                  </a:lnTo>
                  <a:lnTo>
                    <a:pt x="0" y="772"/>
                  </a:lnTo>
                  <a:lnTo>
                    <a:pt x="302" y="1074"/>
                  </a:lnTo>
                  <a:lnTo>
                    <a:pt x="537" y="1141"/>
                  </a:lnTo>
                  <a:lnTo>
                    <a:pt x="18812" y="1141"/>
                  </a:lnTo>
                  <a:lnTo>
                    <a:pt x="19081" y="1074"/>
                  </a:lnTo>
                  <a:lnTo>
                    <a:pt x="19349" y="772"/>
                  </a:lnTo>
                  <a:lnTo>
                    <a:pt x="19349" y="336"/>
                  </a:lnTo>
                  <a:lnTo>
                    <a:pt x="19081" y="34"/>
                  </a:lnTo>
                  <a:lnTo>
                    <a:pt x="188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7"/>
            <p:cNvSpPr/>
            <p:nvPr/>
          </p:nvSpPr>
          <p:spPr>
            <a:xfrm>
              <a:off x="6362075" y="2001200"/>
              <a:ext cx="486275" cy="27700"/>
            </a:xfrm>
            <a:custGeom>
              <a:avLst/>
              <a:gdLst/>
              <a:ahLst/>
              <a:cxnLst/>
              <a:rect l="l" t="t" r="r" b="b"/>
              <a:pathLst>
                <a:path w="19451" h="1108" extrusionOk="0">
                  <a:moveTo>
                    <a:pt x="303" y="1"/>
                  </a:moveTo>
                  <a:lnTo>
                    <a:pt x="1" y="336"/>
                  </a:lnTo>
                  <a:lnTo>
                    <a:pt x="1" y="772"/>
                  </a:lnTo>
                  <a:lnTo>
                    <a:pt x="303" y="1107"/>
                  </a:lnTo>
                  <a:lnTo>
                    <a:pt x="19148" y="1107"/>
                  </a:lnTo>
                  <a:lnTo>
                    <a:pt x="19450" y="772"/>
                  </a:lnTo>
                  <a:lnTo>
                    <a:pt x="19450" y="336"/>
                  </a:lnTo>
                  <a:lnTo>
                    <a:pt x="191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7"/>
            <p:cNvSpPr/>
            <p:nvPr/>
          </p:nvSpPr>
          <p:spPr>
            <a:xfrm>
              <a:off x="6362075" y="2099300"/>
              <a:ext cx="486275" cy="28525"/>
            </a:xfrm>
            <a:custGeom>
              <a:avLst/>
              <a:gdLst/>
              <a:ahLst/>
              <a:cxnLst/>
              <a:rect l="l" t="t" r="r" b="b"/>
              <a:pathLst>
                <a:path w="19451" h="1141" extrusionOk="0">
                  <a:moveTo>
                    <a:pt x="571" y="0"/>
                  </a:moveTo>
                  <a:lnTo>
                    <a:pt x="303" y="34"/>
                  </a:lnTo>
                  <a:lnTo>
                    <a:pt x="1" y="336"/>
                  </a:lnTo>
                  <a:lnTo>
                    <a:pt x="1" y="805"/>
                  </a:lnTo>
                  <a:lnTo>
                    <a:pt x="303" y="1107"/>
                  </a:lnTo>
                  <a:lnTo>
                    <a:pt x="571" y="1140"/>
                  </a:lnTo>
                  <a:lnTo>
                    <a:pt x="18846" y="1140"/>
                  </a:lnTo>
                  <a:lnTo>
                    <a:pt x="19148" y="1107"/>
                  </a:lnTo>
                  <a:lnTo>
                    <a:pt x="19450" y="805"/>
                  </a:lnTo>
                  <a:lnTo>
                    <a:pt x="19450" y="336"/>
                  </a:lnTo>
                  <a:lnTo>
                    <a:pt x="19148" y="34"/>
                  </a:lnTo>
                  <a:lnTo>
                    <a:pt x="188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7"/>
            <p:cNvSpPr/>
            <p:nvPr/>
          </p:nvSpPr>
          <p:spPr>
            <a:xfrm>
              <a:off x="6362925" y="2198225"/>
              <a:ext cx="483725" cy="28525"/>
            </a:xfrm>
            <a:custGeom>
              <a:avLst/>
              <a:gdLst/>
              <a:ahLst/>
              <a:cxnLst/>
              <a:rect l="l" t="t" r="r" b="b"/>
              <a:pathLst>
                <a:path w="19349" h="1141" extrusionOk="0">
                  <a:moveTo>
                    <a:pt x="537" y="0"/>
                  </a:moveTo>
                  <a:lnTo>
                    <a:pt x="302" y="34"/>
                  </a:lnTo>
                  <a:lnTo>
                    <a:pt x="0" y="336"/>
                  </a:lnTo>
                  <a:lnTo>
                    <a:pt x="0" y="771"/>
                  </a:lnTo>
                  <a:lnTo>
                    <a:pt x="302" y="1107"/>
                  </a:lnTo>
                  <a:lnTo>
                    <a:pt x="537" y="1140"/>
                  </a:lnTo>
                  <a:lnTo>
                    <a:pt x="18812" y="1140"/>
                  </a:lnTo>
                  <a:lnTo>
                    <a:pt x="19081" y="1107"/>
                  </a:lnTo>
                  <a:lnTo>
                    <a:pt x="19349" y="771"/>
                  </a:lnTo>
                  <a:lnTo>
                    <a:pt x="19349" y="336"/>
                  </a:lnTo>
                  <a:lnTo>
                    <a:pt x="19081" y="34"/>
                  </a:lnTo>
                  <a:lnTo>
                    <a:pt x="188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7"/>
            <p:cNvSpPr/>
            <p:nvPr/>
          </p:nvSpPr>
          <p:spPr>
            <a:xfrm>
              <a:off x="6362925" y="2286250"/>
              <a:ext cx="483725" cy="28525"/>
            </a:xfrm>
            <a:custGeom>
              <a:avLst/>
              <a:gdLst/>
              <a:ahLst/>
              <a:cxnLst/>
              <a:rect l="l" t="t" r="r" b="b"/>
              <a:pathLst>
                <a:path w="19349" h="1141" extrusionOk="0">
                  <a:moveTo>
                    <a:pt x="537" y="0"/>
                  </a:moveTo>
                  <a:lnTo>
                    <a:pt x="302" y="34"/>
                  </a:lnTo>
                  <a:lnTo>
                    <a:pt x="0" y="336"/>
                  </a:lnTo>
                  <a:lnTo>
                    <a:pt x="0" y="771"/>
                  </a:lnTo>
                  <a:lnTo>
                    <a:pt x="302" y="1073"/>
                  </a:lnTo>
                  <a:lnTo>
                    <a:pt x="537" y="1140"/>
                  </a:lnTo>
                  <a:lnTo>
                    <a:pt x="18812" y="1140"/>
                  </a:lnTo>
                  <a:lnTo>
                    <a:pt x="19081" y="1073"/>
                  </a:lnTo>
                  <a:lnTo>
                    <a:pt x="19349" y="771"/>
                  </a:lnTo>
                  <a:lnTo>
                    <a:pt x="19349" y="336"/>
                  </a:lnTo>
                  <a:lnTo>
                    <a:pt x="19081" y="34"/>
                  </a:lnTo>
                  <a:lnTo>
                    <a:pt x="188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7"/>
            <p:cNvSpPr/>
            <p:nvPr/>
          </p:nvSpPr>
          <p:spPr>
            <a:xfrm>
              <a:off x="6362075" y="2384325"/>
              <a:ext cx="486275" cy="28525"/>
            </a:xfrm>
            <a:custGeom>
              <a:avLst/>
              <a:gdLst/>
              <a:ahLst/>
              <a:cxnLst/>
              <a:rect l="l" t="t" r="r" b="b"/>
              <a:pathLst>
                <a:path w="19451" h="1141" extrusionOk="0">
                  <a:moveTo>
                    <a:pt x="571" y="1"/>
                  </a:moveTo>
                  <a:lnTo>
                    <a:pt x="303" y="34"/>
                  </a:lnTo>
                  <a:lnTo>
                    <a:pt x="1" y="336"/>
                  </a:lnTo>
                  <a:lnTo>
                    <a:pt x="1" y="805"/>
                  </a:lnTo>
                  <a:lnTo>
                    <a:pt x="303" y="1107"/>
                  </a:lnTo>
                  <a:lnTo>
                    <a:pt x="571" y="1141"/>
                  </a:lnTo>
                  <a:lnTo>
                    <a:pt x="18846" y="1141"/>
                  </a:lnTo>
                  <a:lnTo>
                    <a:pt x="19148" y="1107"/>
                  </a:lnTo>
                  <a:lnTo>
                    <a:pt x="19450" y="805"/>
                  </a:lnTo>
                  <a:lnTo>
                    <a:pt x="19450" y="336"/>
                  </a:lnTo>
                  <a:lnTo>
                    <a:pt x="19148" y="34"/>
                  </a:lnTo>
                  <a:lnTo>
                    <a:pt x="188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7"/>
            <p:cNvSpPr/>
            <p:nvPr/>
          </p:nvSpPr>
          <p:spPr>
            <a:xfrm>
              <a:off x="6362925" y="2483250"/>
              <a:ext cx="483725" cy="28525"/>
            </a:xfrm>
            <a:custGeom>
              <a:avLst/>
              <a:gdLst/>
              <a:ahLst/>
              <a:cxnLst/>
              <a:rect l="l" t="t" r="r" b="b"/>
              <a:pathLst>
                <a:path w="19349" h="1141" extrusionOk="0">
                  <a:moveTo>
                    <a:pt x="537" y="1"/>
                  </a:moveTo>
                  <a:lnTo>
                    <a:pt x="302" y="34"/>
                  </a:lnTo>
                  <a:lnTo>
                    <a:pt x="0" y="336"/>
                  </a:lnTo>
                  <a:lnTo>
                    <a:pt x="0" y="772"/>
                  </a:lnTo>
                  <a:lnTo>
                    <a:pt x="302" y="1107"/>
                  </a:lnTo>
                  <a:lnTo>
                    <a:pt x="537" y="1141"/>
                  </a:lnTo>
                  <a:lnTo>
                    <a:pt x="18812" y="1141"/>
                  </a:lnTo>
                  <a:lnTo>
                    <a:pt x="19081" y="1107"/>
                  </a:lnTo>
                  <a:lnTo>
                    <a:pt x="19349" y="772"/>
                  </a:lnTo>
                  <a:lnTo>
                    <a:pt x="19349" y="336"/>
                  </a:lnTo>
                  <a:lnTo>
                    <a:pt x="19081" y="34"/>
                  </a:lnTo>
                  <a:lnTo>
                    <a:pt x="188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7"/>
            <p:cNvSpPr/>
            <p:nvPr/>
          </p:nvSpPr>
          <p:spPr>
            <a:xfrm>
              <a:off x="6362075" y="2582175"/>
              <a:ext cx="486275" cy="27700"/>
            </a:xfrm>
            <a:custGeom>
              <a:avLst/>
              <a:gdLst/>
              <a:ahLst/>
              <a:cxnLst/>
              <a:rect l="l" t="t" r="r" b="b"/>
              <a:pathLst>
                <a:path w="19451" h="1108" extrusionOk="0">
                  <a:moveTo>
                    <a:pt x="303" y="0"/>
                  </a:moveTo>
                  <a:lnTo>
                    <a:pt x="1" y="336"/>
                  </a:lnTo>
                  <a:lnTo>
                    <a:pt x="1" y="772"/>
                  </a:lnTo>
                  <a:lnTo>
                    <a:pt x="303" y="1107"/>
                  </a:lnTo>
                  <a:lnTo>
                    <a:pt x="19148" y="1107"/>
                  </a:lnTo>
                  <a:lnTo>
                    <a:pt x="19450" y="772"/>
                  </a:lnTo>
                  <a:lnTo>
                    <a:pt x="19450" y="336"/>
                  </a:lnTo>
                  <a:lnTo>
                    <a:pt x="191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7"/>
            <p:cNvSpPr/>
            <p:nvPr/>
          </p:nvSpPr>
          <p:spPr>
            <a:xfrm>
              <a:off x="6362925" y="2680250"/>
              <a:ext cx="483725" cy="28550"/>
            </a:xfrm>
            <a:custGeom>
              <a:avLst/>
              <a:gdLst/>
              <a:ahLst/>
              <a:cxnLst/>
              <a:rect l="l" t="t" r="r" b="b"/>
              <a:pathLst>
                <a:path w="19349" h="1142" extrusionOk="0">
                  <a:moveTo>
                    <a:pt x="537" y="1"/>
                  </a:moveTo>
                  <a:lnTo>
                    <a:pt x="302" y="34"/>
                  </a:lnTo>
                  <a:lnTo>
                    <a:pt x="0" y="370"/>
                  </a:lnTo>
                  <a:lnTo>
                    <a:pt x="0" y="772"/>
                  </a:lnTo>
                  <a:lnTo>
                    <a:pt x="302" y="1108"/>
                  </a:lnTo>
                  <a:lnTo>
                    <a:pt x="537" y="1141"/>
                  </a:lnTo>
                  <a:lnTo>
                    <a:pt x="18812" y="1141"/>
                  </a:lnTo>
                  <a:lnTo>
                    <a:pt x="19081" y="1108"/>
                  </a:lnTo>
                  <a:lnTo>
                    <a:pt x="19349" y="772"/>
                  </a:lnTo>
                  <a:lnTo>
                    <a:pt x="19349" y="370"/>
                  </a:lnTo>
                  <a:lnTo>
                    <a:pt x="19081" y="34"/>
                  </a:lnTo>
                  <a:lnTo>
                    <a:pt x="188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7"/>
            <p:cNvSpPr/>
            <p:nvPr/>
          </p:nvSpPr>
          <p:spPr>
            <a:xfrm>
              <a:off x="6362075" y="2779175"/>
              <a:ext cx="486275" cy="28525"/>
            </a:xfrm>
            <a:custGeom>
              <a:avLst/>
              <a:gdLst/>
              <a:ahLst/>
              <a:cxnLst/>
              <a:rect l="l" t="t" r="r" b="b"/>
              <a:pathLst>
                <a:path w="19451" h="1141" extrusionOk="0">
                  <a:moveTo>
                    <a:pt x="303" y="1"/>
                  </a:moveTo>
                  <a:lnTo>
                    <a:pt x="1" y="336"/>
                  </a:lnTo>
                  <a:lnTo>
                    <a:pt x="1" y="806"/>
                  </a:lnTo>
                  <a:lnTo>
                    <a:pt x="303" y="1107"/>
                  </a:lnTo>
                  <a:lnTo>
                    <a:pt x="571" y="1141"/>
                  </a:lnTo>
                  <a:lnTo>
                    <a:pt x="18846" y="1141"/>
                  </a:lnTo>
                  <a:lnTo>
                    <a:pt x="19148" y="1107"/>
                  </a:lnTo>
                  <a:lnTo>
                    <a:pt x="19450" y="806"/>
                  </a:lnTo>
                  <a:lnTo>
                    <a:pt x="19450" y="336"/>
                  </a:lnTo>
                  <a:lnTo>
                    <a:pt x="191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7"/>
            <p:cNvSpPr/>
            <p:nvPr/>
          </p:nvSpPr>
          <p:spPr>
            <a:xfrm>
              <a:off x="6362075" y="2878100"/>
              <a:ext cx="486275" cy="27700"/>
            </a:xfrm>
            <a:custGeom>
              <a:avLst/>
              <a:gdLst/>
              <a:ahLst/>
              <a:cxnLst/>
              <a:rect l="l" t="t" r="r" b="b"/>
              <a:pathLst>
                <a:path w="19451" h="1108" extrusionOk="0">
                  <a:moveTo>
                    <a:pt x="303" y="1"/>
                  </a:moveTo>
                  <a:lnTo>
                    <a:pt x="1" y="336"/>
                  </a:lnTo>
                  <a:lnTo>
                    <a:pt x="1" y="772"/>
                  </a:lnTo>
                  <a:lnTo>
                    <a:pt x="303" y="1107"/>
                  </a:lnTo>
                  <a:lnTo>
                    <a:pt x="19148" y="1107"/>
                  </a:lnTo>
                  <a:lnTo>
                    <a:pt x="19450" y="772"/>
                  </a:lnTo>
                  <a:lnTo>
                    <a:pt x="19450" y="336"/>
                  </a:lnTo>
                  <a:lnTo>
                    <a:pt x="191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7"/>
            <p:cNvSpPr/>
            <p:nvPr/>
          </p:nvSpPr>
          <p:spPr>
            <a:xfrm>
              <a:off x="7675750" y="1606350"/>
              <a:ext cx="486250" cy="27700"/>
            </a:xfrm>
            <a:custGeom>
              <a:avLst/>
              <a:gdLst/>
              <a:ahLst/>
              <a:cxnLst/>
              <a:rect l="l" t="t" r="r" b="b"/>
              <a:pathLst>
                <a:path w="19450" h="1108" extrusionOk="0">
                  <a:moveTo>
                    <a:pt x="302" y="1"/>
                  </a:moveTo>
                  <a:lnTo>
                    <a:pt x="0" y="336"/>
                  </a:lnTo>
                  <a:lnTo>
                    <a:pt x="0" y="772"/>
                  </a:lnTo>
                  <a:lnTo>
                    <a:pt x="302" y="1107"/>
                  </a:lnTo>
                  <a:lnTo>
                    <a:pt x="19148" y="1107"/>
                  </a:lnTo>
                  <a:lnTo>
                    <a:pt x="19450" y="772"/>
                  </a:lnTo>
                  <a:lnTo>
                    <a:pt x="19450" y="336"/>
                  </a:lnTo>
                  <a:lnTo>
                    <a:pt x="191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7"/>
            <p:cNvSpPr/>
            <p:nvPr/>
          </p:nvSpPr>
          <p:spPr>
            <a:xfrm>
              <a:off x="7676600" y="1704450"/>
              <a:ext cx="484575" cy="28525"/>
            </a:xfrm>
            <a:custGeom>
              <a:avLst/>
              <a:gdLst/>
              <a:ahLst/>
              <a:cxnLst/>
              <a:rect l="l" t="t" r="r" b="b"/>
              <a:pathLst>
                <a:path w="19383" h="1141" extrusionOk="0">
                  <a:moveTo>
                    <a:pt x="570" y="0"/>
                  </a:moveTo>
                  <a:lnTo>
                    <a:pt x="302" y="34"/>
                  </a:lnTo>
                  <a:lnTo>
                    <a:pt x="0" y="369"/>
                  </a:lnTo>
                  <a:lnTo>
                    <a:pt x="0" y="805"/>
                  </a:lnTo>
                  <a:lnTo>
                    <a:pt x="302" y="1107"/>
                  </a:lnTo>
                  <a:lnTo>
                    <a:pt x="570" y="1140"/>
                  </a:lnTo>
                  <a:lnTo>
                    <a:pt x="18812" y="1140"/>
                  </a:lnTo>
                  <a:lnTo>
                    <a:pt x="19081" y="1107"/>
                  </a:lnTo>
                  <a:lnTo>
                    <a:pt x="19382" y="805"/>
                  </a:lnTo>
                  <a:lnTo>
                    <a:pt x="19382" y="369"/>
                  </a:lnTo>
                  <a:lnTo>
                    <a:pt x="19081" y="34"/>
                  </a:lnTo>
                  <a:lnTo>
                    <a:pt x="188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7"/>
            <p:cNvSpPr/>
            <p:nvPr/>
          </p:nvSpPr>
          <p:spPr>
            <a:xfrm>
              <a:off x="7675750" y="1803375"/>
              <a:ext cx="486250" cy="28525"/>
            </a:xfrm>
            <a:custGeom>
              <a:avLst/>
              <a:gdLst/>
              <a:ahLst/>
              <a:cxnLst/>
              <a:rect l="l" t="t" r="r" b="b"/>
              <a:pathLst>
                <a:path w="19450" h="1141" extrusionOk="0">
                  <a:moveTo>
                    <a:pt x="604" y="0"/>
                  </a:moveTo>
                  <a:lnTo>
                    <a:pt x="302" y="34"/>
                  </a:lnTo>
                  <a:lnTo>
                    <a:pt x="0" y="335"/>
                  </a:lnTo>
                  <a:lnTo>
                    <a:pt x="0" y="805"/>
                  </a:lnTo>
                  <a:lnTo>
                    <a:pt x="302" y="1107"/>
                  </a:lnTo>
                  <a:lnTo>
                    <a:pt x="604" y="1140"/>
                  </a:lnTo>
                  <a:lnTo>
                    <a:pt x="18846" y="1140"/>
                  </a:lnTo>
                  <a:lnTo>
                    <a:pt x="19148" y="1107"/>
                  </a:lnTo>
                  <a:lnTo>
                    <a:pt x="19450" y="805"/>
                  </a:lnTo>
                  <a:lnTo>
                    <a:pt x="19450" y="335"/>
                  </a:lnTo>
                  <a:lnTo>
                    <a:pt x="19148" y="34"/>
                  </a:lnTo>
                  <a:lnTo>
                    <a:pt x="188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7"/>
            <p:cNvSpPr/>
            <p:nvPr/>
          </p:nvSpPr>
          <p:spPr>
            <a:xfrm>
              <a:off x="7676600" y="1902275"/>
              <a:ext cx="484575" cy="28550"/>
            </a:xfrm>
            <a:custGeom>
              <a:avLst/>
              <a:gdLst/>
              <a:ahLst/>
              <a:cxnLst/>
              <a:rect l="l" t="t" r="r" b="b"/>
              <a:pathLst>
                <a:path w="19383" h="1142" extrusionOk="0">
                  <a:moveTo>
                    <a:pt x="570" y="1"/>
                  </a:moveTo>
                  <a:lnTo>
                    <a:pt x="302" y="34"/>
                  </a:lnTo>
                  <a:lnTo>
                    <a:pt x="0" y="336"/>
                  </a:lnTo>
                  <a:lnTo>
                    <a:pt x="0" y="772"/>
                  </a:lnTo>
                  <a:lnTo>
                    <a:pt x="302" y="1074"/>
                  </a:lnTo>
                  <a:lnTo>
                    <a:pt x="570" y="1141"/>
                  </a:lnTo>
                  <a:lnTo>
                    <a:pt x="18812" y="1141"/>
                  </a:lnTo>
                  <a:lnTo>
                    <a:pt x="19081" y="1074"/>
                  </a:lnTo>
                  <a:lnTo>
                    <a:pt x="19382" y="772"/>
                  </a:lnTo>
                  <a:lnTo>
                    <a:pt x="19382" y="336"/>
                  </a:lnTo>
                  <a:lnTo>
                    <a:pt x="19081" y="34"/>
                  </a:lnTo>
                  <a:lnTo>
                    <a:pt x="188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7"/>
            <p:cNvSpPr/>
            <p:nvPr/>
          </p:nvSpPr>
          <p:spPr>
            <a:xfrm>
              <a:off x="7675750" y="2001200"/>
              <a:ext cx="486250" cy="27700"/>
            </a:xfrm>
            <a:custGeom>
              <a:avLst/>
              <a:gdLst/>
              <a:ahLst/>
              <a:cxnLst/>
              <a:rect l="l" t="t" r="r" b="b"/>
              <a:pathLst>
                <a:path w="19450" h="1108" extrusionOk="0">
                  <a:moveTo>
                    <a:pt x="302" y="1"/>
                  </a:moveTo>
                  <a:lnTo>
                    <a:pt x="0" y="336"/>
                  </a:lnTo>
                  <a:lnTo>
                    <a:pt x="0" y="772"/>
                  </a:lnTo>
                  <a:lnTo>
                    <a:pt x="302" y="1107"/>
                  </a:lnTo>
                  <a:lnTo>
                    <a:pt x="19148" y="1107"/>
                  </a:lnTo>
                  <a:lnTo>
                    <a:pt x="19450" y="772"/>
                  </a:lnTo>
                  <a:lnTo>
                    <a:pt x="19450" y="336"/>
                  </a:lnTo>
                  <a:lnTo>
                    <a:pt x="191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7"/>
            <p:cNvSpPr/>
            <p:nvPr/>
          </p:nvSpPr>
          <p:spPr>
            <a:xfrm>
              <a:off x="7675750" y="2099300"/>
              <a:ext cx="486250" cy="28525"/>
            </a:xfrm>
            <a:custGeom>
              <a:avLst/>
              <a:gdLst/>
              <a:ahLst/>
              <a:cxnLst/>
              <a:rect l="l" t="t" r="r" b="b"/>
              <a:pathLst>
                <a:path w="19450" h="1141" extrusionOk="0">
                  <a:moveTo>
                    <a:pt x="604" y="0"/>
                  </a:moveTo>
                  <a:lnTo>
                    <a:pt x="302" y="34"/>
                  </a:lnTo>
                  <a:lnTo>
                    <a:pt x="0" y="336"/>
                  </a:lnTo>
                  <a:lnTo>
                    <a:pt x="0" y="805"/>
                  </a:lnTo>
                  <a:lnTo>
                    <a:pt x="302" y="1107"/>
                  </a:lnTo>
                  <a:lnTo>
                    <a:pt x="604" y="1140"/>
                  </a:lnTo>
                  <a:lnTo>
                    <a:pt x="18846" y="1140"/>
                  </a:lnTo>
                  <a:lnTo>
                    <a:pt x="19148" y="1107"/>
                  </a:lnTo>
                  <a:lnTo>
                    <a:pt x="19450" y="805"/>
                  </a:lnTo>
                  <a:lnTo>
                    <a:pt x="19450" y="336"/>
                  </a:lnTo>
                  <a:lnTo>
                    <a:pt x="19148" y="34"/>
                  </a:lnTo>
                  <a:lnTo>
                    <a:pt x="188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7"/>
            <p:cNvSpPr/>
            <p:nvPr/>
          </p:nvSpPr>
          <p:spPr>
            <a:xfrm>
              <a:off x="7676600" y="2198225"/>
              <a:ext cx="484575" cy="28525"/>
            </a:xfrm>
            <a:custGeom>
              <a:avLst/>
              <a:gdLst/>
              <a:ahLst/>
              <a:cxnLst/>
              <a:rect l="l" t="t" r="r" b="b"/>
              <a:pathLst>
                <a:path w="19383" h="1141" extrusionOk="0">
                  <a:moveTo>
                    <a:pt x="570" y="0"/>
                  </a:moveTo>
                  <a:lnTo>
                    <a:pt x="302" y="34"/>
                  </a:lnTo>
                  <a:lnTo>
                    <a:pt x="0" y="336"/>
                  </a:lnTo>
                  <a:lnTo>
                    <a:pt x="0" y="771"/>
                  </a:lnTo>
                  <a:lnTo>
                    <a:pt x="302" y="1107"/>
                  </a:lnTo>
                  <a:lnTo>
                    <a:pt x="570" y="1140"/>
                  </a:lnTo>
                  <a:lnTo>
                    <a:pt x="18812" y="1140"/>
                  </a:lnTo>
                  <a:lnTo>
                    <a:pt x="19081" y="1107"/>
                  </a:lnTo>
                  <a:lnTo>
                    <a:pt x="19382" y="771"/>
                  </a:lnTo>
                  <a:lnTo>
                    <a:pt x="19382" y="336"/>
                  </a:lnTo>
                  <a:lnTo>
                    <a:pt x="19081" y="34"/>
                  </a:lnTo>
                  <a:lnTo>
                    <a:pt x="188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7"/>
            <p:cNvSpPr/>
            <p:nvPr/>
          </p:nvSpPr>
          <p:spPr>
            <a:xfrm>
              <a:off x="7679100" y="2292950"/>
              <a:ext cx="471175" cy="540750"/>
            </a:xfrm>
            <a:custGeom>
              <a:avLst/>
              <a:gdLst/>
              <a:ahLst/>
              <a:cxnLst/>
              <a:rect l="l" t="t" r="r" b="b"/>
              <a:pathLst>
                <a:path w="18847" h="21630" extrusionOk="0">
                  <a:moveTo>
                    <a:pt x="1" y="0"/>
                  </a:moveTo>
                  <a:lnTo>
                    <a:pt x="1" y="21630"/>
                  </a:lnTo>
                  <a:lnTo>
                    <a:pt x="18846" y="21630"/>
                  </a:lnTo>
                  <a:lnTo>
                    <a:pt x="18846" y="0"/>
                  </a:lnTo>
                  <a:close/>
                </a:path>
              </a:pathLst>
            </a:custGeom>
            <a:solidFill>
              <a:srgbClr val="6E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7"/>
            <p:cNvSpPr/>
            <p:nvPr/>
          </p:nvSpPr>
          <p:spPr>
            <a:xfrm>
              <a:off x="7679100" y="2292950"/>
              <a:ext cx="471175" cy="540750"/>
            </a:xfrm>
            <a:custGeom>
              <a:avLst/>
              <a:gdLst/>
              <a:ahLst/>
              <a:cxnLst/>
              <a:rect l="l" t="t" r="r" b="b"/>
              <a:pathLst>
                <a:path w="18847" h="21630" extrusionOk="0">
                  <a:moveTo>
                    <a:pt x="1" y="0"/>
                  </a:moveTo>
                  <a:lnTo>
                    <a:pt x="1" y="21630"/>
                  </a:lnTo>
                  <a:lnTo>
                    <a:pt x="18846" y="21630"/>
                  </a:lnTo>
                  <a:lnTo>
                    <a:pt x="188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6" name="Google Shape;796;p37"/>
          <p:cNvSpPr txBox="1">
            <a:spLocks noGrp="1"/>
          </p:cNvSpPr>
          <p:nvPr>
            <p:ph type="title"/>
          </p:nvPr>
        </p:nvSpPr>
        <p:spPr>
          <a:xfrm>
            <a:off x="720000" y="1048825"/>
            <a:ext cx="3852000" cy="872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GB" err="1"/>
              <a:t>Rumusan</a:t>
            </a:r>
            <a:r>
              <a:rPr lang="en-GB">
                <a:solidFill>
                  <a:schemeClr val="dk2"/>
                </a:solidFill>
              </a:rPr>
              <a:t> </a:t>
            </a:r>
            <a:r>
              <a:rPr lang="en-GB" err="1">
                <a:solidFill>
                  <a:schemeClr val="lt2"/>
                </a:solidFill>
              </a:rPr>
              <a:t>Masalah</a:t>
            </a:r>
            <a:endParaRPr>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6"/>
        <p:cNvGrpSpPr/>
        <p:nvPr/>
      </p:nvGrpSpPr>
      <p:grpSpPr>
        <a:xfrm>
          <a:off x="0" y="0"/>
          <a:ext cx="0" cy="0"/>
          <a:chOff x="0" y="0"/>
          <a:chExt cx="0" cy="0"/>
        </a:xfrm>
      </p:grpSpPr>
      <p:sp>
        <p:nvSpPr>
          <p:cNvPr id="1157" name="Google Shape;1157;p42"/>
          <p:cNvSpPr txBox="1">
            <a:spLocks noGrp="1"/>
          </p:cNvSpPr>
          <p:nvPr>
            <p:ph type="title" idx="2"/>
          </p:nvPr>
        </p:nvSpPr>
        <p:spPr>
          <a:xfrm>
            <a:off x="835600" y="2800350"/>
            <a:ext cx="2146500" cy="47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d-ID"/>
              <a:t>1</a:t>
            </a:r>
            <a:endParaRPr/>
          </a:p>
        </p:txBody>
      </p:sp>
      <p:sp>
        <p:nvSpPr>
          <p:cNvPr id="1160" name="Google Shape;1160;p42"/>
          <p:cNvSpPr txBox="1">
            <a:spLocks noGrp="1"/>
          </p:cNvSpPr>
          <p:nvPr>
            <p:ph type="title" idx="3"/>
          </p:nvPr>
        </p:nvSpPr>
        <p:spPr>
          <a:xfrm>
            <a:off x="3498750" y="2800350"/>
            <a:ext cx="2146500" cy="47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id-ID"/>
              <a:t>2</a:t>
            </a:r>
            <a:endParaRPr/>
          </a:p>
        </p:txBody>
      </p:sp>
      <p:sp>
        <p:nvSpPr>
          <p:cNvPr id="1161" name="Google Shape;1161;p42"/>
          <p:cNvSpPr txBox="1">
            <a:spLocks noGrp="1"/>
          </p:cNvSpPr>
          <p:nvPr>
            <p:ph type="title" idx="5"/>
          </p:nvPr>
        </p:nvSpPr>
        <p:spPr>
          <a:xfrm>
            <a:off x="6161900" y="2800350"/>
            <a:ext cx="2146500" cy="47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id-ID"/>
              <a:t>3</a:t>
            </a:r>
            <a:endParaRPr/>
          </a:p>
        </p:txBody>
      </p:sp>
      <p:grpSp>
        <p:nvGrpSpPr>
          <p:cNvPr id="1163" name="Google Shape;1163;p42"/>
          <p:cNvGrpSpPr/>
          <p:nvPr/>
        </p:nvGrpSpPr>
        <p:grpSpPr>
          <a:xfrm rot="10800000">
            <a:off x="1094220" y="4768074"/>
            <a:ext cx="279251" cy="280502"/>
            <a:chOff x="2600586" y="-942975"/>
            <a:chExt cx="279251" cy="280502"/>
          </a:xfrm>
        </p:grpSpPr>
        <p:sp>
          <p:nvSpPr>
            <p:cNvPr id="1164" name="Google Shape;1164;p42"/>
            <p:cNvSpPr/>
            <p:nvPr/>
          </p:nvSpPr>
          <p:spPr>
            <a:xfrm>
              <a:off x="2733301" y="-9429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2"/>
            <p:cNvSpPr/>
            <p:nvPr/>
          </p:nvSpPr>
          <p:spPr>
            <a:xfrm>
              <a:off x="2733301" y="-7539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2"/>
            <p:cNvSpPr/>
            <p:nvPr/>
          </p:nvSpPr>
          <p:spPr>
            <a:xfrm>
              <a:off x="2789679" y="-8115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2"/>
            <p:cNvSpPr/>
            <p:nvPr/>
          </p:nvSpPr>
          <p:spPr>
            <a:xfrm>
              <a:off x="2600586" y="-8115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42"/>
          <p:cNvGrpSpPr/>
          <p:nvPr/>
        </p:nvGrpSpPr>
        <p:grpSpPr>
          <a:xfrm rot="10800000">
            <a:off x="4043467" y="4662698"/>
            <a:ext cx="225449" cy="226452"/>
            <a:chOff x="2600577" y="-942975"/>
            <a:chExt cx="225449" cy="226452"/>
          </a:xfrm>
        </p:grpSpPr>
        <p:sp>
          <p:nvSpPr>
            <p:cNvPr id="1169" name="Google Shape;1169;p42"/>
            <p:cNvSpPr/>
            <p:nvPr/>
          </p:nvSpPr>
          <p:spPr>
            <a:xfrm>
              <a:off x="2707723" y="-942975"/>
              <a:ext cx="12178" cy="73849"/>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2"/>
            <p:cNvSpPr/>
            <p:nvPr/>
          </p:nvSpPr>
          <p:spPr>
            <a:xfrm>
              <a:off x="2707723" y="-790372"/>
              <a:ext cx="12178" cy="73848"/>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2"/>
            <p:cNvSpPr/>
            <p:nvPr/>
          </p:nvSpPr>
          <p:spPr>
            <a:xfrm>
              <a:off x="2753239" y="-836856"/>
              <a:ext cx="72788" cy="1319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2"/>
            <p:cNvSpPr/>
            <p:nvPr/>
          </p:nvSpPr>
          <p:spPr>
            <a:xfrm>
              <a:off x="2600577" y="-836856"/>
              <a:ext cx="72834" cy="1319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3" name="Google Shape;1173;p42"/>
          <p:cNvGrpSpPr/>
          <p:nvPr/>
        </p:nvGrpSpPr>
        <p:grpSpPr>
          <a:xfrm>
            <a:off x="772452" y="98699"/>
            <a:ext cx="179826" cy="180626"/>
            <a:chOff x="772452" y="98699"/>
            <a:chExt cx="179826" cy="180626"/>
          </a:xfrm>
        </p:grpSpPr>
        <p:sp>
          <p:nvSpPr>
            <p:cNvPr id="1174" name="Google Shape;1174;p42"/>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42"/>
          <p:cNvGrpSpPr/>
          <p:nvPr/>
        </p:nvGrpSpPr>
        <p:grpSpPr>
          <a:xfrm>
            <a:off x="303712" y="1112696"/>
            <a:ext cx="219461" cy="220453"/>
            <a:chOff x="772462" y="98696"/>
            <a:chExt cx="219461" cy="220453"/>
          </a:xfrm>
        </p:grpSpPr>
        <p:sp>
          <p:nvSpPr>
            <p:cNvPr id="1179" name="Google Shape;1179;p42"/>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83;p42"/>
          <p:cNvGrpSpPr/>
          <p:nvPr/>
        </p:nvGrpSpPr>
        <p:grpSpPr>
          <a:xfrm>
            <a:off x="4090088" y="1835513"/>
            <a:ext cx="963825" cy="868875"/>
            <a:chOff x="4090088" y="1606225"/>
            <a:chExt cx="963825" cy="868875"/>
          </a:xfrm>
        </p:grpSpPr>
        <p:sp>
          <p:nvSpPr>
            <p:cNvPr id="1184" name="Google Shape;1184;p42"/>
            <p:cNvSpPr/>
            <p:nvPr/>
          </p:nvSpPr>
          <p:spPr>
            <a:xfrm>
              <a:off x="4090088" y="1606225"/>
              <a:ext cx="963825" cy="868875"/>
            </a:xfrm>
            <a:custGeom>
              <a:avLst/>
              <a:gdLst/>
              <a:ahLst/>
              <a:cxnLst/>
              <a:rect l="l" t="t" r="r" b="b"/>
              <a:pathLst>
                <a:path w="38553" h="34755" extrusionOk="0">
                  <a:moveTo>
                    <a:pt x="12684" y="0"/>
                  </a:moveTo>
                  <a:lnTo>
                    <a:pt x="11286" y="88"/>
                  </a:lnTo>
                  <a:lnTo>
                    <a:pt x="9977" y="306"/>
                  </a:lnTo>
                  <a:lnTo>
                    <a:pt x="8754" y="633"/>
                  </a:lnTo>
                  <a:lnTo>
                    <a:pt x="7663" y="1048"/>
                  </a:lnTo>
                  <a:lnTo>
                    <a:pt x="6658" y="1594"/>
                  </a:lnTo>
                  <a:lnTo>
                    <a:pt x="5807" y="2271"/>
                  </a:lnTo>
                  <a:lnTo>
                    <a:pt x="5108" y="3035"/>
                  </a:lnTo>
                  <a:lnTo>
                    <a:pt x="4541" y="3930"/>
                  </a:lnTo>
                  <a:lnTo>
                    <a:pt x="4170" y="4956"/>
                  </a:lnTo>
                  <a:lnTo>
                    <a:pt x="3973" y="6113"/>
                  </a:lnTo>
                  <a:lnTo>
                    <a:pt x="3951" y="6724"/>
                  </a:lnTo>
                  <a:lnTo>
                    <a:pt x="3930" y="8143"/>
                  </a:lnTo>
                  <a:lnTo>
                    <a:pt x="3602" y="10806"/>
                  </a:lnTo>
                  <a:lnTo>
                    <a:pt x="3035" y="13251"/>
                  </a:lnTo>
                  <a:lnTo>
                    <a:pt x="2358" y="15478"/>
                  </a:lnTo>
                  <a:lnTo>
                    <a:pt x="1244" y="18512"/>
                  </a:lnTo>
                  <a:lnTo>
                    <a:pt x="349" y="21088"/>
                  </a:lnTo>
                  <a:lnTo>
                    <a:pt x="22" y="22617"/>
                  </a:lnTo>
                  <a:lnTo>
                    <a:pt x="0" y="23315"/>
                  </a:lnTo>
                  <a:lnTo>
                    <a:pt x="22" y="24036"/>
                  </a:lnTo>
                  <a:lnTo>
                    <a:pt x="284" y="25738"/>
                  </a:lnTo>
                  <a:lnTo>
                    <a:pt x="786" y="27135"/>
                  </a:lnTo>
                  <a:lnTo>
                    <a:pt x="1266" y="28074"/>
                  </a:lnTo>
                  <a:lnTo>
                    <a:pt x="1899" y="29035"/>
                  </a:lnTo>
                  <a:lnTo>
                    <a:pt x="2707" y="29973"/>
                  </a:lnTo>
                  <a:lnTo>
                    <a:pt x="3690" y="30868"/>
                  </a:lnTo>
                  <a:lnTo>
                    <a:pt x="4912" y="31720"/>
                  </a:lnTo>
                  <a:lnTo>
                    <a:pt x="6331" y="32484"/>
                  </a:lnTo>
                  <a:lnTo>
                    <a:pt x="8012" y="33183"/>
                  </a:lnTo>
                  <a:lnTo>
                    <a:pt x="9955" y="33772"/>
                  </a:lnTo>
                  <a:lnTo>
                    <a:pt x="12182" y="34230"/>
                  </a:lnTo>
                  <a:lnTo>
                    <a:pt x="14692" y="34558"/>
                  </a:lnTo>
                  <a:lnTo>
                    <a:pt x="17530" y="34732"/>
                  </a:lnTo>
                  <a:lnTo>
                    <a:pt x="19102" y="34754"/>
                  </a:lnTo>
                  <a:lnTo>
                    <a:pt x="20674" y="34732"/>
                  </a:lnTo>
                  <a:lnTo>
                    <a:pt x="23511" y="34492"/>
                  </a:lnTo>
                  <a:lnTo>
                    <a:pt x="26066" y="34056"/>
                  </a:lnTo>
                  <a:lnTo>
                    <a:pt x="28292" y="33444"/>
                  </a:lnTo>
                  <a:lnTo>
                    <a:pt x="30257" y="32659"/>
                  </a:lnTo>
                  <a:lnTo>
                    <a:pt x="31960" y="31742"/>
                  </a:lnTo>
                  <a:lnTo>
                    <a:pt x="33422" y="30716"/>
                  </a:lnTo>
                  <a:lnTo>
                    <a:pt x="34667" y="29624"/>
                  </a:lnTo>
                  <a:lnTo>
                    <a:pt x="35693" y="28445"/>
                  </a:lnTo>
                  <a:lnTo>
                    <a:pt x="36522" y="27245"/>
                  </a:lnTo>
                  <a:lnTo>
                    <a:pt x="37199" y="26022"/>
                  </a:lnTo>
                  <a:lnTo>
                    <a:pt x="37701" y="24821"/>
                  </a:lnTo>
                  <a:lnTo>
                    <a:pt x="38225" y="23097"/>
                  </a:lnTo>
                  <a:lnTo>
                    <a:pt x="38531" y="21067"/>
                  </a:lnTo>
                  <a:lnTo>
                    <a:pt x="38553" y="20259"/>
                  </a:lnTo>
                  <a:lnTo>
                    <a:pt x="38531" y="19386"/>
                  </a:lnTo>
                  <a:lnTo>
                    <a:pt x="38334" y="17661"/>
                  </a:lnTo>
                  <a:lnTo>
                    <a:pt x="37963" y="16024"/>
                  </a:lnTo>
                  <a:lnTo>
                    <a:pt x="37396" y="14452"/>
                  </a:lnTo>
                  <a:lnTo>
                    <a:pt x="36697" y="12924"/>
                  </a:lnTo>
                  <a:lnTo>
                    <a:pt x="35846" y="11505"/>
                  </a:lnTo>
                  <a:lnTo>
                    <a:pt x="34841" y="10130"/>
                  </a:lnTo>
                  <a:lnTo>
                    <a:pt x="33750" y="8842"/>
                  </a:lnTo>
                  <a:lnTo>
                    <a:pt x="32527" y="7641"/>
                  </a:lnTo>
                  <a:lnTo>
                    <a:pt x="31218" y="6528"/>
                  </a:lnTo>
                  <a:lnTo>
                    <a:pt x="29820" y="5480"/>
                  </a:lnTo>
                  <a:lnTo>
                    <a:pt x="28358" y="4519"/>
                  </a:lnTo>
                  <a:lnTo>
                    <a:pt x="26066" y="3231"/>
                  </a:lnTo>
                  <a:lnTo>
                    <a:pt x="22878" y="1834"/>
                  </a:lnTo>
                  <a:lnTo>
                    <a:pt x="19626" y="830"/>
                  </a:lnTo>
                  <a:lnTo>
                    <a:pt x="16438" y="197"/>
                  </a:lnTo>
                  <a:lnTo>
                    <a:pt x="14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2"/>
            <p:cNvSpPr/>
            <p:nvPr/>
          </p:nvSpPr>
          <p:spPr>
            <a:xfrm>
              <a:off x="4343313" y="1730100"/>
              <a:ext cx="456275" cy="525600"/>
            </a:xfrm>
            <a:custGeom>
              <a:avLst/>
              <a:gdLst/>
              <a:ahLst/>
              <a:cxnLst/>
              <a:rect l="l" t="t" r="r" b="b"/>
              <a:pathLst>
                <a:path w="18251" h="21024" extrusionOk="0">
                  <a:moveTo>
                    <a:pt x="8623" y="1"/>
                  </a:moveTo>
                  <a:lnTo>
                    <a:pt x="8100" y="66"/>
                  </a:lnTo>
                  <a:lnTo>
                    <a:pt x="7357" y="154"/>
                  </a:lnTo>
                  <a:lnTo>
                    <a:pt x="5938" y="568"/>
                  </a:lnTo>
                  <a:lnTo>
                    <a:pt x="4607" y="1180"/>
                  </a:lnTo>
                  <a:lnTo>
                    <a:pt x="3406" y="2009"/>
                  </a:lnTo>
                  <a:lnTo>
                    <a:pt x="2358" y="3013"/>
                  </a:lnTo>
                  <a:lnTo>
                    <a:pt x="1463" y="4170"/>
                  </a:lnTo>
                  <a:lnTo>
                    <a:pt x="765" y="5458"/>
                  </a:lnTo>
                  <a:lnTo>
                    <a:pt x="284" y="6856"/>
                  </a:lnTo>
                  <a:lnTo>
                    <a:pt x="131" y="7598"/>
                  </a:lnTo>
                  <a:lnTo>
                    <a:pt x="44" y="8165"/>
                  </a:lnTo>
                  <a:lnTo>
                    <a:pt x="0" y="9301"/>
                  </a:lnTo>
                  <a:lnTo>
                    <a:pt x="88" y="10414"/>
                  </a:lnTo>
                  <a:lnTo>
                    <a:pt x="306" y="11484"/>
                  </a:lnTo>
                  <a:lnTo>
                    <a:pt x="634" y="12510"/>
                  </a:lnTo>
                  <a:lnTo>
                    <a:pt x="1092" y="13470"/>
                  </a:lnTo>
                  <a:lnTo>
                    <a:pt x="1638" y="14365"/>
                  </a:lnTo>
                  <a:lnTo>
                    <a:pt x="2293" y="15195"/>
                  </a:lnTo>
                  <a:lnTo>
                    <a:pt x="2664" y="15588"/>
                  </a:lnTo>
                  <a:lnTo>
                    <a:pt x="3057" y="16002"/>
                  </a:lnTo>
                  <a:lnTo>
                    <a:pt x="3690" y="16919"/>
                  </a:lnTo>
                  <a:lnTo>
                    <a:pt x="4148" y="17945"/>
                  </a:lnTo>
                  <a:lnTo>
                    <a:pt x="4388" y="19059"/>
                  </a:lnTo>
                  <a:lnTo>
                    <a:pt x="4410" y="19626"/>
                  </a:lnTo>
                  <a:lnTo>
                    <a:pt x="4410" y="21023"/>
                  </a:lnTo>
                  <a:lnTo>
                    <a:pt x="13841" y="21023"/>
                  </a:lnTo>
                  <a:lnTo>
                    <a:pt x="13841" y="19626"/>
                  </a:lnTo>
                  <a:lnTo>
                    <a:pt x="13841" y="19059"/>
                  </a:lnTo>
                  <a:lnTo>
                    <a:pt x="14081" y="17967"/>
                  </a:lnTo>
                  <a:lnTo>
                    <a:pt x="14539" y="16941"/>
                  </a:lnTo>
                  <a:lnTo>
                    <a:pt x="15173" y="16002"/>
                  </a:lnTo>
                  <a:lnTo>
                    <a:pt x="15587" y="15588"/>
                  </a:lnTo>
                  <a:lnTo>
                    <a:pt x="16177" y="14933"/>
                  </a:lnTo>
                  <a:lnTo>
                    <a:pt x="17159" y="13470"/>
                  </a:lnTo>
                  <a:lnTo>
                    <a:pt x="17858" y="11833"/>
                  </a:lnTo>
                  <a:lnTo>
                    <a:pt x="18229" y="10043"/>
                  </a:lnTo>
                  <a:lnTo>
                    <a:pt x="18251" y="9126"/>
                  </a:lnTo>
                  <a:lnTo>
                    <a:pt x="18251" y="8602"/>
                  </a:lnTo>
                  <a:lnTo>
                    <a:pt x="18142" y="7620"/>
                  </a:lnTo>
                  <a:lnTo>
                    <a:pt x="17792" y="6222"/>
                  </a:lnTo>
                  <a:lnTo>
                    <a:pt x="17028" y="4476"/>
                  </a:lnTo>
                  <a:lnTo>
                    <a:pt x="15915" y="2970"/>
                  </a:lnTo>
                  <a:lnTo>
                    <a:pt x="14518" y="1725"/>
                  </a:lnTo>
                  <a:lnTo>
                    <a:pt x="12902" y="765"/>
                  </a:lnTo>
                  <a:lnTo>
                    <a:pt x="11549" y="306"/>
                  </a:lnTo>
                  <a:lnTo>
                    <a:pt x="10610" y="110"/>
                  </a:lnTo>
                  <a:lnTo>
                    <a:pt x="962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2"/>
            <p:cNvSpPr/>
            <p:nvPr/>
          </p:nvSpPr>
          <p:spPr>
            <a:xfrm>
              <a:off x="4453563" y="2255675"/>
              <a:ext cx="235775" cy="96075"/>
            </a:xfrm>
            <a:custGeom>
              <a:avLst/>
              <a:gdLst/>
              <a:ahLst/>
              <a:cxnLst/>
              <a:rect l="l" t="t" r="r" b="b"/>
              <a:pathLst>
                <a:path w="9431" h="3843" extrusionOk="0">
                  <a:moveTo>
                    <a:pt x="0" y="0"/>
                  </a:moveTo>
                  <a:lnTo>
                    <a:pt x="0" y="1681"/>
                  </a:lnTo>
                  <a:lnTo>
                    <a:pt x="44" y="2118"/>
                  </a:lnTo>
                  <a:lnTo>
                    <a:pt x="349" y="2882"/>
                  </a:lnTo>
                  <a:lnTo>
                    <a:pt x="939" y="3472"/>
                  </a:lnTo>
                  <a:lnTo>
                    <a:pt x="1725" y="3799"/>
                  </a:lnTo>
                  <a:lnTo>
                    <a:pt x="2161" y="3843"/>
                  </a:lnTo>
                  <a:lnTo>
                    <a:pt x="7270" y="3843"/>
                  </a:lnTo>
                  <a:lnTo>
                    <a:pt x="7706" y="3799"/>
                  </a:lnTo>
                  <a:lnTo>
                    <a:pt x="8492" y="3493"/>
                  </a:lnTo>
                  <a:lnTo>
                    <a:pt x="9060" y="2904"/>
                  </a:lnTo>
                  <a:lnTo>
                    <a:pt x="9387" y="2118"/>
                  </a:lnTo>
                  <a:lnTo>
                    <a:pt x="9431" y="1681"/>
                  </a:lnTo>
                  <a:lnTo>
                    <a:pt x="9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2"/>
            <p:cNvSpPr/>
            <p:nvPr/>
          </p:nvSpPr>
          <p:spPr>
            <a:xfrm>
              <a:off x="4321488" y="1708825"/>
              <a:ext cx="499400" cy="664750"/>
            </a:xfrm>
            <a:custGeom>
              <a:avLst/>
              <a:gdLst/>
              <a:ahLst/>
              <a:cxnLst/>
              <a:rect l="l" t="t" r="r" b="b"/>
              <a:pathLst>
                <a:path w="19976" h="26590" extrusionOk="0">
                  <a:moveTo>
                    <a:pt x="10042" y="1638"/>
                  </a:moveTo>
                  <a:lnTo>
                    <a:pt x="10806" y="1660"/>
                  </a:lnTo>
                  <a:lnTo>
                    <a:pt x="12291" y="1943"/>
                  </a:lnTo>
                  <a:lnTo>
                    <a:pt x="13688" y="2467"/>
                  </a:lnTo>
                  <a:lnTo>
                    <a:pt x="14976" y="3275"/>
                  </a:lnTo>
                  <a:lnTo>
                    <a:pt x="15587" y="3777"/>
                  </a:lnTo>
                  <a:lnTo>
                    <a:pt x="16198" y="4388"/>
                  </a:lnTo>
                  <a:lnTo>
                    <a:pt x="17224" y="5785"/>
                  </a:lnTo>
                  <a:lnTo>
                    <a:pt x="17945" y="7379"/>
                  </a:lnTo>
                  <a:lnTo>
                    <a:pt x="18294" y="9082"/>
                  </a:lnTo>
                  <a:lnTo>
                    <a:pt x="18338" y="9977"/>
                  </a:lnTo>
                  <a:lnTo>
                    <a:pt x="18294" y="10785"/>
                  </a:lnTo>
                  <a:lnTo>
                    <a:pt x="17967" y="12378"/>
                  </a:lnTo>
                  <a:lnTo>
                    <a:pt x="17334" y="13885"/>
                  </a:lnTo>
                  <a:lnTo>
                    <a:pt x="16439" y="15238"/>
                  </a:lnTo>
                  <a:lnTo>
                    <a:pt x="15871" y="15827"/>
                  </a:lnTo>
                  <a:lnTo>
                    <a:pt x="15412" y="16330"/>
                  </a:lnTo>
                  <a:lnTo>
                    <a:pt x="14670" y="17399"/>
                  </a:lnTo>
                  <a:lnTo>
                    <a:pt x="14168" y="18578"/>
                  </a:lnTo>
                  <a:lnTo>
                    <a:pt x="13906" y="19822"/>
                  </a:lnTo>
                  <a:lnTo>
                    <a:pt x="13884" y="20455"/>
                  </a:lnTo>
                  <a:lnTo>
                    <a:pt x="13884" y="21023"/>
                  </a:lnTo>
                  <a:lnTo>
                    <a:pt x="6135" y="21023"/>
                  </a:lnTo>
                  <a:lnTo>
                    <a:pt x="6135" y="20455"/>
                  </a:lnTo>
                  <a:lnTo>
                    <a:pt x="6113" y="19822"/>
                  </a:lnTo>
                  <a:lnTo>
                    <a:pt x="5851" y="18578"/>
                  </a:lnTo>
                  <a:lnTo>
                    <a:pt x="5349" y="17399"/>
                  </a:lnTo>
                  <a:lnTo>
                    <a:pt x="4606" y="16308"/>
                  </a:lnTo>
                  <a:lnTo>
                    <a:pt x="4148" y="15806"/>
                  </a:lnTo>
                  <a:lnTo>
                    <a:pt x="3799" y="15435"/>
                  </a:lnTo>
                  <a:lnTo>
                    <a:pt x="3187" y="14649"/>
                  </a:lnTo>
                  <a:lnTo>
                    <a:pt x="2664" y="13819"/>
                  </a:lnTo>
                  <a:lnTo>
                    <a:pt x="2271" y="12924"/>
                  </a:lnTo>
                  <a:lnTo>
                    <a:pt x="1965" y="11985"/>
                  </a:lnTo>
                  <a:lnTo>
                    <a:pt x="1769" y="11025"/>
                  </a:lnTo>
                  <a:lnTo>
                    <a:pt x="1703" y="10042"/>
                  </a:lnTo>
                  <a:lnTo>
                    <a:pt x="1747" y="9016"/>
                  </a:lnTo>
                  <a:lnTo>
                    <a:pt x="1834" y="8514"/>
                  </a:lnTo>
                  <a:lnTo>
                    <a:pt x="1943" y="7859"/>
                  </a:lnTo>
                  <a:lnTo>
                    <a:pt x="2380" y="6593"/>
                  </a:lnTo>
                  <a:lnTo>
                    <a:pt x="3013" y="5436"/>
                  </a:lnTo>
                  <a:lnTo>
                    <a:pt x="3842" y="4388"/>
                  </a:lnTo>
                  <a:lnTo>
                    <a:pt x="4803" y="3471"/>
                  </a:lnTo>
                  <a:lnTo>
                    <a:pt x="5894" y="2729"/>
                  </a:lnTo>
                  <a:lnTo>
                    <a:pt x="7117" y="2162"/>
                  </a:lnTo>
                  <a:lnTo>
                    <a:pt x="8405" y="1790"/>
                  </a:lnTo>
                  <a:lnTo>
                    <a:pt x="9082" y="1703"/>
                  </a:lnTo>
                  <a:lnTo>
                    <a:pt x="9562" y="1660"/>
                  </a:lnTo>
                  <a:lnTo>
                    <a:pt x="10042" y="1638"/>
                  </a:lnTo>
                  <a:close/>
                  <a:moveTo>
                    <a:pt x="13863" y="22704"/>
                  </a:moveTo>
                  <a:lnTo>
                    <a:pt x="13863" y="23577"/>
                  </a:lnTo>
                  <a:lnTo>
                    <a:pt x="13841" y="23861"/>
                  </a:lnTo>
                  <a:lnTo>
                    <a:pt x="13666" y="24341"/>
                  </a:lnTo>
                  <a:lnTo>
                    <a:pt x="13295" y="24691"/>
                  </a:lnTo>
                  <a:lnTo>
                    <a:pt x="12815" y="24909"/>
                  </a:lnTo>
                  <a:lnTo>
                    <a:pt x="12553" y="24931"/>
                  </a:lnTo>
                  <a:lnTo>
                    <a:pt x="7444" y="24931"/>
                  </a:lnTo>
                  <a:lnTo>
                    <a:pt x="7182" y="24909"/>
                  </a:lnTo>
                  <a:lnTo>
                    <a:pt x="6702" y="24691"/>
                  </a:lnTo>
                  <a:lnTo>
                    <a:pt x="6331" y="24341"/>
                  </a:lnTo>
                  <a:lnTo>
                    <a:pt x="6135" y="23861"/>
                  </a:lnTo>
                  <a:lnTo>
                    <a:pt x="6113" y="23577"/>
                  </a:lnTo>
                  <a:lnTo>
                    <a:pt x="6113" y="22704"/>
                  </a:lnTo>
                  <a:close/>
                  <a:moveTo>
                    <a:pt x="10479" y="0"/>
                  </a:moveTo>
                  <a:lnTo>
                    <a:pt x="9409" y="22"/>
                  </a:lnTo>
                  <a:lnTo>
                    <a:pt x="8863" y="66"/>
                  </a:lnTo>
                  <a:lnTo>
                    <a:pt x="8056" y="175"/>
                  </a:lnTo>
                  <a:lnTo>
                    <a:pt x="6506" y="612"/>
                  </a:lnTo>
                  <a:lnTo>
                    <a:pt x="5065" y="1288"/>
                  </a:lnTo>
                  <a:lnTo>
                    <a:pt x="3733" y="2205"/>
                  </a:lnTo>
                  <a:lnTo>
                    <a:pt x="2576" y="3297"/>
                  </a:lnTo>
                  <a:lnTo>
                    <a:pt x="1616" y="4563"/>
                  </a:lnTo>
                  <a:lnTo>
                    <a:pt x="852" y="5960"/>
                  </a:lnTo>
                  <a:lnTo>
                    <a:pt x="306" y="7466"/>
                  </a:lnTo>
                  <a:lnTo>
                    <a:pt x="153" y="8274"/>
                  </a:lnTo>
                  <a:lnTo>
                    <a:pt x="66" y="8885"/>
                  </a:lnTo>
                  <a:lnTo>
                    <a:pt x="0" y="10086"/>
                  </a:lnTo>
                  <a:lnTo>
                    <a:pt x="88" y="11265"/>
                  </a:lnTo>
                  <a:lnTo>
                    <a:pt x="328" y="12422"/>
                  </a:lnTo>
                  <a:lnTo>
                    <a:pt x="677" y="13535"/>
                  </a:lnTo>
                  <a:lnTo>
                    <a:pt x="1157" y="14605"/>
                  </a:lnTo>
                  <a:lnTo>
                    <a:pt x="1790" y="15631"/>
                  </a:lnTo>
                  <a:lnTo>
                    <a:pt x="2533" y="16570"/>
                  </a:lnTo>
                  <a:lnTo>
                    <a:pt x="2947" y="17006"/>
                  </a:lnTo>
                  <a:lnTo>
                    <a:pt x="3297" y="17377"/>
                  </a:lnTo>
                  <a:lnTo>
                    <a:pt x="3864" y="18207"/>
                  </a:lnTo>
                  <a:lnTo>
                    <a:pt x="4257" y="19080"/>
                  </a:lnTo>
                  <a:lnTo>
                    <a:pt x="4454" y="19997"/>
                  </a:lnTo>
                  <a:lnTo>
                    <a:pt x="4475" y="20477"/>
                  </a:lnTo>
                  <a:lnTo>
                    <a:pt x="4475" y="23577"/>
                  </a:lnTo>
                  <a:lnTo>
                    <a:pt x="4475" y="23883"/>
                  </a:lnTo>
                  <a:lnTo>
                    <a:pt x="4606" y="24472"/>
                  </a:lnTo>
                  <a:lnTo>
                    <a:pt x="4825" y="25018"/>
                  </a:lnTo>
                  <a:lnTo>
                    <a:pt x="5152" y="25498"/>
                  </a:lnTo>
                  <a:lnTo>
                    <a:pt x="5567" y="25913"/>
                  </a:lnTo>
                  <a:lnTo>
                    <a:pt x="6025" y="26219"/>
                  </a:lnTo>
                  <a:lnTo>
                    <a:pt x="6571" y="26459"/>
                  </a:lnTo>
                  <a:lnTo>
                    <a:pt x="7161" y="26568"/>
                  </a:lnTo>
                  <a:lnTo>
                    <a:pt x="7466" y="26590"/>
                  </a:lnTo>
                  <a:lnTo>
                    <a:pt x="12575" y="26590"/>
                  </a:lnTo>
                  <a:lnTo>
                    <a:pt x="12880" y="26568"/>
                  </a:lnTo>
                  <a:lnTo>
                    <a:pt x="13470" y="26459"/>
                  </a:lnTo>
                  <a:lnTo>
                    <a:pt x="13994" y="26219"/>
                  </a:lnTo>
                  <a:lnTo>
                    <a:pt x="14474" y="25913"/>
                  </a:lnTo>
                  <a:lnTo>
                    <a:pt x="14867" y="25498"/>
                  </a:lnTo>
                  <a:lnTo>
                    <a:pt x="15194" y="25018"/>
                  </a:lnTo>
                  <a:lnTo>
                    <a:pt x="15412" y="24472"/>
                  </a:lnTo>
                  <a:lnTo>
                    <a:pt x="15543" y="23883"/>
                  </a:lnTo>
                  <a:lnTo>
                    <a:pt x="15543" y="23577"/>
                  </a:lnTo>
                  <a:lnTo>
                    <a:pt x="15543" y="20477"/>
                  </a:lnTo>
                  <a:lnTo>
                    <a:pt x="15565" y="19997"/>
                  </a:lnTo>
                  <a:lnTo>
                    <a:pt x="15762" y="19080"/>
                  </a:lnTo>
                  <a:lnTo>
                    <a:pt x="16155" y="18207"/>
                  </a:lnTo>
                  <a:lnTo>
                    <a:pt x="16700" y="17399"/>
                  </a:lnTo>
                  <a:lnTo>
                    <a:pt x="17050" y="17028"/>
                  </a:lnTo>
                  <a:lnTo>
                    <a:pt x="17727" y="16308"/>
                  </a:lnTo>
                  <a:lnTo>
                    <a:pt x="18818" y="14692"/>
                  </a:lnTo>
                  <a:lnTo>
                    <a:pt x="19560" y="12902"/>
                  </a:lnTo>
                  <a:lnTo>
                    <a:pt x="19931" y="10981"/>
                  </a:lnTo>
                  <a:lnTo>
                    <a:pt x="19975" y="9999"/>
                  </a:lnTo>
                  <a:lnTo>
                    <a:pt x="19953" y="9453"/>
                  </a:lnTo>
                  <a:lnTo>
                    <a:pt x="19844" y="8405"/>
                  </a:lnTo>
                  <a:lnTo>
                    <a:pt x="19626" y="7379"/>
                  </a:lnTo>
                  <a:lnTo>
                    <a:pt x="19298" y="6375"/>
                  </a:lnTo>
                  <a:lnTo>
                    <a:pt x="18862" y="5436"/>
                  </a:lnTo>
                  <a:lnTo>
                    <a:pt x="18338" y="4519"/>
                  </a:lnTo>
                  <a:lnTo>
                    <a:pt x="17727" y="3690"/>
                  </a:lnTo>
                  <a:lnTo>
                    <a:pt x="17028" y="2904"/>
                  </a:lnTo>
                  <a:lnTo>
                    <a:pt x="16635" y="2555"/>
                  </a:lnTo>
                  <a:lnTo>
                    <a:pt x="16242" y="2183"/>
                  </a:lnTo>
                  <a:lnTo>
                    <a:pt x="15391" y="1572"/>
                  </a:lnTo>
                  <a:lnTo>
                    <a:pt x="14474" y="1048"/>
                  </a:lnTo>
                  <a:lnTo>
                    <a:pt x="13535" y="633"/>
                  </a:lnTo>
                  <a:lnTo>
                    <a:pt x="12531" y="328"/>
                  </a:lnTo>
                  <a:lnTo>
                    <a:pt x="11527" y="110"/>
                  </a:lnTo>
                  <a:lnTo>
                    <a:pt x="104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2"/>
            <p:cNvSpPr/>
            <p:nvPr/>
          </p:nvSpPr>
          <p:spPr>
            <a:xfrm>
              <a:off x="4529963" y="1846900"/>
              <a:ext cx="83525" cy="221600"/>
            </a:xfrm>
            <a:custGeom>
              <a:avLst/>
              <a:gdLst/>
              <a:ahLst/>
              <a:cxnLst/>
              <a:rect l="l" t="t" r="r" b="b"/>
              <a:pathLst>
                <a:path w="3341" h="8864" extrusionOk="0">
                  <a:moveTo>
                    <a:pt x="2511" y="0"/>
                  </a:moveTo>
                  <a:lnTo>
                    <a:pt x="2205" y="44"/>
                  </a:lnTo>
                  <a:lnTo>
                    <a:pt x="1922" y="219"/>
                  </a:lnTo>
                  <a:lnTo>
                    <a:pt x="1747" y="481"/>
                  </a:lnTo>
                  <a:lnTo>
                    <a:pt x="1703" y="655"/>
                  </a:lnTo>
                  <a:lnTo>
                    <a:pt x="44" y="7859"/>
                  </a:lnTo>
                  <a:lnTo>
                    <a:pt x="0" y="8012"/>
                  </a:lnTo>
                  <a:lnTo>
                    <a:pt x="66" y="8340"/>
                  </a:lnTo>
                  <a:lnTo>
                    <a:pt x="219" y="8602"/>
                  </a:lnTo>
                  <a:lnTo>
                    <a:pt x="503" y="8798"/>
                  </a:lnTo>
                  <a:lnTo>
                    <a:pt x="655" y="8842"/>
                  </a:lnTo>
                  <a:lnTo>
                    <a:pt x="765" y="8864"/>
                  </a:lnTo>
                  <a:lnTo>
                    <a:pt x="852" y="8864"/>
                  </a:lnTo>
                  <a:lnTo>
                    <a:pt x="1136" y="8842"/>
                  </a:lnTo>
                  <a:lnTo>
                    <a:pt x="1572" y="8493"/>
                  </a:lnTo>
                  <a:lnTo>
                    <a:pt x="1681" y="8209"/>
                  </a:lnTo>
                  <a:lnTo>
                    <a:pt x="3340" y="1005"/>
                  </a:lnTo>
                  <a:lnTo>
                    <a:pt x="3340" y="852"/>
                  </a:lnTo>
                  <a:lnTo>
                    <a:pt x="3275" y="546"/>
                  </a:lnTo>
                  <a:lnTo>
                    <a:pt x="3100" y="262"/>
                  </a:lnTo>
                  <a:lnTo>
                    <a:pt x="2838" y="66"/>
                  </a:lnTo>
                  <a:lnTo>
                    <a:pt x="2686" y="22"/>
                  </a:lnTo>
                  <a:lnTo>
                    <a:pt x="25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2"/>
            <p:cNvSpPr/>
            <p:nvPr/>
          </p:nvSpPr>
          <p:spPr>
            <a:xfrm>
              <a:off x="4640763" y="1875275"/>
              <a:ext cx="110250" cy="165950"/>
            </a:xfrm>
            <a:custGeom>
              <a:avLst/>
              <a:gdLst/>
              <a:ahLst/>
              <a:cxnLst/>
              <a:rect l="l" t="t" r="r" b="b"/>
              <a:pathLst>
                <a:path w="4410" h="6638" extrusionOk="0">
                  <a:moveTo>
                    <a:pt x="611" y="1"/>
                  </a:moveTo>
                  <a:lnTo>
                    <a:pt x="327" y="132"/>
                  </a:lnTo>
                  <a:lnTo>
                    <a:pt x="218" y="263"/>
                  </a:lnTo>
                  <a:lnTo>
                    <a:pt x="109" y="394"/>
                  </a:lnTo>
                  <a:lnTo>
                    <a:pt x="0" y="699"/>
                  </a:lnTo>
                  <a:lnTo>
                    <a:pt x="22" y="1027"/>
                  </a:lnTo>
                  <a:lnTo>
                    <a:pt x="153" y="1311"/>
                  </a:lnTo>
                  <a:lnTo>
                    <a:pt x="262" y="1420"/>
                  </a:lnTo>
                  <a:lnTo>
                    <a:pt x="2336" y="3297"/>
                  </a:lnTo>
                  <a:lnTo>
                    <a:pt x="262" y="5196"/>
                  </a:lnTo>
                  <a:lnTo>
                    <a:pt x="153" y="5305"/>
                  </a:lnTo>
                  <a:lnTo>
                    <a:pt x="22" y="5611"/>
                  </a:lnTo>
                  <a:lnTo>
                    <a:pt x="0" y="5939"/>
                  </a:lnTo>
                  <a:lnTo>
                    <a:pt x="109" y="6244"/>
                  </a:lnTo>
                  <a:lnTo>
                    <a:pt x="218" y="6353"/>
                  </a:lnTo>
                  <a:lnTo>
                    <a:pt x="349" y="6484"/>
                  </a:lnTo>
                  <a:lnTo>
                    <a:pt x="655" y="6637"/>
                  </a:lnTo>
                  <a:lnTo>
                    <a:pt x="982" y="6637"/>
                  </a:lnTo>
                  <a:lnTo>
                    <a:pt x="1266" y="6506"/>
                  </a:lnTo>
                  <a:lnTo>
                    <a:pt x="1397" y="6419"/>
                  </a:lnTo>
                  <a:lnTo>
                    <a:pt x="4148" y="3930"/>
                  </a:lnTo>
                  <a:lnTo>
                    <a:pt x="4257" y="3799"/>
                  </a:lnTo>
                  <a:lnTo>
                    <a:pt x="4410" y="3494"/>
                  </a:lnTo>
                  <a:lnTo>
                    <a:pt x="4410" y="3297"/>
                  </a:lnTo>
                  <a:lnTo>
                    <a:pt x="4410" y="3122"/>
                  </a:lnTo>
                  <a:lnTo>
                    <a:pt x="4279" y="2817"/>
                  </a:lnTo>
                  <a:lnTo>
                    <a:pt x="4148" y="2686"/>
                  </a:lnTo>
                  <a:lnTo>
                    <a:pt x="1397" y="197"/>
                  </a:lnTo>
                  <a:lnTo>
                    <a:pt x="1244" y="88"/>
                  </a:lnTo>
                  <a:lnTo>
                    <a:pt x="9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2"/>
            <p:cNvSpPr/>
            <p:nvPr/>
          </p:nvSpPr>
          <p:spPr>
            <a:xfrm>
              <a:off x="4391888" y="1875275"/>
              <a:ext cx="110275" cy="165950"/>
            </a:xfrm>
            <a:custGeom>
              <a:avLst/>
              <a:gdLst/>
              <a:ahLst/>
              <a:cxnLst/>
              <a:rect l="l" t="t" r="r" b="b"/>
              <a:pathLst>
                <a:path w="4411" h="6638" extrusionOk="0">
                  <a:moveTo>
                    <a:pt x="3471" y="1"/>
                  </a:moveTo>
                  <a:lnTo>
                    <a:pt x="3166" y="88"/>
                  </a:lnTo>
                  <a:lnTo>
                    <a:pt x="3013" y="197"/>
                  </a:lnTo>
                  <a:lnTo>
                    <a:pt x="262" y="2686"/>
                  </a:lnTo>
                  <a:lnTo>
                    <a:pt x="153" y="2817"/>
                  </a:lnTo>
                  <a:lnTo>
                    <a:pt x="0" y="3122"/>
                  </a:lnTo>
                  <a:lnTo>
                    <a:pt x="0" y="3319"/>
                  </a:lnTo>
                  <a:lnTo>
                    <a:pt x="0" y="3494"/>
                  </a:lnTo>
                  <a:lnTo>
                    <a:pt x="153" y="3799"/>
                  </a:lnTo>
                  <a:lnTo>
                    <a:pt x="262" y="3930"/>
                  </a:lnTo>
                  <a:lnTo>
                    <a:pt x="3013" y="6419"/>
                  </a:lnTo>
                  <a:lnTo>
                    <a:pt x="3144" y="6506"/>
                  </a:lnTo>
                  <a:lnTo>
                    <a:pt x="3428" y="6637"/>
                  </a:lnTo>
                  <a:lnTo>
                    <a:pt x="3733" y="6637"/>
                  </a:lnTo>
                  <a:lnTo>
                    <a:pt x="4061" y="6484"/>
                  </a:lnTo>
                  <a:lnTo>
                    <a:pt x="4192" y="6375"/>
                  </a:lnTo>
                  <a:lnTo>
                    <a:pt x="4301" y="6222"/>
                  </a:lnTo>
                  <a:lnTo>
                    <a:pt x="4388" y="5917"/>
                  </a:lnTo>
                  <a:lnTo>
                    <a:pt x="4388" y="5589"/>
                  </a:lnTo>
                  <a:lnTo>
                    <a:pt x="4257" y="5305"/>
                  </a:lnTo>
                  <a:lnTo>
                    <a:pt x="4148" y="5196"/>
                  </a:lnTo>
                  <a:lnTo>
                    <a:pt x="2074" y="3319"/>
                  </a:lnTo>
                  <a:lnTo>
                    <a:pt x="4148" y="1420"/>
                  </a:lnTo>
                  <a:lnTo>
                    <a:pt x="4257" y="1311"/>
                  </a:lnTo>
                  <a:lnTo>
                    <a:pt x="4410" y="1027"/>
                  </a:lnTo>
                  <a:lnTo>
                    <a:pt x="4410" y="699"/>
                  </a:lnTo>
                  <a:lnTo>
                    <a:pt x="4301" y="394"/>
                  </a:lnTo>
                  <a:lnTo>
                    <a:pt x="4192" y="263"/>
                  </a:lnTo>
                  <a:lnTo>
                    <a:pt x="4083" y="132"/>
                  </a:lnTo>
                  <a:lnTo>
                    <a:pt x="37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191;p42"/>
          <p:cNvGrpSpPr/>
          <p:nvPr/>
        </p:nvGrpSpPr>
        <p:grpSpPr>
          <a:xfrm>
            <a:off x="1474413" y="1788025"/>
            <a:ext cx="868875" cy="963850"/>
            <a:chOff x="1474413" y="1558738"/>
            <a:chExt cx="868875" cy="963850"/>
          </a:xfrm>
        </p:grpSpPr>
        <p:sp>
          <p:nvSpPr>
            <p:cNvPr id="1192" name="Google Shape;1192;p42"/>
            <p:cNvSpPr/>
            <p:nvPr/>
          </p:nvSpPr>
          <p:spPr>
            <a:xfrm>
              <a:off x="1474413" y="1558738"/>
              <a:ext cx="868875" cy="963850"/>
            </a:xfrm>
            <a:custGeom>
              <a:avLst/>
              <a:gdLst/>
              <a:ahLst/>
              <a:cxnLst/>
              <a:rect l="l" t="t" r="r" b="b"/>
              <a:pathLst>
                <a:path w="34755" h="38554" extrusionOk="0">
                  <a:moveTo>
                    <a:pt x="23316" y="1"/>
                  </a:moveTo>
                  <a:lnTo>
                    <a:pt x="22617" y="23"/>
                  </a:lnTo>
                  <a:lnTo>
                    <a:pt x="21089" y="350"/>
                  </a:lnTo>
                  <a:lnTo>
                    <a:pt x="18491" y="1223"/>
                  </a:lnTo>
                  <a:lnTo>
                    <a:pt x="15478" y="2337"/>
                  </a:lnTo>
                  <a:lnTo>
                    <a:pt x="13230" y="3035"/>
                  </a:lnTo>
                  <a:lnTo>
                    <a:pt x="10807" y="3603"/>
                  </a:lnTo>
                  <a:lnTo>
                    <a:pt x="8143" y="3930"/>
                  </a:lnTo>
                  <a:lnTo>
                    <a:pt x="6724" y="3952"/>
                  </a:lnTo>
                  <a:lnTo>
                    <a:pt x="6091" y="3974"/>
                  </a:lnTo>
                  <a:lnTo>
                    <a:pt x="4956" y="4170"/>
                  </a:lnTo>
                  <a:lnTo>
                    <a:pt x="3930" y="4541"/>
                  </a:lnTo>
                  <a:lnTo>
                    <a:pt x="3035" y="5087"/>
                  </a:lnTo>
                  <a:lnTo>
                    <a:pt x="2271" y="5808"/>
                  </a:lnTo>
                  <a:lnTo>
                    <a:pt x="1594" y="6659"/>
                  </a:lnTo>
                  <a:lnTo>
                    <a:pt x="1070" y="7641"/>
                  </a:lnTo>
                  <a:lnTo>
                    <a:pt x="634" y="8755"/>
                  </a:lnTo>
                  <a:lnTo>
                    <a:pt x="306" y="9977"/>
                  </a:lnTo>
                  <a:lnTo>
                    <a:pt x="110" y="11287"/>
                  </a:lnTo>
                  <a:lnTo>
                    <a:pt x="1" y="12684"/>
                  </a:lnTo>
                  <a:lnTo>
                    <a:pt x="23" y="14147"/>
                  </a:lnTo>
                  <a:lnTo>
                    <a:pt x="197" y="16439"/>
                  </a:lnTo>
                  <a:lnTo>
                    <a:pt x="830" y="19626"/>
                  </a:lnTo>
                  <a:lnTo>
                    <a:pt x="1834" y="22879"/>
                  </a:lnTo>
                  <a:lnTo>
                    <a:pt x="3232" y="26066"/>
                  </a:lnTo>
                  <a:lnTo>
                    <a:pt x="4520" y="28358"/>
                  </a:lnTo>
                  <a:lnTo>
                    <a:pt x="5480" y="29821"/>
                  </a:lnTo>
                  <a:lnTo>
                    <a:pt x="6528" y="31218"/>
                  </a:lnTo>
                  <a:lnTo>
                    <a:pt x="7641" y="32528"/>
                  </a:lnTo>
                  <a:lnTo>
                    <a:pt x="8842" y="33750"/>
                  </a:lnTo>
                  <a:lnTo>
                    <a:pt x="10130" y="34864"/>
                  </a:lnTo>
                  <a:lnTo>
                    <a:pt x="11505" y="35846"/>
                  </a:lnTo>
                  <a:lnTo>
                    <a:pt x="12924" y="36698"/>
                  </a:lnTo>
                  <a:lnTo>
                    <a:pt x="14431" y="37418"/>
                  </a:lnTo>
                  <a:lnTo>
                    <a:pt x="16024" y="37964"/>
                  </a:lnTo>
                  <a:lnTo>
                    <a:pt x="17661" y="38335"/>
                  </a:lnTo>
                  <a:lnTo>
                    <a:pt x="19386" y="38531"/>
                  </a:lnTo>
                  <a:lnTo>
                    <a:pt x="20259" y="38553"/>
                  </a:lnTo>
                  <a:lnTo>
                    <a:pt x="21067" y="38531"/>
                  </a:lnTo>
                  <a:lnTo>
                    <a:pt x="23097" y="38226"/>
                  </a:lnTo>
                  <a:lnTo>
                    <a:pt x="24822" y="37702"/>
                  </a:lnTo>
                  <a:lnTo>
                    <a:pt x="26022" y="37200"/>
                  </a:lnTo>
                  <a:lnTo>
                    <a:pt x="27245" y="36523"/>
                  </a:lnTo>
                  <a:lnTo>
                    <a:pt x="28446" y="35693"/>
                  </a:lnTo>
                  <a:lnTo>
                    <a:pt x="29603" y="34667"/>
                  </a:lnTo>
                  <a:lnTo>
                    <a:pt x="30716" y="33423"/>
                  </a:lnTo>
                  <a:lnTo>
                    <a:pt x="31742" y="31960"/>
                  </a:lnTo>
                  <a:lnTo>
                    <a:pt x="32659" y="30258"/>
                  </a:lnTo>
                  <a:lnTo>
                    <a:pt x="33445" y="28293"/>
                  </a:lnTo>
                  <a:lnTo>
                    <a:pt x="34056" y="26044"/>
                  </a:lnTo>
                  <a:lnTo>
                    <a:pt x="34493" y="23512"/>
                  </a:lnTo>
                  <a:lnTo>
                    <a:pt x="34733" y="20652"/>
                  </a:lnTo>
                  <a:lnTo>
                    <a:pt x="34755" y="19102"/>
                  </a:lnTo>
                  <a:lnTo>
                    <a:pt x="34733" y="17531"/>
                  </a:lnTo>
                  <a:lnTo>
                    <a:pt x="34558" y="14693"/>
                  </a:lnTo>
                  <a:lnTo>
                    <a:pt x="34231" y="12160"/>
                  </a:lnTo>
                  <a:lnTo>
                    <a:pt x="33772" y="9934"/>
                  </a:lnTo>
                  <a:lnTo>
                    <a:pt x="33183" y="8012"/>
                  </a:lnTo>
                  <a:lnTo>
                    <a:pt x="32484" y="6332"/>
                  </a:lnTo>
                  <a:lnTo>
                    <a:pt x="31698" y="4891"/>
                  </a:lnTo>
                  <a:lnTo>
                    <a:pt x="30869" y="3690"/>
                  </a:lnTo>
                  <a:lnTo>
                    <a:pt x="29952" y="2708"/>
                  </a:lnTo>
                  <a:lnTo>
                    <a:pt x="29035" y="1900"/>
                  </a:lnTo>
                  <a:lnTo>
                    <a:pt x="28075" y="1267"/>
                  </a:lnTo>
                  <a:lnTo>
                    <a:pt x="27136" y="787"/>
                  </a:lnTo>
                  <a:lnTo>
                    <a:pt x="25739" y="284"/>
                  </a:lnTo>
                  <a:lnTo>
                    <a:pt x="24036" y="23"/>
                  </a:lnTo>
                  <a:lnTo>
                    <a:pt x="233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2"/>
            <p:cNvSpPr/>
            <p:nvPr/>
          </p:nvSpPr>
          <p:spPr>
            <a:xfrm>
              <a:off x="1597763" y="1757388"/>
              <a:ext cx="622725" cy="96625"/>
            </a:xfrm>
            <a:custGeom>
              <a:avLst/>
              <a:gdLst/>
              <a:ahLst/>
              <a:cxnLst/>
              <a:rect l="l" t="t" r="r" b="b"/>
              <a:pathLst>
                <a:path w="24909" h="3865" extrusionOk="0">
                  <a:moveTo>
                    <a:pt x="2205" y="1"/>
                  </a:moveTo>
                  <a:lnTo>
                    <a:pt x="1747" y="23"/>
                  </a:lnTo>
                  <a:lnTo>
                    <a:pt x="961" y="350"/>
                  </a:lnTo>
                  <a:lnTo>
                    <a:pt x="371" y="961"/>
                  </a:lnTo>
                  <a:lnTo>
                    <a:pt x="22" y="1747"/>
                  </a:lnTo>
                  <a:lnTo>
                    <a:pt x="0" y="2206"/>
                  </a:lnTo>
                  <a:lnTo>
                    <a:pt x="0" y="3865"/>
                  </a:lnTo>
                  <a:lnTo>
                    <a:pt x="24909" y="3865"/>
                  </a:lnTo>
                  <a:lnTo>
                    <a:pt x="24909" y="2206"/>
                  </a:lnTo>
                  <a:lnTo>
                    <a:pt x="24865" y="1747"/>
                  </a:lnTo>
                  <a:lnTo>
                    <a:pt x="24538" y="961"/>
                  </a:lnTo>
                  <a:lnTo>
                    <a:pt x="23926" y="350"/>
                  </a:lnTo>
                  <a:lnTo>
                    <a:pt x="23119" y="23"/>
                  </a:lnTo>
                  <a:lnTo>
                    <a:pt x="226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2"/>
            <p:cNvSpPr/>
            <p:nvPr/>
          </p:nvSpPr>
          <p:spPr>
            <a:xfrm>
              <a:off x="1598313" y="1853988"/>
              <a:ext cx="622175" cy="469925"/>
            </a:xfrm>
            <a:custGeom>
              <a:avLst/>
              <a:gdLst/>
              <a:ahLst/>
              <a:cxnLst/>
              <a:rect l="l" t="t" r="r" b="b"/>
              <a:pathLst>
                <a:path w="24887" h="18797" extrusionOk="0">
                  <a:moveTo>
                    <a:pt x="0" y="1"/>
                  </a:moveTo>
                  <a:lnTo>
                    <a:pt x="0" y="16592"/>
                  </a:lnTo>
                  <a:lnTo>
                    <a:pt x="22" y="17029"/>
                  </a:lnTo>
                  <a:lnTo>
                    <a:pt x="349" y="17836"/>
                  </a:lnTo>
                  <a:lnTo>
                    <a:pt x="961" y="18426"/>
                  </a:lnTo>
                  <a:lnTo>
                    <a:pt x="1747" y="18775"/>
                  </a:lnTo>
                  <a:lnTo>
                    <a:pt x="2205" y="18797"/>
                  </a:lnTo>
                  <a:lnTo>
                    <a:pt x="22682" y="18797"/>
                  </a:lnTo>
                  <a:lnTo>
                    <a:pt x="23119" y="18775"/>
                  </a:lnTo>
                  <a:lnTo>
                    <a:pt x="23904" y="18448"/>
                  </a:lnTo>
                  <a:lnTo>
                    <a:pt x="24516" y="17836"/>
                  </a:lnTo>
                  <a:lnTo>
                    <a:pt x="24843" y="17050"/>
                  </a:lnTo>
                  <a:lnTo>
                    <a:pt x="24887" y="16592"/>
                  </a:lnTo>
                  <a:lnTo>
                    <a:pt x="248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2"/>
            <p:cNvSpPr/>
            <p:nvPr/>
          </p:nvSpPr>
          <p:spPr>
            <a:xfrm>
              <a:off x="1660513" y="1930413"/>
              <a:ext cx="89000" cy="40950"/>
            </a:xfrm>
            <a:custGeom>
              <a:avLst/>
              <a:gdLst/>
              <a:ahLst/>
              <a:cxnLst/>
              <a:rect l="l" t="t" r="r" b="b"/>
              <a:pathLst>
                <a:path w="3560" h="1638" extrusionOk="0">
                  <a:moveTo>
                    <a:pt x="809" y="0"/>
                  </a:moveTo>
                  <a:lnTo>
                    <a:pt x="656" y="22"/>
                  </a:lnTo>
                  <a:lnTo>
                    <a:pt x="350" y="131"/>
                  </a:lnTo>
                  <a:lnTo>
                    <a:pt x="132" y="371"/>
                  </a:lnTo>
                  <a:lnTo>
                    <a:pt x="1" y="655"/>
                  </a:lnTo>
                  <a:lnTo>
                    <a:pt x="1" y="830"/>
                  </a:lnTo>
                  <a:lnTo>
                    <a:pt x="1" y="983"/>
                  </a:lnTo>
                  <a:lnTo>
                    <a:pt x="132" y="1266"/>
                  </a:lnTo>
                  <a:lnTo>
                    <a:pt x="350" y="1506"/>
                  </a:lnTo>
                  <a:lnTo>
                    <a:pt x="634" y="1616"/>
                  </a:lnTo>
                  <a:lnTo>
                    <a:pt x="809" y="1637"/>
                  </a:lnTo>
                  <a:lnTo>
                    <a:pt x="2751" y="1637"/>
                  </a:lnTo>
                  <a:lnTo>
                    <a:pt x="2926" y="1616"/>
                  </a:lnTo>
                  <a:lnTo>
                    <a:pt x="3210" y="1506"/>
                  </a:lnTo>
                  <a:lnTo>
                    <a:pt x="3428" y="1266"/>
                  </a:lnTo>
                  <a:lnTo>
                    <a:pt x="3559" y="983"/>
                  </a:lnTo>
                  <a:lnTo>
                    <a:pt x="3559" y="830"/>
                  </a:lnTo>
                  <a:lnTo>
                    <a:pt x="3559" y="655"/>
                  </a:lnTo>
                  <a:lnTo>
                    <a:pt x="3428" y="371"/>
                  </a:lnTo>
                  <a:lnTo>
                    <a:pt x="3210" y="131"/>
                  </a:lnTo>
                  <a:lnTo>
                    <a:pt x="2926" y="22"/>
                  </a:lnTo>
                  <a:lnTo>
                    <a:pt x="27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2"/>
            <p:cNvSpPr/>
            <p:nvPr/>
          </p:nvSpPr>
          <p:spPr>
            <a:xfrm>
              <a:off x="1660513" y="2221288"/>
              <a:ext cx="89000" cy="40975"/>
            </a:xfrm>
            <a:custGeom>
              <a:avLst/>
              <a:gdLst/>
              <a:ahLst/>
              <a:cxnLst/>
              <a:rect l="l" t="t" r="r" b="b"/>
              <a:pathLst>
                <a:path w="3560" h="1639" extrusionOk="0">
                  <a:moveTo>
                    <a:pt x="656" y="1"/>
                  </a:moveTo>
                  <a:lnTo>
                    <a:pt x="350" y="132"/>
                  </a:lnTo>
                  <a:lnTo>
                    <a:pt x="132" y="350"/>
                  </a:lnTo>
                  <a:lnTo>
                    <a:pt x="1" y="656"/>
                  </a:lnTo>
                  <a:lnTo>
                    <a:pt x="1" y="809"/>
                  </a:lnTo>
                  <a:lnTo>
                    <a:pt x="1" y="961"/>
                  </a:lnTo>
                  <a:lnTo>
                    <a:pt x="132" y="1267"/>
                  </a:lnTo>
                  <a:lnTo>
                    <a:pt x="350" y="1485"/>
                  </a:lnTo>
                  <a:lnTo>
                    <a:pt x="634" y="1616"/>
                  </a:lnTo>
                  <a:lnTo>
                    <a:pt x="809" y="1638"/>
                  </a:lnTo>
                  <a:lnTo>
                    <a:pt x="2751" y="1638"/>
                  </a:lnTo>
                  <a:lnTo>
                    <a:pt x="2926" y="1616"/>
                  </a:lnTo>
                  <a:lnTo>
                    <a:pt x="3210" y="1485"/>
                  </a:lnTo>
                  <a:lnTo>
                    <a:pt x="3428" y="1267"/>
                  </a:lnTo>
                  <a:lnTo>
                    <a:pt x="3559" y="961"/>
                  </a:lnTo>
                  <a:lnTo>
                    <a:pt x="3559" y="809"/>
                  </a:lnTo>
                  <a:lnTo>
                    <a:pt x="3559" y="656"/>
                  </a:lnTo>
                  <a:lnTo>
                    <a:pt x="3428" y="350"/>
                  </a:lnTo>
                  <a:lnTo>
                    <a:pt x="3210" y="132"/>
                  </a:lnTo>
                  <a:lnTo>
                    <a:pt x="29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2"/>
            <p:cNvSpPr/>
            <p:nvPr/>
          </p:nvSpPr>
          <p:spPr>
            <a:xfrm>
              <a:off x="1687813" y="2000263"/>
              <a:ext cx="220500" cy="40950"/>
            </a:xfrm>
            <a:custGeom>
              <a:avLst/>
              <a:gdLst/>
              <a:ahLst/>
              <a:cxnLst/>
              <a:rect l="l" t="t" r="r" b="b"/>
              <a:pathLst>
                <a:path w="8820" h="1638" extrusionOk="0">
                  <a:moveTo>
                    <a:pt x="655" y="0"/>
                  </a:moveTo>
                  <a:lnTo>
                    <a:pt x="350" y="131"/>
                  </a:lnTo>
                  <a:lnTo>
                    <a:pt x="131" y="350"/>
                  </a:lnTo>
                  <a:lnTo>
                    <a:pt x="0" y="655"/>
                  </a:lnTo>
                  <a:lnTo>
                    <a:pt x="0" y="808"/>
                  </a:lnTo>
                  <a:lnTo>
                    <a:pt x="0" y="961"/>
                  </a:lnTo>
                  <a:lnTo>
                    <a:pt x="131" y="1267"/>
                  </a:lnTo>
                  <a:lnTo>
                    <a:pt x="350" y="1485"/>
                  </a:lnTo>
                  <a:lnTo>
                    <a:pt x="633" y="1616"/>
                  </a:lnTo>
                  <a:lnTo>
                    <a:pt x="808" y="1638"/>
                  </a:lnTo>
                  <a:lnTo>
                    <a:pt x="8012" y="1638"/>
                  </a:lnTo>
                  <a:lnTo>
                    <a:pt x="8187" y="1616"/>
                  </a:lnTo>
                  <a:lnTo>
                    <a:pt x="8471" y="1485"/>
                  </a:lnTo>
                  <a:lnTo>
                    <a:pt x="8689" y="1267"/>
                  </a:lnTo>
                  <a:lnTo>
                    <a:pt x="8820" y="961"/>
                  </a:lnTo>
                  <a:lnTo>
                    <a:pt x="8820" y="808"/>
                  </a:lnTo>
                  <a:lnTo>
                    <a:pt x="8820" y="655"/>
                  </a:lnTo>
                  <a:lnTo>
                    <a:pt x="8689" y="350"/>
                  </a:lnTo>
                  <a:lnTo>
                    <a:pt x="8471" y="131"/>
                  </a:lnTo>
                  <a:lnTo>
                    <a:pt x="81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2"/>
            <p:cNvSpPr/>
            <p:nvPr/>
          </p:nvSpPr>
          <p:spPr>
            <a:xfrm>
              <a:off x="1715638" y="2069038"/>
              <a:ext cx="442100" cy="40950"/>
            </a:xfrm>
            <a:custGeom>
              <a:avLst/>
              <a:gdLst/>
              <a:ahLst/>
              <a:cxnLst/>
              <a:rect l="l" t="t" r="r" b="b"/>
              <a:pathLst>
                <a:path w="17684" h="1638" extrusionOk="0">
                  <a:moveTo>
                    <a:pt x="656" y="0"/>
                  </a:moveTo>
                  <a:lnTo>
                    <a:pt x="350" y="131"/>
                  </a:lnTo>
                  <a:lnTo>
                    <a:pt x="132" y="349"/>
                  </a:lnTo>
                  <a:lnTo>
                    <a:pt x="1" y="633"/>
                  </a:lnTo>
                  <a:lnTo>
                    <a:pt x="1" y="808"/>
                  </a:lnTo>
                  <a:lnTo>
                    <a:pt x="1" y="982"/>
                  </a:lnTo>
                  <a:lnTo>
                    <a:pt x="132" y="1266"/>
                  </a:lnTo>
                  <a:lnTo>
                    <a:pt x="350" y="1485"/>
                  </a:lnTo>
                  <a:lnTo>
                    <a:pt x="634" y="1616"/>
                  </a:lnTo>
                  <a:lnTo>
                    <a:pt x="808" y="1637"/>
                  </a:lnTo>
                  <a:lnTo>
                    <a:pt x="16854" y="1637"/>
                  </a:lnTo>
                  <a:lnTo>
                    <a:pt x="17028" y="1616"/>
                  </a:lnTo>
                  <a:lnTo>
                    <a:pt x="17334" y="1485"/>
                  </a:lnTo>
                  <a:lnTo>
                    <a:pt x="17552" y="1266"/>
                  </a:lnTo>
                  <a:lnTo>
                    <a:pt x="17683" y="982"/>
                  </a:lnTo>
                  <a:lnTo>
                    <a:pt x="17683" y="808"/>
                  </a:lnTo>
                  <a:lnTo>
                    <a:pt x="17661" y="655"/>
                  </a:lnTo>
                  <a:lnTo>
                    <a:pt x="17552" y="349"/>
                  </a:lnTo>
                  <a:lnTo>
                    <a:pt x="17334" y="131"/>
                  </a:lnTo>
                  <a:lnTo>
                    <a:pt x="170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2"/>
            <p:cNvSpPr/>
            <p:nvPr/>
          </p:nvSpPr>
          <p:spPr>
            <a:xfrm>
              <a:off x="1687813" y="2151988"/>
              <a:ext cx="220500" cy="40950"/>
            </a:xfrm>
            <a:custGeom>
              <a:avLst/>
              <a:gdLst/>
              <a:ahLst/>
              <a:cxnLst/>
              <a:rect l="l" t="t" r="r" b="b"/>
              <a:pathLst>
                <a:path w="8820" h="1638" extrusionOk="0">
                  <a:moveTo>
                    <a:pt x="808" y="0"/>
                  </a:moveTo>
                  <a:lnTo>
                    <a:pt x="655" y="22"/>
                  </a:lnTo>
                  <a:lnTo>
                    <a:pt x="350" y="153"/>
                  </a:lnTo>
                  <a:lnTo>
                    <a:pt x="131" y="371"/>
                  </a:lnTo>
                  <a:lnTo>
                    <a:pt x="0" y="655"/>
                  </a:lnTo>
                  <a:lnTo>
                    <a:pt x="0" y="830"/>
                  </a:lnTo>
                  <a:lnTo>
                    <a:pt x="0" y="983"/>
                  </a:lnTo>
                  <a:lnTo>
                    <a:pt x="131" y="1288"/>
                  </a:lnTo>
                  <a:lnTo>
                    <a:pt x="350" y="1507"/>
                  </a:lnTo>
                  <a:lnTo>
                    <a:pt x="633" y="1638"/>
                  </a:lnTo>
                  <a:lnTo>
                    <a:pt x="8187" y="1638"/>
                  </a:lnTo>
                  <a:lnTo>
                    <a:pt x="8471" y="1507"/>
                  </a:lnTo>
                  <a:lnTo>
                    <a:pt x="8689" y="1288"/>
                  </a:lnTo>
                  <a:lnTo>
                    <a:pt x="8820" y="983"/>
                  </a:lnTo>
                  <a:lnTo>
                    <a:pt x="8820" y="830"/>
                  </a:lnTo>
                  <a:lnTo>
                    <a:pt x="8820" y="655"/>
                  </a:lnTo>
                  <a:lnTo>
                    <a:pt x="8689" y="371"/>
                  </a:lnTo>
                  <a:lnTo>
                    <a:pt x="8471" y="153"/>
                  </a:lnTo>
                  <a:lnTo>
                    <a:pt x="8187" y="22"/>
                  </a:lnTo>
                  <a:lnTo>
                    <a:pt x="80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2"/>
            <p:cNvSpPr/>
            <p:nvPr/>
          </p:nvSpPr>
          <p:spPr>
            <a:xfrm>
              <a:off x="1577013" y="1736113"/>
              <a:ext cx="664775" cy="609100"/>
            </a:xfrm>
            <a:custGeom>
              <a:avLst/>
              <a:gdLst/>
              <a:ahLst/>
              <a:cxnLst/>
              <a:rect l="l" t="t" r="r" b="b"/>
              <a:pathLst>
                <a:path w="26591" h="24364" extrusionOk="0">
                  <a:moveTo>
                    <a:pt x="23490" y="1660"/>
                  </a:moveTo>
                  <a:lnTo>
                    <a:pt x="23774" y="1682"/>
                  </a:lnTo>
                  <a:lnTo>
                    <a:pt x="24276" y="1900"/>
                  </a:lnTo>
                  <a:lnTo>
                    <a:pt x="24647" y="2271"/>
                  </a:lnTo>
                  <a:lnTo>
                    <a:pt x="24866" y="2773"/>
                  </a:lnTo>
                  <a:lnTo>
                    <a:pt x="24887" y="3057"/>
                  </a:lnTo>
                  <a:lnTo>
                    <a:pt x="24887" y="3865"/>
                  </a:lnTo>
                  <a:lnTo>
                    <a:pt x="1638" y="3865"/>
                  </a:lnTo>
                  <a:lnTo>
                    <a:pt x="1638" y="3057"/>
                  </a:lnTo>
                  <a:lnTo>
                    <a:pt x="1660" y="2773"/>
                  </a:lnTo>
                  <a:lnTo>
                    <a:pt x="1900" y="2271"/>
                  </a:lnTo>
                  <a:lnTo>
                    <a:pt x="2271" y="1900"/>
                  </a:lnTo>
                  <a:lnTo>
                    <a:pt x="2751" y="1682"/>
                  </a:lnTo>
                  <a:lnTo>
                    <a:pt x="3035" y="1660"/>
                  </a:lnTo>
                  <a:close/>
                  <a:moveTo>
                    <a:pt x="24909" y="5545"/>
                  </a:moveTo>
                  <a:lnTo>
                    <a:pt x="24909" y="21307"/>
                  </a:lnTo>
                  <a:lnTo>
                    <a:pt x="24887" y="21591"/>
                  </a:lnTo>
                  <a:lnTo>
                    <a:pt x="24691" y="22093"/>
                  </a:lnTo>
                  <a:lnTo>
                    <a:pt x="24298" y="22464"/>
                  </a:lnTo>
                  <a:lnTo>
                    <a:pt x="23796" y="22682"/>
                  </a:lnTo>
                  <a:lnTo>
                    <a:pt x="23534" y="22704"/>
                  </a:lnTo>
                  <a:lnTo>
                    <a:pt x="3057" y="22704"/>
                  </a:lnTo>
                  <a:lnTo>
                    <a:pt x="2773" y="22682"/>
                  </a:lnTo>
                  <a:lnTo>
                    <a:pt x="2271" y="22464"/>
                  </a:lnTo>
                  <a:lnTo>
                    <a:pt x="1900" y="22093"/>
                  </a:lnTo>
                  <a:lnTo>
                    <a:pt x="1682" y="21591"/>
                  </a:lnTo>
                  <a:lnTo>
                    <a:pt x="1660" y="21307"/>
                  </a:lnTo>
                  <a:lnTo>
                    <a:pt x="1660" y="5545"/>
                  </a:lnTo>
                  <a:close/>
                  <a:moveTo>
                    <a:pt x="2751" y="1"/>
                  </a:moveTo>
                  <a:lnTo>
                    <a:pt x="2140" y="132"/>
                  </a:lnTo>
                  <a:lnTo>
                    <a:pt x="1594" y="350"/>
                  </a:lnTo>
                  <a:lnTo>
                    <a:pt x="1114" y="677"/>
                  </a:lnTo>
                  <a:lnTo>
                    <a:pt x="699" y="1092"/>
                  </a:lnTo>
                  <a:lnTo>
                    <a:pt x="372" y="1594"/>
                  </a:lnTo>
                  <a:lnTo>
                    <a:pt x="132" y="2140"/>
                  </a:lnTo>
                  <a:lnTo>
                    <a:pt x="1" y="2729"/>
                  </a:lnTo>
                  <a:lnTo>
                    <a:pt x="1" y="3057"/>
                  </a:lnTo>
                  <a:lnTo>
                    <a:pt x="1" y="21307"/>
                  </a:lnTo>
                  <a:lnTo>
                    <a:pt x="1" y="21613"/>
                  </a:lnTo>
                  <a:lnTo>
                    <a:pt x="132" y="22224"/>
                  </a:lnTo>
                  <a:lnTo>
                    <a:pt x="372" y="22770"/>
                  </a:lnTo>
                  <a:lnTo>
                    <a:pt x="699" y="23250"/>
                  </a:lnTo>
                  <a:lnTo>
                    <a:pt x="1114" y="23665"/>
                  </a:lnTo>
                  <a:lnTo>
                    <a:pt x="1594" y="23992"/>
                  </a:lnTo>
                  <a:lnTo>
                    <a:pt x="2140" y="24232"/>
                  </a:lnTo>
                  <a:lnTo>
                    <a:pt x="2751" y="24363"/>
                  </a:lnTo>
                  <a:lnTo>
                    <a:pt x="23840" y="24363"/>
                  </a:lnTo>
                  <a:lnTo>
                    <a:pt x="24429" y="24232"/>
                  </a:lnTo>
                  <a:lnTo>
                    <a:pt x="24975" y="23992"/>
                  </a:lnTo>
                  <a:lnTo>
                    <a:pt x="25477" y="23665"/>
                  </a:lnTo>
                  <a:lnTo>
                    <a:pt x="25892" y="23250"/>
                  </a:lnTo>
                  <a:lnTo>
                    <a:pt x="26219" y="22770"/>
                  </a:lnTo>
                  <a:lnTo>
                    <a:pt x="26437" y="22224"/>
                  </a:lnTo>
                  <a:lnTo>
                    <a:pt x="26568" y="21613"/>
                  </a:lnTo>
                  <a:lnTo>
                    <a:pt x="26590" y="21307"/>
                  </a:lnTo>
                  <a:lnTo>
                    <a:pt x="26590" y="3057"/>
                  </a:lnTo>
                  <a:lnTo>
                    <a:pt x="26568" y="2729"/>
                  </a:lnTo>
                  <a:lnTo>
                    <a:pt x="26437" y="2140"/>
                  </a:lnTo>
                  <a:lnTo>
                    <a:pt x="26197" y="1594"/>
                  </a:lnTo>
                  <a:lnTo>
                    <a:pt x="25870" y="1092"/>
                  </a:lnTo>
                  <a:lnTo>
                    <a:pt x="25455" y="677"/>
                  </a:lnTo>
                  <a:lnTo>
                    <a:pt x="24975" y="350"/>
                  </a:lnTo>
                  <a:lnTo>
                    <a:pt x="24429" y="132"/>
                  </a:lnTo>
                  <a:lnTo>
                    <a:pt x="2384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42"/>
          <p:cNvGrpSpPr/>
          <p:nvPr/>
        </p:nvGrpSpPr>
        <p:grpSpPr>
          <a:xfrm>
            <a:off x="6753238" y="1835513"/>
            <a:ext cx="963825" cy="868875"/>
            <a:chOff x="6753238" y="1655088"/>
            <a:chExt cx="963825" cy="868875"/>
          </a:xfrm>
        </p:grpSpPr>
        <p:sp>
          <p:nvSpPr>
            <p:cNvPr id="1202" name="Google Shape;1202;p42"/>
            <p:cNvSpPr/>
            <p:nvPr/>
          </p:nvSpPr>
          <p:spPr>
            <a:xfrm>
              <a:off x="6753238" y="1655088"/>
              <a:ext cx="963825" cy="868875"/>
            </a:xfrm>
            <a:custGeom>
              <a:avLst/>
              <a:gdLst/>
              <a:ahLst/>
              <a:cxnLst/>
              <a:rect l="l" t="t" r="r" b="b"/>
              <a:pathLst>
                <a:path w="38553" h="34755" extrusionOk="0">
                  <a:moveTo>
                    <a:pt x="24407" y="0"/>
                  </a:moveTo>
                  <a:lnTo>
                    <a:pt x="22115" y="197"/>
                  </a:lnTo>
                  <a:lnTo>
                    <a:pt x="18927" y="830"/>
                  </a:lnTo>
                  <a:lnTo>
                    <a:pt x="15675" y="1834"/>
                  </a:lnTo>
                  <a:lnTo>
                    <a:pt x="12487" y="3231"/>
                  </a:lnTo>
                  <a:lnTo>
                    <a:pt x="10195" y="4519"/>
                  </a:lnTo>
                  <a:lnTo>
                    <a:pt x="8733" y="5458"/>
                  </a:lnTo>
                  <a:lnTo>
                    <a:pt x="7335" y="6506"/>
                  </a:lnTo>
                  <a:lnTo>
                    <a:pt x="6026" y="7641"/>
                  </a:lnTo>
                  <a:lnTo>
                    <a:pt x="4803" y="8842"/>
                  </a:lnTo>
                  <a:lnTo>
                    <a:pt x="3690" y="10130"/>
                  </a:lnTo>
                  <a:lnTo>
                    <a:pt x="2707" y="11483"/>
                  </a:lnTo>
                  <a:lnTo>
                    <a:pt x="1856" y="12924"/>
                  </a:lnTo>
                  <a:lnTo>
                    <a:pt x="1136" y="14430"/>
                  </a:lnTo>
                  <a:lnTo>
                    <a:pt x="590" y="16024"/>
                  </a:lnTo>
                  <a:lnTo>
                    <a:pt x="197" y="17661"/>
                  </a:lnTo>
                  <a:lnTo>
                    <a:pt x="0" y="19386"/>
                  </a:lnTo>
                  <a:lnTo>
                    <a:pt x="0" y="20259"/>
                  </a:lnTo>
                  <a:lnTo>
                    <a:pt x="0" y="21088"/>
                  </a:lnTo>
                  <a:lnTo>
                    <a:pt x="306" y="23097"/>
                  </a:lnTo>
                  <a:lnTo>
                    <a:pt x="830" y="24843"/>
                  </a:lnTo>
                  <a:lnTo>
                    <a:pt x="1354" y="26044"/>
                  </a:lnTo>
                  <a:lnTo>
                    <a:pt x="2009" y="27245"/>
                  </a:lnTo>
                  <a:lnTo>
                    <a:pt x="2860" y="28445"/>
                  </a:lnTo>
                  <a:lnTo>
                    <a:pt x="3886" y="29624"/>
                  </a:lnTo>
                  <a:lnTo>
                    <a:pt x="5109" y="30737"/>
                  </a:lnTo>
                  <a:lnTo>
                    <a:pt x="6571" y="31742"/>
                  </a:lnTo>
                  <a:lnTo>
                    <a:pt x="8296" y="32658"/>
                  </a:lnTo>
                  <a:lnTo>
                    <a:pt x="10261" y="33444"/>
                  </a:lnTo>
                  <a:lnTo>
                    <a:pt x="12487" y="34077"/>
                  </a:lnTo>
                  <a:lnTo>
                    <a:pt x="15041" y="34514"/>
                  </a:lnTo>
                  <a:lnTo>
                    <a:pt x="17879" y="34732"/>
                  </a:lnTo>
                  <a:lnTo>
                    <a:pt x="19451" y="34754"/>
                  </a:lnTo>
                  <a:lnTo>
                    <a:pt x="21001" y="34754"/>
                  </a:lnTo>
                  <a:lnTo>
                    <a:pt x="23861" y="34580"/>
                  </a:lnTo>
                  <a:lnTo>
                    <a:pt x="26371" y="34252"/>
                  </a:lnTo>
                  <a:lnTo>
                    <a:pt x="28598" y="33772"/>
                  </a:lnTo>
                  <a:lnTo>
                    <a:pt x="30541" y="33182"/>
                  </a:lnTo>
                  <a:lnTo>
                    <a:pt x="32222" y="32506"/>
                  </a:lnTo>
                  <a:lnTo>
                    <a:pt x="33641" y="31720"/>
                  </a:lnTo>
                  <a:lnTo>
                    <a:pt x="34842" y="30868"/>
                  </a:lnTo>
                  <a:lnTo>
                    <a:pt x="35846" y="29973"/>
                  </a:lnTo>
                  <a:lnTo>
                    <a:pt x="36654" y="29035"/>
                  </a:lnTo>
                  <a:lnTo>
                    <a:pt x="37287" y="28096"/>
                  </a:lnTo>
                  <a:lnTo>
                    <a:pt x="37767" y="27135"/>
                  </a:lnTo>
                  <a:lnTo>
                    <a:pt x="38247" y="25738"/>
                  </a:lnTo>
                  <a:lnTo>
                    <a:pt x="38531" y="24057"/>
                  </a:lnTo>
                  <a:lnTo>
                    <a:pt x="38553" y="23337"/>
                  </a:lnTo>
                  <a:lnTo>
                    <a:pt x="38509" y="22617"/>
                  </a:lnTo>
                  <a:lnTo>
                    <a:pt x="38182" y="21088"/>
                  </a:lnTo>
                  <a:lnTo>
                    <a:pt x="37308" y="18512"/>
                  </a:lnTo>
                  <a:lnTo>
                    <a:pt x="36195" y="15478"/>
                  </a:lnTo>
                  <a:lnTo>
                    <a:pt x="35497" y="13251"/>
                  </a:lnTo>
                  <a:lnTo>
                    <a:pt x="34951" y="10806"/>
                  </a:lnTo>
                  <a:lnTo>
                    <a:pt x="34623" y="8143"/>
                  </a:lnTo>
                  <a:lnTo>
                    <a:pt x="34602" y="6746"/>
                  </a:lnTo>
                  <a:lnTo>
                    <a:pt x="34580" y="6113"/>
                  </a:lnTo>
                  <a:lnTo>
                    <a:pt x="34383" y="4956"/>
                  </a:lnTo>
                  <a:lnTo>
                    <a:pt x="33990" y="3952"/>
                  </a:lnTo>
                  <a:lnTo>
                    <a:pt x="33445" y="3035"/>
                  </a:lnTo>
                  <a:lnTo>
                    <a:pt x="32746" y="2271"/>
                  </a:lnTo>
                  <a:lnTo>
                    <a:pt x="31873" y="1594"/>
                  </a:lnTo>
                  <a:lnTo>
                    <a:pt x="30890" y="1048"/>
                  </a:lnTo>
                  <a:lnTo>
                    <a:pt x="29777" y="633"/>
                  </a:lnTo>
                  <a:lnTo>
                    <a:pt x="28576" y="306"/>
                  </a:lnTo>
                  <a:lnTo>
                    <a:pt x="27267" y="88"/>
                  </a:lnTo>
                  <a:lnTo>
                    <a:pt x="258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2"/>
            <p:cNvSpPr/>
            <p:nvPr/>
          </p:nvSpPr>
          <p:spPr>
            <a:xfrm>
              <a:off x="7062138" y="1916488"/>
              <a:ext cx="346575" cy="346600"/>
            </a:xfrm>
            <a:custGeom>
              <a:avLst/>
              <a:gdLst/>
              <a:ahLst/>
              <a:cxnLst/>
              <a:rect l="l" t="t" r="r" b="b"/>
              <a:pathLst>
                <a:path w="13863" h="13864" extrusionOk="0">
                  <a:moveTo>
                    <a:pt x="6921" y="1"/>
                  </a:moveTo>
                  <a:lnTo>
                    <a:pt x="6222" y="23"/>
                  </a:lnTo>
                  <a:lnTo>
                    <a:pt x="4869" y="285"/>
                  </a:lnTo>
                  <a:lnTo>
                    <a:pt x="3624" y="809"/>
                  </a:lnTo>
                  <a:lnTo>
                    <a:pt x="2511" y="1573"/>
                  </a:lnTo>
                  <a:lnTo>
                    <a:pt x="1572" y="2511"/>
                  </a:lnTo>
                  <a:lnTo>
                    <a:pt x="830" y="3603"/>
                  </a:lnTo>
                  <a:lnTo>
                    <a:pt x="306" y="4847"/>
                  </a:lnTo>
                  <a:lnTo>
                    <a:pt x="22" y="6201"/>
                  </a:lnTo>
                  <a:lnTo>
                    <a:pt x="0" y="6921"/>
                  </a:lnTo>
                  <a:lnTo>
                    <a:pt x="22" y="7642"/>
                  </a:lnTo>
                  <a:lnTo>
                    <a:pt x="306" y="8995"/>
                  </a:lnTo>
                  <a:lnTo>
                    <a:pt x="830" y="10239"/>
                  </a:lnTo>
                  <a:lnTo>
                    <a:pt x="1572" y="11331"/>
                  </a:lnTo>
                  <a:lnTo>
                    <a:pt x="2511" y="12270"/>
                  </a:lnTo>
                  <a:lnTo>
                    <a:pt x="3624" y="13034"/>
                  </a:lnTo>
                  <a:lnTo>
                    <a:pt x="4869" y="13558"/>
                  </a:lnTo>
                  <a:lnTo>
                    <a:pt x="6222" y="13820"/>
                  </a:lnTo>
                  <a:lnTo>
                    <a:pt x="6921" y="13863"/>
                  </a:lnTo>
                  <a:lnTo>
                    <a:pt x="7641" y="13820"/>
                  </a:lnTo>
                  <a:lnTo>
                    <a:pt x="8994" y="13558"/>
                  </a:lnTo>
                  <a:lnTo>
                    <a:pt x="10239" y="13034"/>
                  </a:lnTo>
                  <a:lnTo>
                    <a:pt x="11352" y="12270"/>
                  </a:lnTo>
                  <a:lnTo>
                    <a:pt x="12291" y="11331"/>
                  </a:lnTo>
                  <a:lnTo>
                    <a:pt x="13033" y="10239"/>
                  </a:lnTo>
                  <a:lnTo>
                    <a:pt x="13557" y="8995"/>
                  </a:lnTo>
                  <a:lnTo>
                    <a:pt x="13841" y="7642"/>
                  </a:lnTo>
                  <a:lnTo>
                    <a:pt x="13863" y="6921"/>
                  </a:lnTo>
                  <a:lnTo>
                    <a:pt x="13841" y="6201"/>
                  </a:lnTo>
                  <a:lnTo>
                    <a:pt x="13557" y="4847"/>
                  </a:lnTo>
                  <a:lnTo>
                    <a:pt x="13033" y="3603"/>
                  </a:lnTo>
                  <a:lnTo>
                    <a:pt x="12291" y="2511"/>
                  </a:lnTo>
                  <a:lnTo>
                    <a:pt x="11352" y="1573"/>
                  </a:lnTo>
                  <a:lnTo>
                    <a:pt x="10239" y="809"/>
                  </a:lnTo>
                  <a:lnTo>
                    <a:pt x="8994" y="285"/>
                  </a:lnTo>
                  <a:lnTo>
                    <a:pt x="7641" y="23"/>
                  </a:lnTo>
                  <a:lnTo>
                    <a:pt x="69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2"/>
            <p:cNvSpPr/>
            <p:nvPr/>
          </p:nvSpPr>
          <p:spPr>
            <a:xfrm>
              <a:off x="7172388" y="2110238"/>
              <a:ext cx="125000" cy="61700"/>
            </a:xfrm>
            <a:custGeom>
              <a:avLst/>
              <a:gdLst/>
              <a:ahLst/>
              <a:cxnLst/>
              <a:rect l="l" t="t" r="r" b="b"/>
              <a:pathLst>
                <a:path w="5000" h="2468" extrusionOk="0">
                  <a:moveTo>
                    <a:pt x="1681" y="1"/>
                  </a:moveTo>
                  <a:lnTo>
                    <a:pt x="1332" y="23"/>
                  </a:lnTo>
                  <a:lnTo>
                    <a:pt x="720" y="263"/>
                  </a:lnTo>
                  <a:lnTo>
                    <a:pt x="284" y="721"/>
                  </a:lnTo>
                  <a:lnTo>
                    <a:pt x="22" y="1311"/>
                  </a:lnTo>
                  <a:lnTo>
                    <a:pt x="0" y="1660"/>
                  </a:lnTo>
                  <a:lnTo>
                    <a:pt x="0" y="2468"/>
                  </a:lnTo>
                  <a:lnTo>
                    <a:pt x="4999" y="2468"/>
                  </a:lnTo>
                  <a:lnTo>
                    <a:pt x="4999" y="1660"/>
                  </a:lnTo>
                  <a:lnTo>
                    <a:pt x="4977" y="1311"/>
                  </a:lnTo>
                  <a:lnTo>
                    <a:pt x="4715" y="721"/>
                  </a:lnTo>
                  <a:lnTo>
                    <a:pt x="4279" y="263"/>
                  </a:lnTo>
                  <a:lnTo>
                    <a:pt x="3668" y="23"/>
                  </a:lnTo>
                  <a:lnTo>
                    <a:pt x="33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2"/>
            <p:cNvSpPr/>
            <p:nvPr/>
          </p:nvSpPr>
          <p:spPr>
            <a:xfrm>
              <a:off x="6924063" y="2303988"/>
              <a:ext cx="97175" cy="96625"/>
            </a:xfrm>
            <a:custGeom>
              <a:avLst/>
              <a:gdLst/>
              <a:ahLst/>
              <a:cxnLst/>
              <a:rect l="l" t="t" r="r" b="b"/>
              <a:pathLst>
                <a:path w="3887" h="3865" extrusionOk="0">
                  <a:moveTo>
                    <a:pt x="1943" y="1"/>
                  </a:moveTo>
                  <a:lnTo>
                    <a:pt x="1550" y="22"/>
                  </a:lnTo>
                  <a:lnTo>
                    <a:pt x="852" y="306"/>
                  </a:lnTo>
                  <a:lnTo>
                    <a:pt x="328" y="830"/>
                  </a:lnTo>
                  <a:lnTo>
                    <a:pt x="22" y="1529"/>
                  </a:lnTo>
                  <a:lnTo>
                    <a:pt x="0" y="1922"/>
                  </a:lnTo>
                  <a:lnTo>
                    <a:pt x="22" y="2315"/>
                  </a:lnTo>
                  <a:lnTo>
                    <a:pt x="328" y="3013"/>
                  </a:lnTo>
                  <a:lnTo>
                    <a:pt x="852" y="3537"/>
                  </a:lnTo>
                  <a:lnTo>
                    <a:pt x="1550" y="3843"/>
                  </a:lnTo>
                  <a:lnTo>
                    <a:pt x="1943" y="3865"/>
                  </a:lnTo>
                  <a:lnTo>
                    <a:pt x="2336" y="3843"/>
                  </a:lnTo>
                  <a:lnTo>
                    <a:pt x="3035" y="3537"/>
                  </a:lnTo>
                  <a:lnTo>
                    <a:pt x="3559" y="3013"/>
                  </a:lnTo>
                  <a:lnTo>
                    <a:pt x="3864" y="2315"/>
                  </a:lnTo>
                  <a:lnTo>
                    <a:pt x="3886" y="1922"/>
                  </a:lnTo>
                  <a:lnTo>
                    <a:pt x="3864" y="1529"/>
                  </a:lnTo>
                  <a:lnTo>
                    <a:pt x="3559" y="830"/>
                  </a:lnTo>
                  <a:lnTo>
                    <a:pt x="3035" y="306"/>
                  </a:lnTo>
                  <a:lnTo>
                    <a:pt x="2336" y="22"/>
                  </a:lnTo>
                  <a:lnTo>
                    <a:pt x="19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2"/>
            <p:cNvSpPr/>
            <p:nvPr/>
          </p:nvSpPr>
          <p:spPr>
            <a:xfrm>
              <a:off x="6924063" y="1777888"/>
              <a:ext cx="97175" cy="96625"/>
            </a:xfrm>
            <a:custGeom>
              <a:avLst/>
              <a:gdLst/>
              <a:ahLst/>
              <a:cxnLst/>
              <a:rect l="l" t="t" r="r" b="b"/>
              <a:pathLst>
                <a:path w="3887" h="3865" extrusionOk="0">
                  <a:moveTo>
                    <a:pt x="1943" y="0"/>
                  </a:moveTo>
                  <a:lnTo>
                    <a:pt x="1550" y="22"/>
                  </a:lnTo>
                  <a:lnTo>
                    <a:pt x="852" y="306"/>
                  </a:lnTo>
                  <a:lnTo>
                    <a:pt x="328" y="851"/>
                  </a:lnTo>
                  <a:lnTo>
                    <a:pt x="22" y="1528"/>
                  </a:lnTo>
                  <a:lnTo>
                    <a:pt x="0" y="1943"/>
                  </a:lnTo>
                  <a:lnTo>
                    <a:pt x="22" y="2336"/>
                  </a:lnTo>
                  <a:lnTo>
                    <a:pt x="328" y="3013"/>
                  </a:lnTo>
                  <a:lnTo>
                    <a:pt x="852" y="3558"/>
                  </a:lnTo>
                  <a:lnTo>
                    <a:pt x="1550" y="3842"/>
                  </a:lnTo>
                  <a:lnTo>
                    <a:pt x="1943" y="3864"/>
                  </a:lnTo>
                  <a:lnTo>
                    <a:pt x="2336" y="3842"/>
                  </a:lnTo>
                  <a:lnTo>
                    <a:pt x="3035" y="3558"/>
                  </a:lnTo>
                  <a:lnTo>
                    <a:pt x="3559" y="3013"/>
                  </a:lnTo>
                  <a:lnTo>
                    <a:pt x="3864" y="2336"/>
                  </a:lnTo>
                  <a:lnTo>
                    <a:pt x="3886" y="1943"/>
                  </a:lnTo>
                  <a:lnTo>
                    <a:pt x="3864" y="1528"/>
                  </a:lnTo>
                  <a:lnTo>
                    <a:pt x="3559" y="851"/>
                  </a:lnTo>
                  <a:lnTo>
                    <a:pt x="3035" y="306"/>
                  </a:lnTo>
                  <a:lnTo>
                    <a:pt x="2336" y="22"/>
                  </a:lnTo>
                  <a:lnTo>
                    <a:pt x="19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2"/>
            <p:cNvSpPr/>
            <p:nvPr/>
          </p:nvSpPr>
          <p:spPr>
            <a:xfrm>
              <a:off x="7449613" y="1777888"/>
              <a:ext cx="96625" cy="96625"/>
            </a:xfrm>
            <a:custGeom>
              <a:avLst/>
              <a:gdLst/>
              <a:ahLst/>
              <a:cxnLst/>
              <a:rect l="l" t="t" r="r" b="b"/>
              <a:pathLst>
                <a:path w="3865" h="3865" extrusionOk="0">
                  <a:moveTo>
                    <a:pt x="1944" y="0"/>
                  </a:moveTo>
                  <a:lnTo>
                    <a:pt x="1529" y="22"/>
                  </a:lnTo>
                  <a:lnTo>
                    <a:pt x="852" y="306"/>
                  </a:lnTo>
                  <a:lnTo>
                    <a:pt x="307" y="851"/>
                  </a:lnTo>
                  <a:lnTo>
                    <a:pt x="23" y="1528"/>
                  </a:lnTo>
                  <a:lnTo>
                    <a:pt x="1" y="1943"/>
                  </a:lnTo>
                  <a:lnTo>
                    <a:pt x="23" y="2336"/>
                  </a:lnTo>
                  <a:lnTo>
                    <a:pt x="307" y="3013"/>
                  </a:lnTo>
                  <a:lnTo>
                    <a:pt x="852" y="3558"/>
                  </a:lnTo>
                  <a:lnTo>
                    <a:pt x="1529" y="3842"/>
                  </a:lnTo>
                  <a:lnTo>
                    <a:pt x="1944" y="3864"/>
                  </a:lnTo>
                  <a:lnTo>
                    <a:pt x="2337" y="3842"/>
                  </a:lnTo>
                  <a:lnTo>
                    <a:pt x="3014" y="3558"/>
                  </a:lnTo>
                  <a:lnTo>
                    <a:pt x="3559" y="3013"/>
                  </a:lnTo>
                  <a:lnTo>
                    <a:pt x="3843" y="2336"/>
                  </a:lnTo>
                  <a:lnTo>
                    <a:pt x="3865" y="1943"/>
                  </a:lnTo>
                  <a:lnTo>
                    <a:pt x="3843" y="1528"/>
                  </a:lnTo>
                  <a:lnTo>
                    <a:pt x="3559" y="851"/>
                  </a:lnTo>
                  <a:lnTo>
                    <a:pt x="3014" y="306"/>
                  </a:lnTo>
                  <a:lnTo>
                    <a:pt x="2337" y="22"/>
                  </a:lnTo>
                  <a:lnTo>
                    <a:pt x="19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2"/>
            <p:cNvSpPr/>
            <p:nvPr/>
          </p:nvSpPr>
          <p:spPr>
            <a:xfrm>
              <a:off x="7449613" y="2303988"/>
              <a:ext cx="96625" cy="96625"/>
            </a:xfrm>
            <a:custGeom>
              <a:avLst/>
              <a:gdLst/>
              <a:ahLst/>
              <a:cxnLst/>
              <a:rect l="l" t="t" r="r" b="b"/>
              <a:pathLst>
                <a:path w="3865" h="3865" extrusionOk="0">
                  <a:moveTo>
                    <a:pt x="1944" y="1"/>
                  </a:moveTo>
                  <a:lnTo>
                    <a:pt x="1529" y="22"/>
                  </a:lnTo>
                  <a:lnTo>
                    <a:pt x="852" y="306"/>
                  </a:lnTo>
                  <a:lnTo>
                    <a:pt x="307" y="830"/>
                  </a:lnTo>
                  <a:lnTo>
                    <a:pt x="23" y="1529"/>
                  </a:lnTo>
                  <a:lnTo>
                    <a:pt x="1" y="1922"/>
                  </a:lnTo>
                  <a:lnTo>
                    <a:pt x="23" y="2315"/>
                  </a:lnTo>
                  <a:lnTo>
                    <a:pt x="307" y="3013"/>
                  </a:lnTo>
                  <a:lnTo>
                    <a:pt x="852" y="3537"/>
                  </a:lnTo>
                  <a:lnTo>
                    <a:pt x="1529" y="3843"/>
                  </a:lnTo>
                  <a:lnTo>
                    <a:pt x="1944" y="3865"/>
                  </a:lnTo>
                  <a:lnTo>
                    <a:pt x="2337" y="3843"/>
                  </a:lnTo>
                  <a:lnTo>
                    <a:pt x="3014" y="3537"/>
                  </a:lnTo>
                  <a:lnTo>
                    <a:pt x="3559" y="3013"/>
                  </a:lnTo>
                  <a:lnTo>
                    <a:pt x="3843" y="2315"/>
                  </a:lnTo>
                  <a:lnTo>
                    <a:pt x="3865" y="1922"/>
                  </a:lnTo>
                  <a:lnTo>
                    <a:pt x="3843" y="1529"/>
                  </a:lnTo>
                  <a:lnTo>
                    <a:pt x="3559" y="830"/>
                  </a:lnTo>
                  <a:lnTo>
                    <a:pt x="3014" y="306"/>
                  </a:lnTo>
                  <a:lnTo>
                    <a:pt x="2337" y="22"/>
                  </a:lnTo>
                  <a:lnTo>
                    <a:pt x="19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2"/>
            <p:cNvSpPr/>
            <p:nvPr/>
          </p:nvSpPr>
          <p:spPr>
            <a:xfrm>
              <a:off x="7193663" y="1978163"/>
              <a:ext cx="82975" cy="83525"/>
            </a:xfrm>
            <a:custGeom>
              <a:avLst/>
              <a:gdLst/>
              <a:ahLst/>
              <a:cxnLst/>
              <a:rect l="l" t="t" r="r" b="b"/>
              <a:pathLst>
                <a:path w="3319" h="3341" extrusionOk="0">
                  <a:moveTo>
                    <a:pt x="1660" y="1"/>
                  </a:moveTo>
                  <a:lnTo>
                    <a:pt x="1332" y="23"/>
                  </a:lnTo>
                  <a:lnTo>
                    <a:pt x="721" y="285"/>
                  </a:lnTo>
                  <a:lnTo>
                    <a:pt x="284" y="743"/>
                  </a:lnTo>
                  <a:lnTo>
                    <a:pt x="22" y="1332"/>
                  </a:lnTo>
                  <a:lnTo>
                    <a:pt x="0" y="1682"/>
                  </a:lnTo>
                  <a:lnTo>
                    <a:pt x="22" y="2009"/>
                  </a:lnTo>
                  <a:lnTo>
                    <a:pt x="284" y="2599"/>
                  </a:lnTo>
                  <a:lnTo>
                    <a:pt x="721" y="3057"/>
                  </a:lnTo>
                  <a:lnTo>
                    <a:pt x="1332" y="3319"/>
                  </a:lnTo>
                  <a:lnTo>
                    <a:pt x="1660" y="3341"/>
                  </a:lnTo>
                  <a:lnTo>
                    <a:pt x="2009" y="3319"/>
                  </a:lnTo>
                  <a:lnTo>
                    <a:pt x="2598" y="3057"/>
                  </a:lnTo>
                  <a:lnTo>
                    <a:pt x="3057" y="2599"/>
                  </a:lnTo>
                  <a:lnTo>
                    <a:pt x="3297" y="2009"/>
                  </a:lnTo>
                  <a:lnTo>
                    <a:pt x="3319" y="1682"/>
                  </a:lnTo>
                  <a:lnTo>
                    <a:pt x="3297" y="1332"/>
                  </a:lnTo>
                  <a:lnTo>
                    <a:pt x="3057" y="743"/>
                  </a:lnTo>
                  <a:lnTo>
                    <a:pt x="2598" y="285"/>
                  </a:lnTo>
                  <a:lnTo>
                    <a:pt x="2009" y="23"/>
                  </a:lnTo>
                  <a:lnTo>
                    <a:pt x="166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2"/>
            <p:cNvSpPr/>
            <p:nvPr/>
          </p:nvSpPr>
          <p:spPr>
            <a:xfrm>
              <a:off x="7152738" y="2089513"/>
              <a:ext cx="165925" cy="82425"/>
            </a:xfrm>
            <a:custGeom>
              <a:avLst/>
              <a:gdLst/>
              <a:ahLst/>
              <a:cxnLst/>
              <a:rect l="l" t="t" r="r" b="b"/>
              <a:pathLst>
                <a:path w="6637" h="3297" extrusionOk="0">
                  <a:moveTo>
                    <a:pt x="2489" y="0"/>
                  </a:moveTo>
                  <a:lnTo>
                    <a:pt x="1987" y="44"/>
                  </a:lnTo>
                  <a:lnTo>
                    <a:pt x="1092" y="415"/>
                  </a:lnTo>
                  <a:lnTo>
                    <a:pt x="415" y="1092"/>
                  </a:lnTo>
                  <a:lnTo>
                    <a:pt x="44" y="1987"/>
                  </a:lnTo>
                  <a:lnTo>
                    <a:pt x="0" y="2489"/>
                  </a:lnTo>
                  <a:lnTo>
                    <a:pt x="0" y="3297"/>
                  </a:lnTo>
                  <a:lnTo>
                    <a:pt x="1659" y="3297"/>
                  </a:lnTo>
                  <a:lnTo>
                    <a:pt x="1659" y="2489"/>
                  </a:lnTo>
                  <a:lnTo>
                    <a:pt x="1681" y="2314"/>
                  </a:lnTo>
                  <a:lnTo>
                    <a:pt x="1790" y="2030"/>
                  </a:lnTo>
                  <a:lnTo>
                    <a:pt x="2009" y="1812"/>
                  </a:lnTo>
                  <a:lnTo>
                    <a:pt x="2314" y="1681"/>
                  </a:lnTo>
                  <a:lnTo>
                    <a:pt x="2489" y="1659"/>
                  </a:lnTo>
                  <a:lnTo>
                    <a:pt x="4148" y="1659"/>
                  </a:lnTo>
                  <a:lnTo>
                    <a:pt x="4301" y="1681"/>
                  </a:lnTo>
                  <a:lnTo>
                    <a:pt x="4606" y="1790"/>
                  </a:lnTo>
                  <a:lnTo>
                    <a:pt x="4825" y="2009"/>
                  </a:lnTo>
                  <a:lnTo>
                    <a:pt x="4956" y="2314"/>
                  </a:lnTo>
                  <a:lnTo>
                    <a:pt x="4978" y="2489"/>
                  </a:lnTo>
                  <a:lnTo>
                    <a:pt x="4978" y="3297"/>
                  </a:lnTo>
                  <a:lnTo>
                    <a:pt x="6637" y="3297"/>
                  </a:lnTo>
                  <a:lnTo>
                    <a:pt x="6637" y="2489"/>
                  </a:lnTo>
                  <a:lnTo>
                    <a:pt x="6593" y="1987"/>
                  </a:lnTo>
                  <a:lnTo>
                    <a:pt x="6222" y="1092"/>
                  </a:lnTo>
                  <a:lnTo>
                    <a:pt x="5545" y="415"/>
                  </a:lnTo>
                  <a:lnTo>
                    <a:pt x="4650" y="44"/>
                  </a:lnTo>
                  <a:lnTo>
                    <a:pt x="41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2"/>
            <p:cNvSpPr/>
            <p:nvPr/>
          </p:nvSpPr>
          <p:spPr>
            <a:xfrm>
              <a:off x="6904413" y="1757138"/>
              <a:ext cx="663125" cy="664750"/>
            </a:xfrm>
            <a:custGeom>
              <a:avLst/>
              <a:gdLst/>
              <a:ahLst/>
              <a:cxnLst/>
              <a:rect l="l" t="t" r="r" b="b"/>
              <a:pathLst>
                <a:path w="26525" h="26590" extrusionOk="0">
                  <a:moveTo>
                    <a:pt x="2729" y="1638"/>
                  </a:moveTo>
                  <a:lnTo>
                    <a:pt x="2947" y="1660"/>
                  </a:lnTo>
                  <a:lnTo>
                    <a:pt x="3340" y="1834"/>
                  </a:lnTo>
                  <a:lnTo>
                    <a:pt x="3668" y="2118"/>
                  </a:lnTo>
                  <a:lnTo>
                    <a:pt x="3843" y="2533"/>
                  </a:lnTo>
                  <a:lnTo>
                    <a:pt x="3843" y="2751"/>
                  </a:lnTo>
                  <a:lnTo>
                    <a:pt x="3843" y="2991"/>
                  </a:lnTo>
                  <a:lnTo>
                    <a:pt x="3668" y="3406"/>
                  </a:lnTo>
                  <a:lnTo>
                    <a:pt x="3340" y="3690"/>
                  </a:lnTo>
                  <a:lnTo>
                    <a:pt x="2947" y="3864"/>
                  </a:lnTo>
                  <a:lnTo>
                    <a:pt x="2729" y="3886"/>
                  </a:lnTo>
                  <a:lnTo>
                    <a:pt x="2511" y="3864"/>
                  </a:lnTo>
                  <a:lnTo>
                    <a:pt x="2118" y="3690"/>
                  </a:lnTo>
                  <a:lnTo>
                    <a:pt x="1790" y="3406"/>
                  </a:lnTo>
                  <a:lnTo>
                    <a:pt x="1616" y="2991"/>
                  </a:lnTo>
                  <a:lnTo>
                    <a:pt x="1616" y="2751"/>
                  </a:lnTo>
                  <a:lnTo>
                    <a:pt x="1616" y="2533"/>
                  </a:lnTo>
                  <a:lnTo>
                    <a:pt x="1790" y="2118"/>
                  </a:lnTo>
                  <a:lnTo>
                    <a:pt x="2096" y="1834"/>
                  </a:lnTo>
                  <a:lnTo>
                    <a:pt x="2489" y="1660"/>
                  </a:lnTo>
                  <a:lnTo>
                    <a:pt x="2729" y="1638"/>
                  </a:lnTo>
                  <a:close/>
                  <a:moveTo>
                    <a:pt x="23970" y="1681"/>
                  </a:moveTo>
                  <a:lnTo>
                    <a:pt x="24363" y="1856"/>
                  </a:lnTo>
                  <a:lnTo>
                    <a:pt x="24669" y="2162"/>
                  </a:lnTo>
                  <a:lnTo>
                    <a:pt x="24843" y="2555"/>
                  </a:lnTo>
                  <a:lnTo>
                    <a:pt x="24865" y="2795"/>
                  </a:lnTo>
                  <a:lnTo>
                    <a:pt x="24843" y="3013"/>
                  </a:lnTo>
                  <a:lnTo>
                    <a:pt x="24669" y="3428"/>
                  </a:lnTo>
                  <a:lnTo>
                    <a:pt x="24385" y="3734"/>
                  </a:lnTo>
                  <a:lnTo>
                    <a:pt x="23970" y="3886"/>
                  </a:lnTo>
                  <a:lnTo>
                    <a:pt x="23752" y="3908"/>
                  </a:lnTo>
                  <a:lnTo>
                    <a:pt x="23512" y="3886"/>
                  </a:lnTo>
                  <a:lnTo>
                    <a:pt x="23119" y="3734"/>
                  </a:lnTo>
                  <a:lnTo>
                    <a:pt x="22813" y="3428"/>
                  </a:lnTo>
                  <a:lnTo>
                    <a:pt x="22638" y="3013"/>
                  </a:lnTo>
                  <a:lnTo>
                    <a:pt x="22617" y="2795"/>
                  </a:lnTo>
                  <a:lnTo>
                    <a:pt x="22638" y="2555"/>
                  </a:lnTo>
                  <a:lnTo>
                    <a:pt x="22813" y="2162"/>
                  </a:lnTo>
                  <a:lnTo>
                    <a:pt x="23119" y="1856"/>
                  </a:lnTo>
                  <a:lnTo>
                    <a:pt x="23512" y="1681"/>
                  </a:lnTo>
                  <a:close/>
                  <a:moveTo>
                    <a:pt x="13230" y="7205"/>
                  </a:moveTo>
                  <a:lnTo>
                    <a:pt x="13863" y="7226"/>
                  </a:lnTo>
                  <a:lnTo>
                    <a:pt x="15042" y="7466"/>
                  </a:lnTo>
                  <a:lnTo>
                    <a:pt x="16133" y="7947"/>
                  </a:lnTo>
                  <a:lnTo>
                    <a:pt x="17115" y="8602"/>
                  </a:lnTo>
                  <a:lnTo>
                    <a:pt x="17945" y="9409"/>
                  </a:lnTo>
                  <a:lnTo>
                    <a:pt x="18600" y="10392"/>
                  </a:lnTo>
                  <a:lnTo>
                    <a:pt x="19058" y="11483"/>
                  </a:lnTo>
                  <a:lnTo>
                    <a:pt x="19298" y="12662"/>
                  </a:lnTo>
                  <a:lnTo>
                    <a:pt x="19320" y="13295"/>
                  </a:lnTo>
                  <a:lnTo>
                    <a:pt x="19298" y="13928"/>
                  </a:lnTo>
                  <a:lnTo>
                    <a:pt x="19058" y="15107"/>
                  </a:lnTo>
                  <a:lnTo>
                    <a:pt x="18600" y="16199"/>
                  </a:lnTo>
                  <a:lnTo>
                    <a:pt x="17945" y="17181"/>
                  </a:lnTo>
                  <a:lnTo>
                    <a:pt x="17115" y="17989"/>
                  </a:lnTo>
                  <a:lnTo>
                    <a:pt x="16133" y="18644"/>
                  </a:lnTo>
                  <a:lnTo>
                    <a:pt x="15042" y="19124"/>
                  </a:lnTo>
                  <a:lnTo>
                    <a:pt x="13863" y="19364"/>
                  </a:lnTo>
                  <a:lnTo>
                    <a:pt x="13230" y="19386"/>
                  </a:lnTo>
                  <a:lnTo>
                    <a:pt x="12618" y="19364"/>
                  </a:lnTo>
                  <a:lnTo>
                    <a:pt x="11418" y="19124"/>
                  </a:lnTo>
                  <a:lnTo>
                    <a:pt x="10326" y="18644"/>
                  </a:lnTo>
                  <a:lnTo>
                    <a:pt x="9366" y="17989"/>
                  </a:lnTo>
                  <a:lnTo>
                    <a:pt x="8536" y="17181"/>
                  </a:lnTo>
                  <a:lnTo>
                    <a:pt x="7881" y="16199"/>
                  </a:lnTo>
                  <a:lnTo>
                    <a:pt x="7423" y="15107"/>
                  </a:lnTo>
                  <a:lnTo>
                    <a:pt x="7161" y="13928"/>
                  </a:lnTo>
                  <a:lnTo>
                    <a:pt x="7161" y="13295"/>
                  </a:lnTo>
                  <a:lnTo>
                    <a:pt x="7161" y="12662"/>
                  </a:lnTo>
                  <a:lnTo>
                    <a:pt x="7423" y="11483"/>
                  </a:lnTo>
                  <a:lnTo>
                    <a:pt x="7881" y="10392"/>
                  </a:lnTo>
                  <a:lnTo>
                    <a:pt x="8536" y="9409"/>
                  </a:lnTo>
                  <a:lnTo>
                    <a:pt x="9366" y="8602"/>
                  </a:lnTo>
                  <a:lnTo>
                    <a:pt x="10326" y="7947"/>
                  </a:lnTo>
                  <a:lnTo>
                    <a:pt x="11418" y="7466"/>
                  </a:lnTo>
                  <a:lnTo>
                    <a:pt x="12618" y="7226"/>
                  </a:lnTo>
                  <a:lnTo>
                    <a:pt x="13230" y="7205"/>
                  </a:lnTo>
                  <a:close/>
                  <a:moveTo>
                    <a:pt x="2729" y="22682"/>
                  </a:moveTo>
                  <a:lnTo>
                    <a:pt x="2947" y="22704"/>
                  </a:lnTo>
                  <a:lnTo>
                    <a:pt x="3340" y="22857"/>
                  </a:lnTo>
                  <a:lnTo>
                    <a:pt x="3668" y="23163"/>
                  </a:lnTo>
                  <a:lnTo>
                    <a:pt x="3843" y="23577"/>
                  </a:lnTo>
                  <a:lnTo>
                    <a:pt x="3843" y="23796"/>
                  </a:lnTo>
                  <a:lnTo>
                    <a:pt x="3821" y="24014"/>
                  </a:lnTo>
                  <a:lnTo>
                    <a:pt x="3646" y="24429"/>
                  </a:lnTo>
                  <a:lnTo>
                    <a:pt x="3340" y="24734"/>
                  </a:lnTo>
                  <a:lnTo>
                    <a:pt x="2947" y="24909"/>
                  </a:lnTo>
                  <a:lnTo>
                    <a:pt x="2729" y="24931"/>
                  </a:lnTo>
                  <a:lnTo>
                    <a:pt x="2511" y="24909"/>
                  </a:lnTo>
                  <a:lnTo>
                    <a:pt x="2118" y="24734"/>
                  </a:lnTo>
                  <a:lnTo>
                    <a:pt x="1790" y="24429"/>
                  </a:lnTo>
                  <a:lnTo>
                    <a:pt x="1616" y="24036"/>
                  </a:lnTo>
                  <a:lnTo>
                    <a:pt x="1616" y="23796"/>
                  </a:lnTo>
                  <a:lnTo>
                    <a:pt x="1616" y="23577"/>
                  </a:lnTo>
                  <a:lnTo>
                    <a:pt x="1790" y="23184"/>
                  </a:lnTo>
                  <a:lnTo>
                    <a:pt x="2096" y="22879"/>
                  </a:lnTo>
                  <a:lnTo>
                    <a:pt x="2489" y="22704"/>
                  </a:lnTo>
                  <a:lnTo>
                    <a:pt x="2729" y="22682"/>
                  </a:lnTo>
                  <a:close/>
                  <a:moveTo>
                    <a:pt x="23752" y="22682"/>
                  </a:moveTo>
                  <a:lnTo>
                    <a:pt x="23970" y="22704"/>
                  </a:lnTo>
                  <a:lnTo>
                    <a:pt x="24363" y="22857"/>
                  </a:lnTo>
                  <a:lnTo>
                    <a:pt x="24669" y="23163"/>
                  </a:lnTo>
                  <a:lnTo>
                    <a:pt x="24843" y="23577"/>
                  </a:lnTo>
                  <a:lnTo>
                    <a:pt x="24865" y="23796"/>
                  </a:lnTo>
                  <a:lnTo>
                    <a:pt x="24843" y="24014"/>
                  </a:lnTo>
                  <a:lnTo>
                    <a:pt x="24669" y="24429"/>
                  </a:lnTo>
                  <a:lnTo>
                    <a:pt x="24385" y="24734"/>
                  </a:lnTo>
                  <a:lnTo>
                    <a:pt x="23970" y="24909"/>
                  </a:lnTo>
                  <a:lnTo>
                    <a:pt x="23752" y="24931"/>
                  </a:lnTo>
                  <a:lnTo>
                    <a:pt x="23512" y="24909"/>
                  </a:lnTo>
                  <a:lnTo>
                    <a:pt x="23119" y="24734"/>
                  </a:lnTo>
                  <a:lnTo>
                    <a:pt x="22813" y="24429"/>
                  </a:lnTo>
                  <a:lnTo>
                    <a:pt x="22638" y="24036"/>
                  </a:lnTo>
                  <a:lnTo>
                    <a:pt x="22617" y="23796"/>
                  </a:lnTo>
                  <a:lnTo>
                    <a:pt x="22638" y="23577"/>
                  </a:lnTo>
                  <a:lnTo>
                    <a:pt x="22813" y="23184"/>
                  </a:lnTo>
                  <a:lnTo>
                    <a:pt x="23097" y="22879"/>
                  </a:lnTo>
                  <a:lnTo>
                    <a:pt x="23512" y="22704"/>
                  </a:lnTo>
                  <a:lnTo>
                    <a:pt x="23752" y="22682"/>
                  </a:lnTo>
                  <a:close/>
                  <a:moveTo>
                    <a:pt x="2751" y="1"/>
                  </a:moveTo>
                  <a:lnTo>
                    <a:pt x="2467" y="22"/>
                  </a:lnTo>
                  <a:lnTo>
                    <a:pt x="1943" y="131"/>
                  </a:lnTo>
                  <a:lnTo>
                    <a:pt x="1201" y="459"/>
                  </a:lnTo>
                  <a:lnTo>
                    <a:pt x="459" y="1223"/>
                  </a:lnTo>
                  <a:lnTo>
                    <a:pt x="110" y="1943"/>
                  </a:lnTo>
                  <a:lnTo>
                    <a:pt x="0" y="2489"/>
                  </a:lnTo>
                  <a:lnTo>
                    <a:pt x="0" y="2773"/>
                  </a:lnTo>
                  <a:lnTo>
                    <a:pt x="0" y="3057"/>
                  </a:lnTo>
                  <a:lnTo>
                    <a:pt x="110" y="3581"/>
                  </a:lnTo>
                  <a:lnTo>
                    <a:pt x="328" y="4083"/>
                  </a:lnTo>
                  <a:lnTo>
                    <a:pt x="633" y="4519"/>
                  </a:lnTo>
                  <a:lnTo>
                    <a:pt x="1005" y="4891"/>
                  </a:lnTo>
                  <a:lnTo>
                    <a:pt x="1441" y="5196"/>
                  </a:lnTo>
                  <a:lnTo>
                    <a:pt x="1943" y="5393"/>
                  </a:lnTo>
                  <a:lnTo>
                    <a:pt x="2467" y="5502"/>
                  </a:lnTo>
                  <a:lnTo>
                    <a:pt x="2751" y="5524"/>
                  </a:lnTo>
                  <a:lnTo>
                    <a:pt x="3100" y="5502"/>
                  </a:lnTo>
                  <a:lnTo>
                    <a:pt x="3755" y="5349"/>
                  </a:lnTo>
                  <a:lnTo>
                    <a:pt x="4039" y="5196"/>
                  </a:lnTo>
                  <a:lnTo>
                    <a:pt x="7270" y="8405"/>
                  </a:lnTo>
                  <a:lnTo>
                    <a:pt x="6877" y="8929"/>
                  </a:lnTo>
                  <a:lnTo>
                    <a:pt x="6244" y="10042"/>
                  </a:lnTo>
                  <a:lnTo>
                    <a:pt x="5785" y="11287"/>
                  </a:lnTo>
                  <a:lnTo>
                    <a:pt x="5567" y="12597"/>
                  </a:lnTo>
                  <a:lnTo>
                    <a:pt x="5545" y="13273"/>
                  </a:lnTo>
                  <a:lnTo>
                    <a:pt x="5567" y="13950"/>
                  </a:lnTo>
                  <a:lnTo>
                    <a:pt x="5785" y="15260"/>
                  </a:lnTo>
                  <a:lnTo>
                    <a:pt x="6244" y="16482"/>
                  </a:lnTo>
                  <a:lnTo>
                    <a:pt x="6877" y="17618"/>
                  </a:lnTo>
                  <a:lnTo>
                    <a:pt x="7270" y="18120"/>
                  </a:lnTo>
                  <a:lnTo>
                    <a:pt x="4039" y="21351"/>
                  </a:lnTo>
                  <a:lnTo>
                    <a:pt x="3755" y="21220"/>
                  </a:lnTo>
                  <a:lnTo>
                    <a:pt x="3100" y="21067"/>
                  </a:lnTo>
                  <a:lnTo>
                    <a:pt x="2751" y="21045"/>
                  </a:lnTo>
                  <a:lnTo>
                    <a:pt x="2467" y="21045"/>
                  </a:lnTo>
                  <a:lnTo>
                    <a:pt x="1943" y="21176"/>
                  </a:lnTo>
                  <a:lnTo>
                    <a:pt x="1201" y="21503"/>
                  </a:lnTo>
                  <a:lnTo>
                    <a:pt x="459" y="22268"/>
                  </a:lnTo>
                  <a:lnTo>
                    <a:pt x="110" y="22988"/>
                  </a:lnTo>
                  <a:lnTo>
                    <a:pt x="0" y="23512"/>
                  </a:lnTo>
                  <a:lnTo>
                    <a:pt x="0" y="23796"/>
                  </a:lnTo>
                  <a:lnTo>
                    <a:pt x="0" y="24079"/>
                  </a:lnTo>
                  <a:lnTo>
                    <a:pt x="110" y="24625"/>
                  </a:lnTo>
                  <a:lnTo>
                    <a:pt x="328" y="25127"/>
                  </a:lnTo>
                  <a:lnTo>
                    <a:pt x="633" y="25564"/>
                  </a:lnTo>
                  <a:lnTo>
                    <a:pt x="1005" y="25935"/>
                  </a:lnTo>
                  <a:lnTo>
                    <a:pt x="1441" y="26219"/>
                  </a:lnTo>
                  <a:lnTo>
                    <a:pt x="1943" y="26437"/>
                  </a:lnTo>
                  <a:lnTo>
                    <a:pt x="2467" y="26546"/>
                  </a:lnTo>
                  <a:lnTo>
                    <a:pt x="2751" y="26568"/>
                  </a:lnTo>
                  <a:lnTo>
                    <a:pt x="3035" y="26546"/>
                  </a:lnTo>
                  <a:lnTo>
                    <a:pt x="3581" y="26437"/>
                  </a:lnTo>
                  <a:lnTo>
                    <a:pt x="4301" y="26088"/>
                  </a:lnTo>
                  <a:lnTo>
                    <a:pt x="5065" y="25346"/>
                  </a:lnTo>
                  <a:lnTo>
                    <a:pt x="5392" y="24625"/>
                  </a:lnTo>
                  <a:lnTo>
                    <a:pt x="5502" y="24079"/>
                  </a:lnTo>
                  <a:lnTo>
                    <a:pt x="5523" y="23796"/>
                  </a:lnTo>
                  <a:lnTo>
                    <a:pt x="5502" y="23446"/>
                  </a:lnTo>
                  <a:lnTo>
                    <a:pt x="5327" y="22813"/>
                  </a:lnTo>
                  <a:lnTo>
                    <a:pt x="5196" y="22529"/>
                  </a:lnTo>
                  <a:lnTo>
                    <a:pt x="8383" y="19320"/>
                  </a:lnTo>
                  <a:lnTo>
                    <a:pt x="8885" y="19713"/>
                  </a:lnTo>
                  <a:lnTo>
                    <a:pt x="10021" y="20346"/>
                  </a:lnTo>
                  <a:lnTo>
                    <a:pt x="11243" y="20783"/>
                  </a:lnTo>
                  <a:lnTo>
                    <a:pt x="12553" y="21023"/>
                  </a:lnTo>
                  <a:lnTo>
                    <a:pt x="13230" y="21045"/>
                  </a:lnTo>
                  <a:lnTo>
                    <a:pt x="13906" y="21023"/>
                  </a:lnTo>
                  <a:lnTo>
                    <a:pt x="15216" y="20783"/>
                  </a:lnTo>
                  <a:lnTo>
                    <a:pt x="16460" y="20346"/>
                  </a:lnTo>
                  <a:lnTo>
                    <a:pt x="17574" y="19713"/>
                  </a:lnTo>
                  <a:lnTo>
                    <a:pt x="18098" y="19320"/>
                  </a:lnTo>
                  <a:lnTo>
                    <a:pt x="21307" y="22551"/>
                  </a:lnTo>
                  <a:lnTo>
                    <a:pt x="21176" y="22835"/>
                  </a:lnTo>
                  <a:lnTo>
                    <a:pt x="21023" y="23490"/>
                  </a:lnTo>
                  <a:lnTo>
                    <a:pt x="21001" y="23839"/>
                  </a:lnTo>
                  <a:lnTo>
                    <a:pt x="21023" y="24123"/>
                  </a:lnTo>
                  <a:lnTo>
                    <a:pt x="21132" y="24647"/>
                  </a:lnTo>
                  <a:lnTo>
                    <a:pt x="21350" y="25149"/>
                  </a:lnTo>
                  <a:lnTo>
                    <a:pt x="21634" y="25586"/>
                  </a:lnTo>
                  <a:lnTo>
                    <a:pt x="22005" y="25957"/>
                  </a:lnTo>
                  <a:lnTo>
                    <a:pt x="22442" y="26262"/>
                  </a:lnTo>
                  <a:lnTo>
                    <a:pt x="22944" y="26459"/>
                  </a:lnTo>
                  <a:lnTo>
                    <a:pt x="23490" y="26568"/>
                  </a:lnTo>
                  <a:lnTo>
                    <a:pt x="23774" y="26590"/>
                  </a:lnTo>
                  <a:lnTo>
                    <a:pt x="24057" y="26568"/>
                  </a:lnTo>
                  <a:lnTo>
                    <a:pt x="24581" y="26459"/>
                  </a:lnTo>
                  <a:lnTo>
                    <a:pt x="25324" y="26131"/>
                  </a:lnTo>
                  <a:lnTo>
                    <a:pt x="26066" y="25367"/>
                  </a:lnTo>
                  <a:lnTo>
                    <a:pt x="26415" y="24647"/>
                  </a:lnTo>
                  <a:lnTo>
                    <a:pt x="26524" y="24101"/>
                  </a:lnTo>
                  <a:lnTo>
                    <a:pt x="26524" y="23839"/>
                  </a:lnTo>
                  <a:lnTo>
                    <a:pt x="26524" y="23534"/>
                  </a:lnTo>
                  <a:lnTo>
                    <a:pt x="26393" y="22988"/>
                  </a:lnTo>
                  <a:lnTo>
                    <a:pt x="26197" y="22486"/>
                  </a:lnTo>
                  <a:lnTo>
                    <a:pt x="25891" y="22049"/>
                  </a:lnTo>
                  <a:lnTo>
                    <a:pt x="25520" y="21678"/>
                  </a:lnTo>
                  <a:lnTo>
                    <a:pt x="25062" y="21372"/>
                  </a:lnTo>
                  <a:lnTo>
                    <a:pt x="24560" y="21154"/>
                  </a:lnTo>
                  <a:lnTo>
                    <a:pt x="24036" y="21045"/>
                  </a:lnTo>
                  <a:lnTo>
                    <a:pt x="23752" y="21045"/>
                  </a:lnTo>
                  <a:lnTo>
                    <a:pt x="23403" y="21067"/>
                  </a:lnTo>
                  <a:lnTo>
                    <a:pt x="22748" y="21220"/>
                  </a:lnTo>
                  <a:lnTo>
                    <a:pt x="22464" y="21372"/>
                  </a:lnTo>
                  <a:lnTo>
                    <a:pt x="19277" y="18163"/>
                  </a:lnTo>
                  <a:lnTo>
                    <a:pt x="19648" y="17639"/>
                  </a:lnTo>
                  <a:lnTo>
                    <a:pt x="20281" y="16504"/>
                  </a:lnTo>
                  <a:lnTo>
                    <a:pt x="20739" y="15282"/>
                  </a:lnTo>
                  <a:lnTo>
                    <a:pt x="20958" y="13972"/>
                  </a:lnTo>
                  <a:lnTo>
                    <a:pt x="20979" y="13295"/>
                  </a:lnTo>
                  <a:lnTo>
                    <a:pt x="20958" y="12618"/>
                  </a:lnTo>
                  <a:lnTo>
                    <a:pt x="20739" y="11309"/>
                  </a:lnTo>
                  <a:lnTo>
                    <a:pt x="20281" y="10086"/>
                  </a:lnTo>
                  <a:lnTo>
                    <a:pt x="19648" y="8951"/>
                  </a:lnTo>
                  <a:lnTo>
                    <a:pt x="19277" y="8427"/>
                  </a:lnTo>
                  <a:lnTo>
                    <a:pt x="22464" y="5240"/>
                  </a:lnTo>
                  <a:lnTo>
                    <a:pt x="22748" y="5371"/>
                  </a:lnTo>
                  <a:lnTo>
                    <a:pt x="23403" y="5545"/>
                  </a:lnTo>
                  <a:lnTo>
                    <a:pt x="23752" y="5567"/>
                  </a:lnTo>
                  <a:lnTo>
                    <a:pt x="24036" y="5567"/>
                  </a:lnTo>
                  <a:lnTo>
                    <a:pt x="24560" y="5458"/>
                  </a:lnTo>
                  <a:lnTo>
                    <a:pt x="25302" y="5109"/>
                  </a:lnTo>
                  <a:lnTo>
                    <a:pt x="26044" y="4367"/>
                  </a:lnTo>
                  <a:lnTo>
                    <a:pt x="26371" y="3624"/>
                  </a:lnTo>
                  <a:lnTo>
                    <a:pt x="26481" y="3100"/>
                  </a:lnTo>
                  <a:lnTo>
                    <a:pt x="26502" y="2817"/>
                  </a:lnTo>
                  <a:lnTo>
                    <a:pt x="26481" y="2533"/>
                  </a:lnTo>
                  <a:lnTo>
                    <a:pt x="26371" y="1987"/>
                  </a:lnTo>
                  <a:lnTo>
                    <a:pt x="26175" y="1507"/>
                  </a:lnTo>
                  <a:lnTo>
                    <a:pt x="25869" y="1048"/>
                  </a:lnTo>
                  <a:lnTo>
                    <a:pt x="25498" y="677"/>
                  </a:lnTo>
                  <a:lnTo>
                    <a:pt x="25062" y="393"/>
                  </a:lnTo>
                  <a:lnTo>
                    <a:pt x="24560" y="175"/>
                  </a:lnTo>
                  <a:lnTo>
                    <a:pt x="24036" y="66"/>
                  </a:lnTo>
                  <a:lnTo>
                    <a:pt x="23446" y="66"/>
                  </a:lnTo>
                  <a:lnTo>
                    <a:pt x="22922" y="175"/>
                  </a:lnTo>
                  <a:lnTo>
                    <a:pt x="22180" y="524"/>
                  </a:lnTo>
                  <a:lnTo>
                    <a:pt x="21438" y="1267"/>
                  </a:lnTo>
                  <a:lnTo>
                    <a:pt x="21110" y="2009"/>
                  </a:lnTo>
                  <a:lnTo>
                    <a:pt x="21001" y="2533"/>
                  </a:lnTo>
                  <a:lnTo>
                    <a:pt x="20979" y="2817"/>
                  </a:lnTo>
                  <a:lnTo>
                    <a:pt x="21001" y="3166"/>
                  </a:lnTo>
                  <a:lnTo>
                    <a:pt x="21154" y="3799"/>
                  </a:lnTo>
                  <a:lnTo>
                    <a:pt x="21307" y="4105"/>
                  </a:lnTo>
                  <a:lnTo>
                    <a:pt x="18098" y="7314"/>
                  </a:lnTo>
                  <a:lnTo>
                    <a:pt x="17574" y="6943"/>
                  </a:lnTo>
                  <a:lnTo>
                    <a:pt x="16460" y="6309"/>
                  </a:lnTo>
                  <a:lnTo>
                    <a:pt x="15216" y="5851"/>
                  </a:lnTo>
                  <a:lnTo>
                    <a:pt x="13906" y="5611"/>
                  </a:lnTo>
                  <a:lnTo>
                    <a:pt x="13230" y="5589"/>
                  </a:lnTo>
                  <a:lnTo>
                    <a:pt x="12553" y="5611"/>
                  </a:lnTo>
                  <a:lnTo>
                    <a:pt x="11243" y="5851"/>
                  </a:lnTo>
                  <a:lnTo>
                    <a:pt x="10021" y="6309"/>
                  </a:lnTo>
                  <a:lnTo>
                    <a:pt x="8885" y="6943"/>
                  </a:lnTo>
                  <a:lnTo>
                    <a:pt x="8383" y="7314"/>
                  </a:lnTo>
                  <a:lnTo>
                    <a:pt x="5196" y="4039"/>
                  </a:lnTo>
                  <a:lnTo>
                    <a:pt x="5327" y="3755"/>
                  </a:lnTo>
                  <a:lnTo>
                    <a:pt x="5502" y="3100"/>
                  </a:lnTo>
                  <a:lnTo>
                    <a:pt x="5523" y="2773"/>
                  </a:lnTo>
                  <a:lnTo>
                    <a:pt x="5502" y="2467"/>
                  </a:lnTo>
                  <a:lnTo>
                    <a:pt x="5392" y="1943"/>
                  </a:lnTo>
                  <a:lnTo>
                    <a:pt x="5174" y="1441"/>
                  </a:lnTo>
                  <a:lnTo>
                    <a:pt x="4890" y="1005"/>
                  </a:lnTo>
                  <a:lnTo>
                    <a:pt x="4519" y="634"/>
                  </a:lnTo>
                  <a:lnTo>
                    <a:pt x="4083" y="328"/>
                  </a:lnTo>
                  <a:lnTo>
                    <a:pt x="3581" y="131"/>
                  </a:lnTo>
                  <a:lnTo>
                    <a:pt x="3035" y="22"/>
                  </a:lnTo>
                  <a:lnTo>
                    <a:pt x="2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42"/>
          <p:cNvSpPr txBox="1">
            <a:spLocks noGrp="1"/>
          </p:cNvSpPr>
          <p:nvPr>
            <p:ph type="title"/>
          </p:nvPr>
        </p:nvSpPr>
        <p:spPr>
          <a:xfrm>
            <a:off x="708935" y="89691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200">
                <a:solidFill>
                  <a:srgbClr val="000000"/>
                </a:solidFill>
              </a:rPr>
              <a:t>Tujuan</a:t>
            </a:r>
          </a:p>
        </p:txBody>
      </p:sp>
      <p:sp>
        <p:nvSpPr>
          <p:cNvPr id="3" name="Google Shape;843;p38">
            <a:extLst>
              <a:ext uri="{FF2B5EF4-FFF2-40B4-BE49-F238E27FC236}">
                <a16:creationId xmlns:a16="http://schemas.microsoft.com/office/drawing/2014/main" id="{68F5C882-490D-32A4-DF2E-9D72373614A8}"/>
              </a:ext>
            </a:extLst>
          </p:cNvPr>
          <p:cNvSpPr txBox="1">
            <a:spLocks/>
          </p:cNvSpPr>
          <p:nvPr/>
        </p:nvSpPr>
        <p:spPr>
          <a:xfrm>
            <a:off x="708935" y="3146117"/>
            <a:ext cx="2477867" cy="14009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lgn="l">
              <a:buSzPts val="1100"/>
              <a:buFont typeface="Arial"/>
              <a:buNone/>
            </a:pPr>
            <a:r>
              <a:rPr lang="id-ID" dirty="0"/>
              <a:t>Meningkatkan efisiensi komunikasi dengan memungkinkan orang untuk mengirim pesan teks lebih cepat daripada mengetik secara manual.</a:t>
            </a:r>
          </a:p>
        </p:txBody>
      </p:sp>
      <p:sp>
        <p:nvSpPr>
          <p:cNvPr id="11" name="Google Shape;845;p38">
            <a:extLst>
              <a:ext uri="{FF2B5EF4-FFF2-40B4-BE49-F238E27FC236}">
                <a16:creationId xmlns:a16="http://schemas.microsoft.com/office/drawing/2014/main" id="{75ACB321-C292-8477-945B-C35BE8904F2D}"/>
              </a:ext>
            </a:extLst>
          </p:cNvPr>
          <p:cNvSpPr txBox="1">
            <a:spLocks/>
          </p:cNvSpPr>
          <p:nvPr/>
        </p:nvSpPr>
        <p:spPr>
          <a:xfrm>
            <a:off x="3186802" y="3106613"/>
            <a:ext cx="2768772" cy="9270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buSzPts val="1100"/>
              <a:buFont typeface="Arial"/>
              <a:buNone/>
            </a:pPr>
            <a:r>
              <a:rPr lang="id-ID"/>
              <a:t>Meningkatkan produktivitas dengan memungkinkan pengguna untuk melakukan beberapa kegiatan sambil berkomunikasi.</a:t>
            </a:r>
          </a:p>
        </p:txBody>
      </p:sp>
      <p:sp>
        <p:nvSpPr>
          <p:cNvPr id="15" name="Google Shape;847;p38">
            <a:extLst>
              <a:ext uri="{FF2B5EF4-FFF2-40B4-BE49-F238E27FC236}">
                <a16:creationId xmlns:a16="http://schemas.microsoft.com/office/drawing/2014/main" id="{242ADF40-7BB7-18E0-FB67-810CA232628A}"/>
              </a:ext>
            </a:extLst>
          </p:cNvPr>
          <p:cNvSpPr txBox="1">
            <a:spLocks noGrp="1"/>
          </p:cNvSpPr>
          <p:nvPr>
            <p:ph type="subTitle" idx="6"/>
          </p:nvPr>
        </p:nvSpPr>
        <p:spPr>
          <a:xfrm>
            <a:off x="5743838" y="3120897"/>
            <a:ext cx="2982100" cy="10927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lgn="r">
              <a:buSzPts val="1100"/>
              <a:buFont typeface="Arial"/>
              <a:buNone/>
            </a:pPr>
            <a:r>
              <a:rPr lang="id-ID" dirty="0"/>
              <a:t>Mengurangi kemungkinan kesalahan pengetikan pesan dengan AI  yang mengenali dan memperbaiki kesalahan.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0"/>
        <p:cNvGrpSpPr/>
        <p:nvPr/>
      </p:nvGrpSpPr>
      <p:grpSpPr>
        <a:xfrm>
          <a:off x="0" y="0"/>
          <a:ext cx="0" cy="0"/>
          <a:chOff x="0" y="0"/>
          <a:chExt cx="0" cy="0"/>
        </a:xfrm>
      </p:grpSpPr>
      <p:sp>
        <p:nvSpPr>
          <p:cNvPr id="1715" name="Google Shape;1715;p51"/>
          <p:cNvSpPr txBox="1">
            <a:spLocks noGrp="1"/>
          </p:cNvSpPr>
          <p:nvPr>
            <p:ph type="title" idx="5"/>
          </p:nvPr>
        </p:nvSpPr>
        <p:spPr>
          <a:xfrm>
            <a:off x="1794762" y="1450697"/>
            <a:ext cx="4065289" cy="476100"/>
          </a:xfrm>
          <a:prstGeom prst="rect">
            <a:avLst/>
          </a:prstGeom>
        </p:spPr>
        <p:txBody>
          <a:bodyPr spcFirstLastPara="1" wrap="square" lIns="91425" tIns="91425" rIns="91425" bIns="91425" anchor="b" anchorCtr="0">
            <a:normAutofit/>
          </a:bodyPr>
          <a:lstStyle/>
          <a:p>
            <a:r>
              <a:rPr lang="en-GB" dirty="0" err="1"/>
              <a:t>Konsep</a:t>
            </a:r>
            <a:r>
              <a:rPr lang="en-GB" dirty="0"/>
              <a:t> Chat Bot Send to WhatsApp AI</a:t>
            </a:r>
          </a:p>
        </p:txBody>
      </p:sp>
      <p:sp>
        <p:nvSpPr>
          <p:cNvPr id="1716" name="Google Shape;1716;p51"/>
          <p:cNvSpPr txBox="1">
            <a:spLocks noGrp="1"/>
          </p:cNvSpPr>
          <p:nvPr>
            <p:ph type="subTitle" idx="6"/>
          </p:nvPr>
        </p:nvSpPr>
        <p:spPr>
          <a:xfrm>
            <a:off x="1795720" y="1765989"/>
            <a:ext cx="5581969" cy="1226797"/>
          </a:xfrm>
          <a:prstGeom prst="rect">
            <a:avLst/>
          </a:prstGeom>
        </p:spPr>
        <p:txBody>
          <a:bodyPr spcFirstLastPara="1" wrap="square" lIns="91425" tIns="91425" rIns="91425" bIns="91425" anchor="t" anchorCtr="0">
            <a:noAutofit/>
          </a:bodyPr>
          <a:lstStyle/>
          <a:p>
            <a:pPr marL="0" indent="0" algn="just"/>
            <a:r>
              <a:rPr lang="en-GB" sz="1100" dirty="0">
                <a:cs typeface="Times New Roman"/>
              </a:rPr>
              <a:t>Chat Bot Send to WhatsApp</a:t>
            </a:r>
            <a:r>
              <a:rPr lang="en-GB" sz="1100" i="1" dirty="0">
                <a:cs typeface="Times New Roman"/>
              </a:rPr>
              <a:t> </a:t>
            </a:r>
            <a:r>
              <a:rPr lang="en-GB" sz="1100" err="1">
                <a:cs typeface="Times New Roman"/>
              </a:rPr>
              <a:t>adalah</a:t>
            </a:r>
            <a:r>
              <a:rPr lang="en-GB" sz="1100" dirty="0">
                <a:cs typeface="Times New Roman"/>
              </a:rPr>
              <a:t> program </a:t>
            </a:r>
            <a:r>
              <a:rPr lang="en-GB" sz="1100" err="1">
                <a:cs typeface="Times New Roman"/>
              </a:rPr>
              <a:t>komputer</a:t>
            </a:r>
            <a:r>
              <a:rPr lang="en-GB" sz="1100" dirty="0">
                <a:cs typeface="Times New Roman"/>
              </a:rPr>
              <a:t> yang </a:t>
            </a:r>
            <a:r>
              <a:rPr lang="en-GB" sz="1100" err="1">
                <a:cs typeface="Times New Roman"/>
              </a:rPr>
              <a:t>dirancang</a:t>
            </a:r>
            <a:r>
              <a:rPr lang="en-GB" sz="1100" dirty="0">
                <a:cs typeface="Times New Roman"/>
              </a:rPr>
              <a:t> </a:t>
            </a:r>
            <a:r>
              <a:rPr lang="en-GB" sz="1100" err="1">
                <a:cs typeface="Times New Roman"/>
              </a:rPr>
              <a:t>untuk</a:t>
            </a:r>
            <a:r>
              <a:rPr lang="en-GB" sz="1100" dirty="0">
                <a:cs typeface="Times New Roman"/>
              </a:rPr>
              <a:t> </a:t>
            </a:r>
            <a:r>
              <a:rPr lang="en-GB" sz="1100" err="1">
                <a:cs typeface="Times New Roman"/>
              </a:rPr>
              <a:t>mengirim</a:t>
            </a:r>
            <a:r>
              <a:rPr lang="en-GB" sz="1100" dirty="0">
                <a:cs typeface="Times New Roman"/>
              </a:rPr>
              <a:t> </a:t>
            </a:r>
            <a:r>
              <a:rPr lang="en-GB" sz="1100" err="1">
                <a:cs typeface="Times New Roman"/>
              </a:rPr>
              <a:t>pesan</a:t>
            </a:r>
            <a:r>
              <a:rPr lang="en-GB" sz="1100" dirty="0">
                <a:cs typeface="Times New Roman"/>
              </a:rPr>
              <a:t> </a:t>
            </a:r>
            <a:r>
              <a:rPr lang="en-GB" sz="1100" err="1">
                <a:cs typeface="Times New Roman"/>
              </a:rPr>
              <a:t>teks</a:t>
            </a:r>
            <a:r>
              <a:rPr lang="en-GB" sz="1100" dirty="0">
                <a:cs typeface="Times New Roman"/>
              </a:rPr>
              <a:t> </a:t>
            </a:r>
            <a:r>
              <a:rPr lang="en-GB" sz="1100" err="1">
                <a:cs typeface="Times New Roman"/>
              </a:rPr>
              <a:t>melalui</a:t>
            </a:r>
            <a:r>
              <a:rPr lang="en-GB" sz="1100" dirty="0">
                <a:cs typeface="Times New Roman"/>
              </a:rPr>
              <a:t> </a:t>
            </a:r>
            <a:r>
              <a:rPr lang="en-GB" sz="1100" err="1">
                <a:cs typeface="Times New Roman"/>
              </a:rPr>
              <a:t>suara</a:t>
            </a:r>
            <a:r>
              <a:rPr lang="en-GB" sz="1100" dirty="0">
                <a:cs typeface="Times New Roman"/>
              </a:rPr>
              <a:t> </a:t>
            </a:r>
            <a:r>
              <a:rPr lang="en-GB" sz="1100" err="1">
                <a:cs typeface="Times New Roman"/>
              </a:rPr>
              <a:t>lalu</a:t>
            </a:r>
            <a:r>
              <a:rPr lang="en-GB" sz="1100" dirty="0">
                <a:cs typeface="Times New Roman"/>
              </a:rPr>
              <a:t> </a:t>
            </a:r>
            <a:r>
              <a:rPr lang="en-GB" sz="1100" err="1">
                <a:cs typeface="Times New Roman"/>
              </a:rPr>
              <a:t>akan</a:t>
            </a:r>
            <a:r>
              <a:rPr lang="en-GB" sz="1100" dirty="0">
                <a:cs typeface="Times New Roman"/>
              </a:rPr>
              <a:t> </a:t>
            </a:r>
            <a:r>
              <a:rPr lang="en-GB" sz="1100" err="1">
                <a:cs typeface="Times New Roman"/>
              </a:rPr>
              <a:t>diteruskan</a:t>
            </a:r>
            <a:r>
              <a:rPr lang="en-GB" sz="1100" dirty="0">
                <a:cs typeface="Times New Roman"/>
              </a:rPr>
              <a:t> </a:t>
            </a:r>
            <a:r>
              <a:rPr lang="en-GB" sz="1100" err="1">
                <a:cs typeface="Times New Roman"/>
              </a:rPr>
              <a:t>atau</a:t>
            </a:r>
            <a:r>
              <a:rPr lang="en-GB" sz="1100" dirty="0">
                <a:cs typeface="Times New Roman"/>
              </a:rPr>
              <a:t> di </a:t>
            </a:r>
            <a:r>
              <a:rPr lang="en-GB" sz="1100" err="1">
                <a:cs typeface="Times New Roman"/>
              </a:rPr>
              <a:t>kirim</a:t>
            </a:r>
            <a:r>
              <a:rPr lang="en-GB" sz="1100" dirty="0">
                <a:cs typeface="Times New Roman"/>
              </a:rPr>
              <a:t> </a:t>
            </a:r>
            <a:r>
              <a:rPr lang="en-GB" sz="1100" err="1">
                <a:cs typeface="Times New Roman"/>
              </a:rPr>
              <a:t>ke</a:t>
            </a:r>
            <a:r>
              <a:rPr lang="en-GB" sz="1100" dirty="0">
                <a:cs typeface="Times New Roman"/>
              </a:rPr>
              <a:t> WhatsApp </a:t>
            </a:r>
            <a:r>
              <a:rPr lang="en-GB" sz="1100" err="1">
                <a:cs typeface="Times New Roman"/>
              </a:rPr>
              <a:t>sesuai</a:t>
            </a:r>
            <a:r>
              <a:rPr lang="en-GB" sz="1100" dirty="0">
                <a:cs typeface="Times New Roman"/>
              </a:rPr>
              <a:t> </a:t>
            </a:r>
            <a:r>
              <a:rPr lang="en-GB" sz="1100" err="1">
                <a:cs typeface="Times New Roman"/>
              </a:rPr>
              <a:t>nomor</a:t>
            </a:r>
            <a:r>
              <a:rPr lang="en-GB" sz="1100" dirty="0">
                <a:cs typeface="Times New Roman"/>
              </a:rPr>
              <a:t> </a:t>
            </a:r>
            <a:r>
              <a:rPr lang="en-GB" sz="1100" err="1">
                <a:cs typeface="Times New Roman"/>
              </a:rPr>
              <a:t>yg</a:t>
            </a:r>
            <a:r>
              <a:rPr lang="en-GB" sz="1100" dirty="0">
                <a:cs typeface="Times New Roman"/>
              </a:rPr>
              <a:t> </a:t>
            </a:r>
            <a:r>
              <a:rPr lang="en-GB" sz="1100" err="1">
                <a:cs typeface="Times New Roman"/>
              </a:rPr>
              <a:t>dituju</a:t>
            </a:r>
            <a:r>
              <a:rPr lang="en-GB" sz="1100" dirty="0">
                <a:cs typeface="Times New Roman"/>
              </a:rPr>
              <a:t> </a:t>
            </a:r>
            <a:r>
              <a:rPr lang="en-GB" sz="1100" err="1">
                <a:cs typeface="Times New Roman"/>
              </a:rPr>
              <a:t>atau</a:t>
            </a:r>
            <a:r>
              <a:rPr lang="en-GB" sz="1100" dirty="0">
                <a:cs typeface="Times New Roman"/>
              </a:rPr>
              <a:t> </a:t>
            </a:r>
            <a:r>
              <a:rPr lang="en-GB" sz="1100" err="1">
                <a:cs typeface="Times New Roman"/>
              </a:rPr>
              <a:t>yg</a:t>
            </a:r>
            <a:r>
              <a:rPr lang="en-GB" sz="1100" dirty="0">
                <a:cs typeface="Times New Roman"/>
              </a:rPr>
              <a:t> </a:t>
            </a:r>
            <a:r>
              <a:rPr lang="en-GB" sz="1100" err="1">
                <a:cs typeface="Times New Roman"/>
              </a:rPr>
              <a:t>sudah</a:t>
            </a:r>
            <a:r>
              <a:rPr lang="en-GB" sz="1100" dirty="0">
                <a:cs typeface="Times New Roman"/>
              </a:rPr>
              <a:t> di </a:t>
            </a:r>
            <a:r>
              <a:rPr lang="en-GB" sz="1100" err="1">
                <a:cs typeface="Times New Roman"/>
              </a:rPr>
              <a:t>terapkan</a:t>
            </a:r>
            <a:r>
              <a:rPr lang="en-GB" sz="1100" dirty="0">
                <a:cs typeface="Times New Roman"/>
              </a:rPr>
              <a:t>.</a:t>
            </a:r>
            <a:endParaRPr lang="id-ID" sz="1100"/>
          </a:p>
          <a:p>
            <a:pPr marL="0" lvl="0" indent="0" algn="l">
              <a:spcBef>
                <a:spcPts val="0"/>
              </a:spcBef>
              <a:spcAft>
                <a:spcPts val="0"/>
              </a:spcAft>
              <a:buNone/>
            </a:pPr>
            <a:endParaRPr lang="en-GB" sz="1100" dirty="0"/>
          </a:p>
          <a:p>
            <a:pPr marL="0" lvl="0" indent="0" algn="l" rtl="0">
              <a:spcBef>
                <a:spcPts val="0"/>
              </a:spcBef>
              <a:spcAft>
                <a:spcPts val="0"/>
              </a:spcAft>
              <a:buClr>
                <a:schemeClr val="dk1"/>
              </a:buClr>
              <a:buSzPts val="1100"/>
              <a:buFont typeface="Arial"/>
              <a:buNone/>
            </a:pPr>
            <a:endParaRPr lang="id-ID" sz="1100"/>
          </a:p>
          <a:p>
            <a:pPr marL="0" lvl="0" indent="0" algn="l" rtl="0">
              <a:spcBef>
                <a:spcPts val="1200"/>
              </a:spcBef>
              <a:spcAft>
                <a:spcPts val="1200"/>
              </a:spcAft>
              <a:buNone/>
            </a:pPr>
            <a:endParaRPr lang="id-ID" sz="1100"/>
          </a:p>
        </p:txBody>
      </p:sp>
      <p:grpSp>
        <p:nvGrpSpPr>
          <p:cNvPr id="1719" name="Google Shape;1719;p51"/>
          <p:cNvGrpSpPr/>
          <p:nvPr/>
        </p:nvGrpSpPr>
        <p:grpSpPr>
          <a:xfrm rot="10800000">
            <a:off x="7770520" y="4768074"/>
            <a:ext cx="279251" cy="280502"/>
            <a:chOff x="2600586" y="-790575"/>
            <a:chExt cx="279251" cy="280502"/>
          </a:xfrm>
        </p:grpSpPr>
        <p:sp>
          <p:nvSpPr>
            <p:cNvPr id="1720" name="Google Shape;1720;p51"/>
            <p:cNvSpPr/>
            <p:nvPr/>
          </p:nvSpPr>
          <p:spPr>
            <a:xfrm>
              <a:off x="2733301" y="-7905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1"/>
            <p:cNvSpPr/>
            <p:nvPr/>
          </p:nvSpPr>
          <p:spPr>
            <a:xfrm>
              <a:off x="2733301" y="-6015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1"/>
            <p:cNvSpPr/>
            <p:nvPr/>
          </p:nvSpPr>
          <p:spPr>
            <a:xfrm>
              <a:off x="2789679" y="-6591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1"/>
            <p:cNvSpPr/>
            <p:nvPr/>
          </p:nvSpPr>
          <p:spPr>
            <a:xfrm>
              <a:off x="2600586" y="-6591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4" name="Google Shape;1724;p51"/>
          <p:cNvGrpSpPr/>
          <p:nvPr/>
        </p:nvGrpSpPr>
        <p:grpSpPr>
          <a:xfrm rot="10800000">
            <a:off x="4459267" y="4768073"/>
            <a:ext cx="225449" cy="226452"/>
            <a:chOff x="2600577" y="-942975"/>
            <a:chExt cx="225449" cy="226452"/>
          </a:xfrm>
        </p:grpSpPr>
        <p:sp>
          <p:nvSpPr>
            <p:cNvPr id="1725" name="Google Shape;1725;p51"/>
            <p:cNvSpPr/>
            <p:nvPr/>
          </p:nvSpPr>
          <p:spPr>
            <a:xfrm>
              <a:off x="2707723" y="-942975"/>
              <a:ext cx="12178" cy="73849"/>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1"/>
            <p:cNvSpPr/>
            <p:nvPr/>
          </p:nvSpPr>
          <p:spPr>
            <a:xfrm>
              <a:off x="2707723" y="-790372"/>
              <a:ext cx="12178" cy="73848"/>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1"/>
            <p:cNvSpPr/>
            <p:nvPr/>
          </p:nvSpPr>
          <p:spPr>
            <a:xfrm>
              <a:off x="2753239" y="-836856"/>
              <a:ext cx="72788" cy="1319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1"/>
            <p:cNvSpPr/>
            <p:nvPr/>
          </p:nvSpPr>
          <p:spPr>
            <a:xfrm>
              <a:off x="2600577" y="-836856"/>
              <a:ext cx="72834" cy="1319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9" name="Google Shape;1729;p51"/>
          <p:cNvGrpSpPr/>
          <p:nvPr/>
        </p:nvGrpSpPr>
        <p:grpSpPr>
          <a:xfrm>
            <a:off x="7707031" y="237661"/>
            <a:ext cx="179826" cy="180626"/>
            <a:chOff x="772452" y="98699"/>
            <a:chExt cx="179826" cy="180626"/>
          </a:xfrm>
        </p:grpSpPr>
        <p:sp>
          <p:nvSpPr>
            <p:cNvPr id="1730" name="Google Shape;1730;p51"/>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1"/>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1"/>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1"/>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4" name="Google Shape;1734;p51"/>
          <p:cNvGrpSpPr/>
          <p:nvPr/>
        </p:nvGrpSpPr>
        <p:grpSpPr>
          <a:xfrm>
            <a:off x="8809284" y="1037468"/>
            <a:ext cx="219461" cy="220453"/>
            <a:chOff x="772462" y="98696"/>
            <a:chExt cx="219461" cy="220453"/>
          </a:xfrm>
        </p:grpSpPr>
        <p:sp>
          <p:nvSpPr>
            <p:cNvPr id="1735" name="Google Shape;1735;p51"/>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1"/>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1"/>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1"/>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9" name="Google Shape;1739;p51"/>
          <p:cNvGrpSpPr/>
          <p:nvPr/>
        </p:nvGrpSpPr>
        <p:grpSpPr>
          <a:xfrm>
            <a:off x="793177" y="195562"/>
            <a:ext cx="217525" cy="218499"/>
            <a:chOff x="-1723348" y="4595850"/>
            <a:chExt cx="217525" cy="218499"/>
          </a:xfrm>
        </p:grpSpPr>
        <p:sp>
          <p:nvSpPr>
            <p:cNvPr id="1740" name="Google Shape;1740;p51"/>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1"/>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1"/>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1"/>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4" name="Google Shape;1744;p51"/>
          <p:cNvGrpSpPr/>
          <p:nvPr/>
        </p:nvGrpSpPr>
        <p:grpSpPr>
          <a:xfrm>
            <a:off x="139513" y="736287"/>
            <a:ext cx="180859" cy="180123"/>
            <a:chOff x="6034925" y="548950"/>
            <a:chExt cx="180859" cy="180123"/>
          </a:xfrm>
        </p:grpSpPr>
        <p:sp>
          <p:nvSpPr>
            <p:cNvPr id="1745" name="Google Shape;1745;p51"/>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1"/>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1"/>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1"/>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9" name="Google Shape;1759;p51"/>
          <p:cNvGrpSpPr/>
          <p:nvPr/>
        </p:nvGrpSpPr>
        <p:grpSpPr>
          <a:xfrm>
            <a:off x="717390" y="1393191"/>
            <a:ext cx="963850" cy="868875"/>
            <a:chOff x="3072988" y="1822825"/>
            <a:chExt cx="963850" cy="868875"/>
          </a:xfrm>
        </p:grpSpPr>
        <p:sp>
          <p:nvSpPr>
            <p:cNvPr id="1760" name="Google Shape;1760;p51"/>
            <p:cNvSpPr/>
            <p:nvPr/>
          </p:nvSpPr>
          <p:spPr>
            <a:xfrm>
              <a:off x="3072988" y="1822825"/>
              <a:ext cx="963850" cy="868875"/>
            </a:xfrm>
            <a:custGeom>
              <a:avLst/>
              <a:gdLst/>
              <a:ahLst/>
              <a:cxnLst/>
              <a:rect l="l" t="t" r="r" b="b"/>
              <a:pathLst>
                <a:path w="38554" h="34755" extrusionOk="0">
                  <a:moveTo>
                    <a:pt x="12662" y="1"/>
                  </a:moveTo>
                  <a:lnTo>
                    <a:pt x="11265" y="110"/>
                  </a:lnTo>
                  <a:lnTo>
                    <a:pt x="9955" y="306"/>
                  </a:lnTo>
                  <a:lnTo>
                    <a:pt x="8755" y="634"/>
                  </a:lnTo>
                  <a:lnTo>
                    <a:pt x="7641" y="1071"/>
                  </a:lnTo>
                  <a:lnTo>
                    <a:pt x="6659" y="1594"/>
                  </a:lnTo>
                  <a:lnTo>
                    <a:pt x="5808" y="2271"/>
                  </a:lnTo>
                  <a:lnTo>
                    <a:pt x="5087" y="3035"/>
                  </a:lnTo>
                  <a:lnTo>
                    <a:pt x="4541" y="3952"/>
                  </a:lnTo>
                  <a:lnTo>
                    <a:pt x="4170" y="4956"/>
                  </a:lnTo>
                  <a:lnTo>
                    <a:pt x="3974" y="6113"/>
                  </a:lnTo>
                  <a:lnTo>
                    <a:pt x="3952" y="6746"/>
                  </a:lnTo>
                  <a:lnTo>
                    <a:pt x="3908" y="8144"/>
                  </a:lnTo>
                  <a:lnTo>
                    <a:pt x="3581" y="10807"/>
                  </a:lnTo>
                  <a:lnTo>
                    <a:pt x="3035" y="13252"/>
                  </a:lnTo>
                  <a:lnTo>
                    <a:pt x="2337" y="15479"/>
                  </a:lnTo>
                  <a:lnTo>
                    <a:pt x="1223" y="18513"/>
                  </a:lnTo>
                  <a:lnTo>
                    <a:pt x="350" y="21089"/>
                  </a:lnTo>
                  <a:lnTo>
                    <a:pt x="22" y="22617"/>
                  </a:lnTo>
                  <a:lnTo>
                    <a:pt x="1" y="23338"/>
                  </a:lnTo>
                  <a:lnTo>
                    <a:pt x="1" y="24058"/>
                  </a:lnTo>
                  <a:lnTo>
                    <a:pt x="284" y="25739"/>
                  </a:lnTo>
                  <a:lnTo>
                    <a:pt x="765" y="27136"/>
                  </a:lnTo>
                  <a:lnTo>
                    <a:pt x="1245" y="28097"/>
                  </a:lnTo>
                  <a:lnTo>
                    <a:pt x="1900" y="29035"/>
                  </a:lnTo>
                  <a:lnTo>
                    <a:pt x="2686" y="29974"/>
                  </a:lnTo>
                  <a:lnTo>
                    <a:pt x="3690" y="30869"/>
                  </a:lnTo>
                  <a:lnTo>
                    <a:pt x="4891" y="31720"/>
                  </a:lnTo>
                  <a:lnTo>
                    <a:pt x="6331" y="32506"/>
                  </a:lnTo>
                  <a:lnTo>
                    <a:pt x="7991" y="33183"/>
                  </a:lnTo>
                  <a:lnTo>
                    <a:pt x="9933" y="33772"/>
                  </a:lnTo>
                  <a:lnTo>
                    <a:pt x="12160" y="34253"/>
                  </a:lnTo>
                  <a:lnTo>
                    <a:pt x="14693" y="34580"/>
                  </a:lnTo>
                  <a:lnTo>
                    <a:pt x="17530" y="34755"/>
                  </a:lnTo>
                  <a:lnTo>
                    <a:pt x="19102" y="34755"/>
                  </a:lnTo>
                  <a:lnTo>
                    <a:pt x="20652" y="34733"/>
                  </a:lnTo>
                  <a:lnTo>
                    <a:pt x="23512" y="34515"/>
                  </a:lnTo>
                  <a:lnTo>
                    <a:pt x="26044" y="34078"/>
                  </a:lnTo>
                  <a:lnTo>
                    <a:pt x="28293" y="33445"/>
                  </a:lnTo>
                  <a:lnTo>
                    <a:pt x="30258" y="32659"/>
                  </a:lnTo>
                  <a:lnTo>
                    <a:pt x="31960" y="31742"/>
                  </a:lnTo>
                  <a:lnTo>
                    <a:pt x="33423" y="30738"/>
                  </a:lnTo>
                  <a:lnTo>
                    <a:pt x="34645" y="29625"/>
                  </a:lnTo>
                  <a:lnTo>
                    <a:pt x="35672" y="28446"/>
                  </a:lnTo>
                  <a:lnTo>
                    <a:pt x="36523" y="27245"/>
                  </a:lnTo>
                  <a:lnTo>
                    <a:pt x="37178" y="26045"/>
                  </a:lnTo>
                  <a:lnTo>
                    <a:pt x="37702" y="24844"/>
                  </a:lnTo>
                  <a:lnTo>
                    <a:pt x="38226" y="23097"/>
                  </a:lnTo>
                  <a:lnTo>
                    <a:pt x="38531" y="21089"/>
                  </a:lnTo>
                  <a:lnTo>
                    <a:pt x="38553" y="20281"/>
                  </a:lnTo>
                  <a:lnTo>
                    <a:pt x="38531" y="19386"/>
                  </a:lnTo>
                  <a:lnTo>
                    <a:pt x="38335" y="17683"/>
                  </a:lnTo>
                  <a:lnTo>
                    <a:pt x="37942" y="16024"/>
                  </a:lnTo>
                  <a:lnTo>
                    <a:pt x="37396" y="14453"/>
                  </a:lnTo>
                  <a:lnTo>
                    <a:pt x="36676" y="12946"/>
                  </a:lnTo>
                  <a:lnTo>
                    <a:pt x="35824" y="11505"/>
                  </a:lnTo>
                  <a:lnTo>
                    <a:pt x="34842" y="10152"/>
                  </a:lnTo>
                  <a:lnTo>
                    <a:pt x="33729" y="8864"/>
                  </a:lnTo>
                  <a:lnTo>
                    <a:pt x="32506" y="7641"/>
                  </a:lnTo>
                  <a:lnTo>
                    <a:pt x="31196" y="6528"/>
                  </a:lnTo>
                  <a:lnTo>
                    <a:pt x="29799" y="5480"/>
                  </a:lnTo>
                  <a:lnTo>
                    <a:pt x="28336" y="4520"/>
                  </a:lnTo>
                  <a:lnTo>
                    <a:pt x="26044" y="3232"/>
                  </a:lnTo>
                  <a:lnTo>
                    <a:pt x="22857" y="1835"/>
                  </a:lnTo>
                  <a:lnTo>
                    <a:pt x="19626" y="830"/>
                  </a:lnTo>
                  <a:lnTo>
                    <a:pt x="16417" y="197"/>
                  </a:lnTo>
                  <a:lnTo>
                    <a:pt x="141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1"/>
            <p:cNvSpPr/>
            <p:nvPr/>
          </p:nvSpPr>
          <p:spPr>
            <a:xfrm>
              <a:off x="3380788" y="2028575"/>
              <a:ext cx="346600" cy="346600"/>
            </a:xfrm>
            <a:custGeom>
              <a:avLst/>
              <a:gdLst/>
              <a:ahLst/>
              <a:cxnLst/>
              <a:rect l="l" t="t" r="r" b="b"/>
              <a:pathLst>
                <a:path w="13864" h="13864" extrusionOk="0">
                  <a:moveTo>
                    <a:pt x="6943" y="1"/>
                  </a:moveTo>
                  <a:lnTo>
                    <a:pt x="6223" y="23"/>
                  </a:lnTo>
                  <a:lnTo>
                    <a:pt x="4869" y="307"/>
                  </a:lnTo>
                  <a:lnTo>
                    <a:pt x="3625" y="830"/>
                  </a:lnTo>
                  <a:lnTo>
                    <a:pt x="2533" y="1573"/>
                  </a:lnTo>
                  <a:lnTo>
                    <a:pt x="1595" y="2511"/>
                  </a:lnTo>
                  <a:lnTo>
                    <a:pt x="831" y="3625"/>
                  </a:lnTo>
                  <a:lnTo>
                    <a:pt x="307" y="4869"/>
                  </a:lnTo>
                  <a:lnTo>
                    <a:pt x="45" y="6223"/>
                  </a:lnTo>
                  <a:lnTo>
                    <a:pt x="1" y="6943"/>
                  </a:lnTo>
                  <a:lnTo>
                    <a:pt x="45" y="7642"/>
                  </a:lnTo>
                  <a:lnTo>
                    <a:pt x="307" y="8995"/>
                  </a:lnTo>
                  <a:lnTo>
                    <a:pt x="831" y="10239"/>
                  </a:lnTo>
                  <a:lnTo>
                    <a:pt x="1595" y="11353"/>
                  </a:lnTo>
                  <a:lnTo>
                    <a:pt x="2533" y="12291"/>
                  </a:lnTo>
                  <a:lnTo>
                    <a:pt x="3625" y="13034"/>
                  </a:lnTo>
                  <a:lnTo>
                    <a:pt x="4869" y="13558"/>
                  </a:lnTo>
                  <a:lnTo>
                    <a:pt x="6223" y="13841"/>
                  </a:lnTo>
                  <a:lnTo>
                    <a:pt x="6943" y="13863"/>
                  </a:lnTo>
                  <a:lnTo>
                    <a:pt x="7663" y="13841"/>
                  </a:lnTo>
                  <a:lnTo>
                    <a:pt x="9017" y="13558"/>
                  </a:lnTo>
                  <a:lnTo>
                    <a:pt x="10261" y="13034"/>
                  </a:lnTo>
                  <a:lnTo>
                    <a:pt x="11353" y="12291"/>
                  </a:lnTo>
                  <a:lnTo>
                    <a:pt x="12291" y="11353"/>
                  </a:lnTo>
                  <a:lnTo>
                    <a:pt x="13056" y="10239"/>
                  </a:lnTo>
                  <a:lnTo>
                    <a:pt x="13579" y="8995"/>
                  </a:lnTo>
                  <a:lnTo>
                    <a:pt x="13841" y="7642"/>
                  </a:lnTo>
                  <a:lnTo>
                    <a:pt x="13863" y="6943"/>
                  </a:lnTo>
                  <a:lnTo>
                    <a:pt x="13841" y="6223"/>
                  </a:lnTo>
                  <a:lnTo>
                    <a:pt x="13579" y="4869"/>
                  </a:lnTo>
                  <a:lnTo>
                    <a:pt x="13056" y="3625"/>
                  </a:lnTo>
                  <a:lnTo>
                    <a:pt x="12291" y="2511"/>
                  </a:lnTo>
                  <a:lnTo>
                    <a:pt x="11353" y="1573"/>
                  </a:lnTo>
                  <a:lnTo>
                    <a:pt x="10261" y="830"/>
                  </a:lnTo>
                  <a:lnTo>
                    <a:pt x="9017" y="307"/>
                  </a:lnTo>
                  <a:lnTo>
                    <a:pt x="7663" y="23"/>
                  </a:lnTo>
                  <a:lnTo>
                    <a:pt x="69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1"/>
            <p:cNvSpPr/>
            <p:nvPr/>
          </p:nvSpPr>
          <p:spPr>
            <a:xfrm>
              <a:off x="3381888" y="2035125"/>
              <a:ext cx="159400" cy="230350"/>
            </a:xfrm>
            <a:custGeom>
              <a:avLst/>
              <a:gdLst/>
              <a:ahLst/>
              <a:cxnLst/>
              <a:rect l="l" t="t" r="r" b="b"/>
              <a:pathLst>
                <a:path w="6376" h="9214" extrusionOk="0">
                  <a:moveTo>
                    <a:pt x="5218" y="1"/>
                  </a:moveTo>
                  <a:lnTo>
                    <a:pt x="4651" y="154"/>
                  </a:lnTo>
                  <a:lnTo>
                    <a:pt x="3603" y="612"/>
                  </a:lnTo>
                  <a:lnTo>
                    <a:pt x="2664" y="1223"/>
                  </a:lnTo>
                  <a:lnTo>
                    <a:pt x="1834" y="1987"/>
                  </a:lnTo>
                  <a:lnTo>
                    <a:pt x="1136" y="2861"/>
                  </a:lnTo>
                  <a:lnTo>
                    <a:pt x="590" y="3843"/>
                  </a:lnTo>
                  <a:lnTo>
                    <a:pt x="219" y="4935"/>
                  </a:lnTo>
                  <a:lnTo>
                    <a:pt x="22" y="6070"/>
                  </a:lnTo>
                  <a:lnTo>
                    <a:pt x="1" y="6681"/>
                  </a:lnTo>
                  <a:lnTo>
                    <a:pt x="22" y="7336"/>
                  </a:lnTo>
                  <a:lnTo>
                    <a:pt x="263" y="8624"/>
                  </a:lnTo>
                  <a:lnTo>
                    <a:pt x="481" y="9213"/>
                  </a:lnTo>
                  <a:lnTo>
                    <a:pt x="1092" y="9213"/>
                  </a:lnTo>
                  <a:lnTo>
                    <a:pt x="1441" y="9191"/>
                  </a:lnTo>
                  <a:lnTo>
                    <a:pt x="2096" y="8930"/>
                  </a:lnTo>
                  <a:lnTo>
                    <a:pt x="2358" y="8689"/>
                  </a:lnTo>
                  <a:lnTo>
                    <a:pt x="2598" y="8427"/>
                  </a:lnTo>
                  <a:lnTo>
                    <a:pt x="2882" y="7794"/>
                  </a:lnTo>
                  <a:lnTo>
                    <a:pt x="2904" y="7423"/>
                  </a:lnTo>
                  <a:lnTo>
                    <a:pt x="2926" y="7074"/>
                  </a:lnTo>
                  <a:lnTo>
                    <a:pt x="3166" y="6463"/>
                  </a:lnTo>
                  <a:lnTo>
                    <a:pt x="3363" y="6223"/>
                  </a:lnTo>
                  <a:lnTo>
                    <a:pt x="3581" y="5982"/>
                  </a:lnTo>
                  <a:lnTo>
                    <a:pt x="4127" y="5633"/>
                  </a:lnTo>
                  <a:lnTo>
                    <a:pt x="4454" y="5568"/>
                  </a:lnTo>
                  <a:lnTo>
                    <a:pt x="4847" y="5437"/>
                  </a:lnTo>
                  <a:lnTo>
                    <a:pt x="5546" y="5000"/>
                  </a:lnTo>
                  <a:lnTo>
                    <a:pt x="6070" y="4367"/>
                  </a:lnTo>
                  <a:lnTo>
                    <a:pt x="6353" y="3581"/>
                  </a:lnTo>
                  <a:lnTo>
                    <a:pt x="6375" y="3166"/>
                  </a:lnTo>
                  <a:lnTo>
                    <a:pt x="6375" y="2511"/>
                  </a:lnTo>
                  <a:lnTo>
                    <a:pt x="6353" y="2511"/>
                  </a:lnTo>
                  <a:lnTo>
                    <a:pt x="6331" y="2140"/>
                  </a:lnTo>
                  <a:lnTo>
                    <a:pt x="6179" y="1442"/>
                  </a:lnTo>
                  <a:lnTo>
                    <a:pt x="5895" y="809"/>
                  </a:lnTo>
                  <a:lnTo>
                    <a:pt x="5458" y="241"/>
                  </a:lnTo>
                  <a:lnTo>
                    <a:pt x="52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1"/>
            <p:cNvSpPr/>
            <p:nvPr/>
          </p:nvSpPr>
          <p:spPr>
            <a:xfrm>
              <a:off x="3532513" y="2210875"/>
              <a:ext cx="193775" cy="163750"/>
            </a:xfrm>
            <a:custGeom>
              <a:avLst/>
              <a:gdLst/>
              <a:ahLst/>
              <a:cxnLst/>
              <a:rect l="l" t="t" r="r" b="b"/>
              <a:pathLst>
                <a:path w="7751" h="6550" extrusionOk="0">
                  <a:moveTo>
                    <a:pt x="6790" y="0"/>
                  </a:moveTo>
                  <a:lnTo>
                    <a:pt x="6528" y="22"/>
                  </a:lnTo>
                  <a:lnTo>
                    <a:pt x="6092" y="262"/>
                  </a:lnTo>
                  <a:lnTo>
                    <a:pt x="5917" y="459"/>
                  </a:lnTo>
                  <a:lnTo>
                    <a:pt x="5764" y="677"/>
                  </a:lnTo>
                  <a:lnTo>
                    <a:pt x="5327" y="961"/>
                  </a:lnTo>
                  <a:lnTo>
                    <a:pt x="4847" y="1114"/>
                  </a:lnTo>
                  <a:lnTo>
                    <a:pt x="4323" y="1114"/>
                  </a:lnTo>
                  <a:lnTo>
                    <a:pt x="4061" y="1048"/>
                  </a:lnTo>
                  <a:lnTo>
                    <a:pt x="3712" y="895"/>
                  </a:lnTo>
                  <a:lnTo>
                    <a:pt x="3232" y="742"/>
                  </a:lnTo>
                  <a:lnTo>
                    <a:pt x="2730" y="721"/>
                  </a:lnTo>
                  <a:lnTo>
                    <a:pt x="2228" y="742"/>
                  </a:lnTo>
                  <a:lnTo>
                    <a:pt x="1267" y="1135"/>
                  </a:lnTo>
                  <a:lnTo>
                    <a:pt x="852" y="1485"/>
                  </a:lnTo>
                  <a:lnTo>
                    <a:pt x="656" y="1681"/>
                  </a:lnTo>
                  <a:lnTo>
                    <a:pt x="350" y="2140"/>
                  </a:lnTo>
                  <a:lnTo>
                    <a:pt x="45" y="2882"/>
                  </a:lnTo>
                  <a:lnTo>
                    <a:pt x="1" y="3952"/>
                  </a:lnTo>
                  <a:lnTo>
                    <a:pt x="219" y="4716"/>
                  </a:lnTo>
                  <a:lnTo>
                    <a:pt x="481" y="5196"/>
                  </a:lnTo>
                  <a:lnTo>
                    <a:pt x="656" y="5436"/>
                  </a:lnTo>
                  <a:lnTo>
                    <a:pt x="1551" y="6549"/>
                  </a:lnTo>
                  <a:lnTo>
                    <a:pt x="2162" y="6462"/>
                  </a:lnTo>
                  <a:lnTo>
                    <a:pt x="3319" y="6156"/>
                  </a:lnTo>
                  <a:lnTo>
                    <a:pt x="4367" y="5633"/>
                  </a:lnTo>
                  <a:lnTo>
                    <a:pt x="5327" y="4978"/>
                  </a:lnTo>
                  <a:lnTo>
                    <a:pt x="6157" y="4148"/>
                  </a:lnTo>
                  <a:lnTo>
                    <a:pt x="6834" y="3209"/>
                  </a:lnTo>
                  <a:lnTo>
                    <a:pt x="7336" y="2140"/>
                  </a:lnTo>
                  <a:lnTo>
                    <a:pt x="7663" y="983"/>
                  </a:lnTo>
                  <a:lnTo>
                    <a:pt x="7751" y="393"/>
                  </a:lnTo>
                  <a:lnTo>
                    <a:pt x="7336" y="131"/>
                  </a:lnTo>
                  <a:lnTo>
                    <a:pt x="7074" y="22"/>
                  </a:lnTo>
                  <a:lnTo>
                    <a:pt x="67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1"/>
            <p:cNvSpPr/>
            <p:nvPr/>
          </p:nvSpPr>
          <p:spPr>
            <a:xfrm>
              <a:off x="3613288" y="2041150"/>
              <a:ext cx="105350" cy="111350"/>
            </a:xfrm>
            <a:custGeom>
              <a:avLst/>
              <a:gdLst/>
              <a:ahLst/>
              <a:cxnLst/>
              <a:rect l="l" t="t" r="r" b="b"/>
              <a:pathLst>
                <a:path w="4214" h="4454" extrusionOk="0">
                  <a:moveTo>
                    <a:pt x="132" y="0"/>
                  </a:moveTo>
                  <a:lnTo>
                    <a:pt x="44" y="437"/>
                  </a:lnTo>
                  <a:lnTo>
                    <a:pt x="1" y="1288"/>
                  </a:lnTo>
                  <a:lnTo>
                    <a:pt x="132" y="2139"/>
                  </a:lnTo>
                  <a:lnTo>
                    <a:pt x="437" y="2969"/>
                  </a:lnTo>
                  <a:lnTo>
                    <a:pt x="656" y="3340"/>
                  </a:lnTo>
                  <a:lnTo>
                    <a:pt x="808" y="3602"/>
                  </a:lnTo>
                  <a:lnTo>
                    <a:pt x="1201" y="3995"/>
                  </a:lnTo>
                  <a:lnTo>
                    <a:pt x="1682" y="4279"/>
                  </a:lnTo>
                  <a:lnTo>
                    <a:pt x="2227" y="4432"/>
                  </a:lnTo>
                  <a:lnTo>
                    <a:pt x="2533" y="4453"/>
                  </a:lnTo>
                  <a:lnTo>
                    <a:pt x="2686" y="4453"/>
                  </a:lnTo>
                  <a:lnTo>
                    <a:pt x="2839" y="4410"/>
                  </a:lnTo>
                  <a:lnTo>
                    <a:pt x="4214" y="4257"/>
                  </a:lnTo>
                  <a:lnTo>
                    <a:pt x="3952" y="3537"/>
                  </a:lnTo>
                  <a:lnTo>
                    <a:pt x="3166" y="2227"/>
                  </a:lnTo>
                  <a:lnTo>
                    <a:pt x="2118" y="1135"/>
                  </a:lnTo>
                  <a:lnTo>
                    <a:pt x="830" y="306"/>
                  </a:lnTo>
                  <a:lnTo>
                    <a:pt x="1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1"/>
            <p:cNvSpPr/>
            <p:nvPr/>
          </p:nvSpPr>
          <p:spPr>
            <a:xfrm>
              <a:off x="3612213" y="2040600"/>
              <a:ext cx="105900" cy="110800"/>
            </a:xfrm>
            <a:custGeom>
              <a:avLst/>
              <a:gdLst/>
              <a:ahLst/>
              <a:cxnLst/>
              <a:rect l="l" t="t" r="r" b="b"/>
              <a:pathLst>
                <a:path w="4236" h="4432" extrusionOk="0">
                  <a:moveTo>
                    <a:pt x="109" y="0"/>
                  </a:moveTo>
                  <a:lnTo>
                    <a:pt x="22" y="415"/>
                  </a:lnTo>
                  <a:lnTo>
                    <a:pt x="0" y="1288"/>
                  </a:lnTo>
                  <a:lnTo>
                    <a:pt x="131" y="2140"/>
                  </a:lnTo>
                  <a:lnTo>
                    <a:pt x="415" y="2969"/>
                  </a:lnTo>
                  <a:lnTo>
                    <a:pt x="633" y="3340"/>
                  </a:lnTo>
                  <a:lnTo>
                    <a:pt x="786" y="3602"/>
                  </a:lnTo>
                  <a:lnTo>
                    <a:pt x="1223" y="3995"/>
                  </a:lnTo>
                  <a:lnTo>
                    <a:pt x="1725" y="4279"/>
                  </a:lnTo>
                  <a:lnTo>
                    <a:pt x="2270" y="4432"/>
                  </a:lnTo>
                  <a:lnTo>
                    <a:pt x="2729" y="4432"/>
                  </a:lnTo>
                  <a:lnTo>
                    <a:pt x="2882" y="4410"/>
                  </a:lnTo>
                  <a:lnTo>
                    <a:pt x="4235" y="4235"/>
                  </a:lnTo>
                  <a:lnTo>
                    <a:pt x="3908" y="4126"/>
                  </a:lnTo>
                  <a:lnTo>
                    <a:pt x="3340" y="3668"/>
                  </a:lnTo>
                  <a:lnTo>
                    <a:pt x="3122" y="3384"/>
                  </a:lnTo>
                  <a:lnTo>
                    <a:pt x="2882" y="2947"/>
                  </a:lnTo>
                  <a:lnTo>
                    <a:pt x="2598" y="2030"/>
                  </a:lnTo>
                  <a:lnTo>
                    <a:pt x="2511" y="1550"/>
                  </a:lnTo>
                  <a:lnTo>
                    <a:pt x="1987" y="1070"/>
                  </a:lnTo>
                  <a:lnTo>
                    <a:pt x="786" y="284"/>
                  </a:lnTo>
                  <a:lnTo>
                    <a:pt x="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1"/>
            <p:cNvSpPr/>
            <p:nvPr/>
          </p:nvSpPr>
          <p:spPr>
            <a:xfrm>
              <a:off x="3360613" y="2008400"/>
              <a:ext cx="387500" cy="387500"/>
            </a:xfrm>
            <a:custGeom>
              <a:avLst/>
              <a:gdLst/>
              <a:ahLst/>
              <a:cxnLst/>
              <a:rect l="l" t="t" r="r" b="b"/>
              <a:pathLst>
                <a:path w="15500" h="15500" extrusionOk="0">
                  <a:moveTo>
                    <a:pt x="10915" y="2554"/>
                  </a:moveTo>
                  <a:lnTo>
                    <a:pt x="11570" y="3013"/>
                  </a:lnTo>
                  <a:lnTo>
                    <a:pt x="12422" y="3864"/>
                  </a:lnTo>
                  <a:lnTo>
                    <a:pt x="12902" y="4519"/>
                  </a:lnTo>
                  <a:lnTo>
                    <a:pt x="13098" y="4890"/>
                  </a:lnTo>
                  <a:lnTo>
                    <a:pt x="12837" y="4912"/>
                  </a:lnTo>
                  <a:lnTo>
                    <a:pt x="12444" y="4912"/>
                  </a:lnTo>
                  <a:lnTo>
                    <a:pt x="11832" y="4672"/>
                  </a:lnTo>
                  <a:lnTo>
                    <a:pt x="11570" y="4410"/>
                  </a:lnTo>
                  <a:lnTo>
                    <a:pt x="11308" y="4061"/>
                  </a:lnTo>
                  <a:lnTo>
                    <a:pt x="10959" y="3100"/>
                  </a:lnTo>
                  <a:lnTo>
                    <a:pt x="10915" y="2554"/>
                  </a:lnTo>
                  <a:close/>
                  <a:moveTo>
                    <a:pt x="5785" y="1987"/>
                  </a:moveTo>
                  <a:lnTo>
                    <a:pt x="5982" y="2249"/>
                  </a:lnTo>
                  <a:lnTo>
                    <a:pt x="6244" y="2882"/>
                  </a:lnTo>
                  <a:lnTo>
                    <a:pt x="6397" y="3559"/>
                  </a:lnTo>
                  <a:lnTo>
                    <a:pt x="6397" y="4257"/>
                  </a:lnTo>
                  <a:lnTo>
                    <a:pt x="6331" y="4585"/>
                  </a:lnTo>
                  <a:lnTo>
                    <a:pt x="6200" y="4956"/>
                  </a:lnTo>
                  <a:lnTo>
                    <a:pt x="5807" y="5501"/>
                  </a:lnTo>
                  <a:lnTo>
                    <a:pt x="5392" y="5763"/>
                  </a:lnTo>
                  <a:lnTo>
                    <a:pt x="5109" y="5829"/>
                  </a:lnTo>
                  <a:lnTo>
                    <a:pt x="4650" y="5960"/>
                  </a:lnTo>
                  <a:lnTo>
                    <a:pt x="3842" y="6440"/>
                  </a:lnTo>
                  <a:lnTo>
                    <a:pt x="3275" y="7139"/>
                  </a:lnTo>
                  <a:lnTo>
                    <a:pt x="2947" y="8012"/>
                  </a:lnTo>
                  <a:lnTo>
                    <a:pt x="2926" y="8492"/>
                  </a:lnTo>
                  <a:lnTo>
                    <a:pt x="2904" y="8689"/>
                  </a:lnTo>
                  <a:lnTo>
                    <a:pt x="2751" y="9038"/>
                  </a:lnTo>
                  <a:lnTo>
                    <a:pt x="2489" y="9300"/>
                  </a:lnTo>
                  <a:lnTo>
                    <a:pt x="2140" y="9453"/>
                  </a:lnTo>
                  <a:lnTo>
                    <a:pt x="1943" y="9475"/>
                  </a:lnTo>
                  <a:lnTo>
                    <a:pt x="1834" y="9060"/>
                  </a:lnTo>
                  <a:lnTo>
                    <a:pt x="1703" y="8208"/>
                  </a:lnTo>
                  <a:lnTo>
                    <a:pt x="1703" y="7772"/>
                  </a:lnTo>
                  <a:lnTo>
                    <a:pt x="1703" y="7270"/>
                  </a:lnTo>
                  <a:lnTo>
                    <a:pt x="1856" y="6309"/>
                  </a:lnTo>
                  <a:lnTo>
                    <a:pt x="2140" y="5414"/>
                  </a:lnTo>
                  <a:lnTo>
                    <a:pt x="2554" y="4563"/>
                  </a:lnTo>
                  <a:lnTo>
                    <a:pt x="3100" y="3821"/>
                  </a:lnTo>
                  <a:lnTo>
                    <a:pt x="3755" y="3144"/>
                  </a:lnTo>
                  <a:lnTo>
                    <a:pt x="4519" y="2598"/>
                  </a:lnTo>
                  <a:lnTo>
                    <a:pt x="5349" y="2161"/>
                  </a:lnTo>
                  <a:lnTo>
                    <a:pt x="5785" y="1987"/>
                  </a:lnTo>
                  <a:close/>
                  <a:moveTo>
                    <a:pt x="7794" y="1637"/>
                  </a:moveTo>
                  <a:lnTo>
                    <a:pt x="8536" y="1703"/>
                  </a:lnTo>
                  <a:lnTo>
                    <a:pt x="9256" y="1856"/>
                  </a:lnTo>
                  <a:lnTo>
                    <a:pt x="9235" y="2358"/>
                  </a:lnTo>
                  <a:lnTo>
                    <a:pt x="9322" y="3362"/>
                  </a:lnTo>
                  <a:lnTo>
                    <a:pt x="9606" y="4323"/>
                  </a:lnTo>
                  <a:lnTo>
                    <a:pt x="10020" y="5152"/>
                  </a:lnTo>
                  <a:lnTo>
                    <a:pt x="10304" y="5501"/>
                  </a:lnTo>
                  <a:lnTo>
                    <a:pt x="10544" y="5763"/>
                  </a:lnTo>
                  <a:lnTo>
                    <a:pt x="11068" y="6156"/>
                  </a:lnTo>
                  <a:lnTo>
                    <a:pt x="11658" y="6418"/>
                  </a:lnTo>
                  <a:lnTo>
                    <a:pt x="12291" y="6549"/>
                  </a:lnTo>
                  <a:lnTo>
                    <a:pt x="12640" y="6571"/>
                  </a:lnTo>
                  <a:lnTo>
                    <a:pt x="12815" y="6571"/>
                  </a:lnTo>
                  <a:lnTo>
                    <a:pt x="13011" y="6549"/>
                  </a:lnTo>
                  <a:lnTo>
                    <a:pt x="13688" y="6462"/>
                  </a:lnTo>
                  <a:lnTo>
                    <a:pt x="13775" y="6855"/>
                  </a:lnTo>
                  <a:lnTo>
                    <a:pt x="13797" y="7248"/>
                  </a:lnTo>
                  <a:lnTo>
                    <a:pt x="13666" y="7248"/>
                  </a:lnTo>
                  <a:lnTo>
                    <a:pt x="13426" y="7270"/>
                  </a:lnTo>
                  <a:lnTo>
                    <a:pt x="12968" y="7379"/>
                  </a:lnTo>
                  <a:lnTo>
                    <a:pt x="12575" y="7597"/>
                  </a:lnTo>
                  <a:lnTo>
                    <a:pt x="12247" y="7903"/>
                  </a:lnTo>
                  <a:lnTo>
                    <a:pt x="12116" y="8077"/>
                  </a:lnTo>
                  <a:lnTo>
                    <a:pt x="12029" y="8187"/>
                  </a:lnTo>
                  <a:lnTo>
                    <a:pt x="11854" y="8339"/>
                  </a:lnTo>
                  <a:lnTo>
                    <a:pt x="11439" y="8361"/>
                  </a:lnTo>
                  <a:lnTo>
                    <a:pt x="10894" y="8208"/>
                  </a:lnTo>
                  <a:lnTo>
                    <a:pt x="10523" y="8099"/>
                  </a:lnTo>
                  <a:lnTo>
                    <a:pt x="9671" y="7946"/>
                  </a:lnTo>
                  <a:lnTo>
                    <a:pt x="8711" y="8012"/>
                  </a:lnTo>
                  <a:lnTo>
                    <a:pt x="7947" y="8339"/>
                  </a:lnTo>
                  <a:lnTo>
                    <a:pt x="7423" y="8711"/>
                  </a:lnTo>
                  <a:lnTo>
                    <a:pt x="7139" y="8972"/>
                  </a:lnTo>
                  <a:lnTo>
                    <a:pt x="6921" y="9213"/>
                  </a:lnTo>
                  <a:lnTo>
                    <a:pt x="6549" y="9758"/>
                  </a:lnTo>
                  <a:lnTo>
                    <a:pt x="6266" y="10348"/>
                  </a:lnTo>
                  <a:lnTo>
                    <a:pt x="6113" y="10959"/>
                  </a:lnTo>
                  <a:lnTo>
                    <a:pt x="6047" y="11592"/>
                  </a:lnTo>
                  <a:lnTo>
                    <a:pt x="6091" y="12225"/>
                  </a:lnTo>
                  <a:lnTo>
                    <a:pt x="6244" y="12836"/>
                  </a:lnTo>
                  <a:lnTo>
                    <a:pt x="6484" y="13448"/>
                  </a:lnTo>
                  <a:lnTo>
                    <a:pt x="6659" y="13710"/>
                  </a:lnTo>
                  <a:lnTo>
                    <a:pt x="6025" y="13579"/>
                  </a:lnTo>
                  <a:lnTo>
                    <a:pt x="4868" y="13098"/>
                  </a:lnTo>
                  <a:lnTo>
                    <a:pt x="3842" y="12400"/>
                  </a:lnTo>
                  <a:lnTo>
                    <a:pt x="2969" y="11505"/>
                  </a:lnTo>
                  <a:lnTo>
                    <a:pt x="2620" y="10981"/>
                  </a:lnTo>
                  <a:lnTo>
                    <a:pt x="3035" y="10850"/>
                  </a:lnTo>
                  <a:lnTo>
                    <a:pt x="3733" y="10391"/>
                  </a:lnTo>
                  <a:lnTo>
                    <a:pt x="4257" y="9715"/>
                  </a:lnTo>
                  <a:lnTo>
                    <a:pt x="4541" y="8907"/>
                  </a:lnTo>
                  <a:lnTo>
                    <a:pt x="4585" y="8449"/>
                  </a:lnTo>
                  <a:lnTo>
                    <a:pt x="4606" y="8274"/>
                  </a:lnTo>
                  <a:lnTo>
                    <a:pt x="4716" y="7925"/>
                  </a:lnTo>
                  <a:lnTo>
                    <a:pt x="4956" y="7641"/>
                  </a:lnTo>
                  <a:lnTo>
                    <a:pt x="5261" y="7466"/>
                  </a:lnTo>
                  <a:lnTo>
                    <a:pt x="5458" y="7423"/>
                  </a:lnTo>
                  <a:lnTo>
                    <a:pt x="5916" y="7292"/>
                  </a:lnTo>
                  <a:lnTo>
                    <a:pt x="6724" y="6877"/>
                  </a:lnTo>
                  <a:lnTo>
                    <a:pt x="7357" y="6244"/>
                  </a:lnTo>
                  <a:lnTo>
                    <a:pt x="7816" y="5436"/>
                  </a:lnTo>
                  <a:lnTo>
                    <a:pt x="7968" y="4956"/>
                  </a:lnTo>
                  <a:lnTo>
                    <a:pt x="8056" y="4541"/>
                  </a:lnTo>
                  <a:lnTo>
                    <a:pt x="8099" y="3690"/>
                  </a:lnTo>
                  <a:lnTo>
                    <a:pt x="7990" y="2838"/>
                  </a:lnTo>
                  <a:lnTo>
                    <a:pt x="7750" y="2009"/>
                  </a:lnTo>
                  <a:lnTo>
                    <a:pt x="7575" y="1637"/>
                  </a:lnTo>
                  <a:close/>
                  <a:moveTo>
                    <a:pt x="13753" y="8972"/>
                  </a:moveTo>
                  <a:lnTo>
                    <a:pt x="13644" y="9431"/>
                  </a:lnTo>
                  <a:lnTo>
                    <a:pt x="13317" y="10282"/>
                  </a:lnTo>
                  <a:lnTo>
                    <a:pt x="12880" y="11068"/>
                  </a:lnTo>
                  <a:lnTo>
                    <a:pt x="12334" y="11789"/>
                  </a:lnTo>
                  <a:lnTo>
                    <a:pt x="11680" y="12422"/>
                  </a:lnTo>
                  <a:lnTo>
                    <a:pt x="10937" y="12946"/>
                  </a:lnTo>
                  <a:lnTo>
                    <a:pt x="10130" y="13360"/>
                  </a:lnTo>
                  <a:lnTo>
                    <a:pt x="9256" y="13666"/>
                  </a:lnTo>
                  <a:lnTo>
                    <a:pt x="8798" y="13753"/>
                  </a:lnTo>
                  <a:lnTo>
                    <a:pt x="8187" y="13011"/>
                  </a:lnTo>
                  <a:lnTo>
                    <a:pt x="7947" y="12684"/>
                  </a:lnTo>
                  <a:lnTo>
                    <a:pt x="7706" y="11941"/>
                  </a:lnTo>
                  <a:lnTo>
                    <a:pt x="7750" y="11177"/>
                  </a:lnTo>
                  <a:lnTo>
                    <a:pt x="8056" y="10479"/>
                  </a:lnTo>
                  <a:lnTo>
                    <a:pt x="8318" y="10173"/>
                  </a:lnTo>
                  <a:lnTo>
                    <a:pt x="8601" y="9933"/>
                  </a:lnTo>
                  <a:lnTo>
                    <a:pt x="9104" y="9671"/>
                  </a:lnTo>
                  <a:lnTo>
                    <a:pt x="9846" y="9671"/>
                  </a:lnTo>
                  <a:lnTo>
                    <a:pt x="10457" y="9846"/>
                  </a:lnTo>
                  <a:lnTo>
                    <a:pt x="10763" y="9933"/>
                  </a:lnTo>
                  <a:lnTo>
                    <a:pt x="11527" y="10086"/>
                  </a:lnTo>
                  <a:lnTo>
                    <a:pt x="12334" y="9999"/>
                  </a:lnTo>
                  <a:lnTo>
                    <a:pt x="12924" y="9671"/>
                  </a:lnTo>
                  <a:lnTo>
                    <a:pt x="13317" y="9300"/>
                  </a:lnTo>
                  <a:lnTo>
                    <a:pt x="13513" y="9060"/>
                  </a:lnTo>
                  <a:lnTo>
                    <a:pt x="13579" y="8994"/>
                  </a:lnTo>
                  <a:lnTo>
                    <a:pt x="13710" y="8972"/>
                  </a:lnTo>
                  <a:close/>
                  <a:moveTo>
                    <a:pt x="7750" y="0"/>
                  </a:moveTo>
                  <a:lnTo>
                    <a:pt x="6942" y="22"/>
                  </a:lnTo>
                  <a:lnTo>
                    <a:pt x="5436" y="328"/>
                  </a:lnTo>
                  <a:lnTo>
                    <a:pt x="4039" y="917"/>
                  </a:lnTo>
                  <a:lnTo>
                    <a:pt x="2816" y="1768"/>
                  </a:lnTo>
                  <a:lnTo>
                    <a:pt x="1769" y="2816"/>
                  </a:lnTo>
                  <a:lnTo>
                    <a:pt x="917" y="4061"/>
                  </a:lnTo>
                  <a:lnTo>
                    <a:pt x="328" y="5436"/>
                  </a:lnTo>
                  <a:lnTo>
                    <a:pt x="22" y="6942"/>
                  </a:lnTo>
                  <a:lnTo>
                    <a:pt x="0" y="7750"/>
                  </a:lnTo>
                  <a:lnTo>
                    <a:pt x="22" y="8536"/>
                  </a:lnTo>
                  <a:lnTo>
                    <a:pt x="328" y="10064"/>
                  </a:lnTo>
                  <a:lnTo>
                    <a:pt x="917" y="11439"/>
                  </a:lnTo>
                  <a:lnTo>
                    <a:pt x="1769" y="12684"/>
                  </a:lnTo>
                  <a:lnTo>
                    <a:pt x="2816" y="13732"/>
                  </a:lnTo>
                  <a:lnTo>
                    <a:pt x="4039" y="14561"/>
                  </a:lnTo>
                  <a:lnTo>
                    <a:pt x="5436" y="15150"/>
                  </a:lnTo>
                  <a:lnTo>
                    <a:pt x="6942" y="15478"/>
                  </a:lnTo>
                  <a:lnTo>
                    <a:pt x="7750" y="15500"/>
                  </a:lnTo>
                  <a:lnTo>
                    <a:pt x="8558" y="15478"/>
                  </a:lnTo>
                  <a:lnTo>
                    <a:pt x="10064" y="15150"/>
                  </a:lnTo>
                  <a:lnTo>
                    <a:pt x="11461" y="14561"/>
                  </a:lnTo>
                  <a:lnTo>
                    <a:pt x="12684" y="13732"/>
                  </a:lnTo>
                  <a:lnTo>
                    <a:pt x="13732" y="12684"/>
                  </a:lnTo>
                  <a:lnTo>
                    <a:pt x="14583" y="11439"/>
                  </a:lnTo>
                  <a:lnTo>
                    <a:pt x="15172" y="10064"/>
                  </a:lnTo>
                  <a:lnTo>
                    <a:pt x="15478" y="8536"/>
                  </a:lnTo>
                  <a:lnTo>
                    <a:pt x="15500" y="7750"/>
                  </a:lnTo>
                  <a:lnTo>
                    <a:pt x="15478" y="6942"/>
                  </a:lnTo>
                  <a:lnTo>
                    <a:pt x="15172" y="5436"/>
                  </a:lnTo>
                  <a:lnTo>
                    <a:pt x="14583" y="4039"/>
                  </a:lnTo>
                  <a:lnTo>
                    <a:pt x="13732" y="2816"/>
                  </a:lnTo>
                  <a:lnTo>
                    <a:pt x="12684" y="1747"/>
                  </a:lnTo>
                  <a:lnTo>
                    <a:pt x="11461" y="917"/>
                  </a:lnTo>
                  <a:lnTo>
                    <a:pt x="10064" y="328"/>
                  </a:lnTo>
                  <a:lnTo>
                    <a:pt x="8558" y="22"/>
                  </a:lnTo>
                  <a:lnTo>
                    <a:pt x="775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1"/>
            <p:cNvSpPr/>
            <p:nvPr/>
          </p:nvSpPr>
          <p:spPr>
            <a:xfrm>
              <a:off x="3110113" y="1935250"/>
              <a:ext cx="885775" cy="655500"/>
            </a:xfrm>
            <a:custGeom>
              <a:avLst/>
              <a:gdLst/>
              <a:ahLst/>
              <a:cxnLst/>
              <a:rect l="l" t="t" r="r" b="b"/>
              <a:pathLst>
                <a:path w="35431" h="26220" extrusionOk="0">
                  <a:moveTo>
                    <a:pt x="14845" y="1"/>
                  </a:moveTo>
                  <a:lnTo>
                    <a:pt x="14059" y="285"/>
                  </a:lnTo>
                  <a:lnTo>
                    <a:pt x="13491" y="481"/>
                  </a:lnTo>
                  <a:lnTo>
                    <a:pt x="12378" y="1027"/>
                  </a:lnTo>
                  <a:lnTo>
                    <a:pt x="11330" y="1682"/>
                  </a:lnTo>
                  <a:lnTo>
                    <a:pt x="10370" y="2446"/>
                  </a:lnTo>
                  <a:lnTo>
                    <a:pt x="9911" y="2904"/>
                  </a:lnTo>
                  <a:lnTo>
                    <a:pt x="9518" y="3297"/>
                  </a:lnTo>
                  <a:lnTo>
                    <a:pt x="8820" y="4149"/>
                  </a:lnTo>
                  <a:lnTo>
                    <a:pt x="8230" y="5044"/>
                  </a:lnTo>
                  <a:lnTo>
                    <a:pt x="7706" y="5982"/>
                  </a:lnTo>
                  <a:lnTo>
                    <a:pt x="7291" y="6987"/>
                  </a:lnTo>
                  <a:lnTo>
                    <a:pt x="6986" y="8013"/>
                  </a:lnTo>
                  <a:lnTo>
                    <a:pt x="6789" y="9082"/>
                  </a:lnTo>
                  <a:lnTo>
                    <a:pt x="6680" y="10174"/>
                  </a:lnTo>
                  <a:lnTo>
                    <a:pt x="6658" y="10720"/>
                  </a:lnTo>
                  <a:lnTo>
                    <a:pt x="6680" y="11287"/>
                  </a:lnTo>
                  <a:lnTo>
                    <a:pt x="6789" y="12379"/>
                  </a:lnTo>
                  <a:lnTo>
                    <a:pt x="6986" y="13448"/>
                  </a:lnTo>
                  <a:lnTo>
                    <a:pt x="7291" y="14474"/>
                  </a:lnTo>
                  <a:lnTo>
                    <a:pt x="7706" y="15457"/>
                  </a:lnTo>
                  <a:lnTo>
                    <a:pt x="8230" y="16417"/>
                  </a:lnTo>
                  <a:lnTo>
                    <a:pt x="8820" y="17312"/>
                  </a:lnTo>
                  <a:lnTo>
                    <a:pt x="9518" y="18164"/>
                  </a:lnTo>
                  <a:lnTo>
                    <a:pt x="9911" y="18557"/>
                  </a:lnTo>
                  <a:lnTo>
                    <a:pt x="10653" y="19255"/>
                  </a:lnTo>
                  <a:lnTo>
                    <a:pt x="12291" y="20391"/>
                  </a:lnTo>
                  <a:lnTo>
                    <a:pt x="14081" y="21176"/>
                  </a:lnTo>
                  <a:lnTo>
                    <a:pt x="15936" y="21657"/>
                  </a:lnTo>
                  <a:lnTo>
                    <a:pt x="16897" y="21744"/>
                  </a:lnTo>
                  <a:lnTo>
                    <a:pt x="16897" y="24560"/>
                  </a:lnTo>
                  <a:lnTo>
                    <a:pt x="0" y="24560"/>
                  </a:lnTo>
                  <a:lnTo>
                    <a:pt x="0" y="26219"/>
                  </a:lnTo>
                  <a:lnTo>
                    <a:pt x="35431" y="26219"/>
                  </a:lnTo>
                  <a:lnTo>
                    <a:pt x="35431" y="24560"/>
                  </a:lnTo>
                  <a:lnTo>
                    <a:pt x="18600" y="24560"/>
                  </a:lnTo>
                  <a:lnTo>
                    <a:pt x="18600" y="24516"/>
                  </a:lnTo>
                  <a:lnTo>
                    <a:pt x="18600" y="21722"/>
                  </a:lnTo>
                  <a:lnTo>
                    <a:pt x="19538" y="21613"/>
                  </a:lnTo>
                  <a:lnTo>
                    <a:pt x="21416" y="21155"/>
                  </a:lnTo>
                  <a:lnTo>
                    <a:pt x="23184" y="20347"/>
                  </a:lnTo>
                  <a:lnTo>
                    <a:pt x="24821" y="19233"/>
                  </a:lnTo>
                  <a:lnTo>
                    <a:pt x="25585" y="18535"/>
                  </a:lnTo>
                  <a:lnTo>
                    <a:pt x="26153" y="17967"/>
                  </a:lnTo>
                  <a:lnTo>
                    <a:pt x="24974" y="16788"/>
                  </a:lnTo>
                  <a:lnTo>
                    <a:pt x="24406" y="17356"/>
                  </a:lnTo>
                  <a:lnTo>
                    <a:pt x="23708" y="18011"/>
                  </a:lnTo>
                  <a:lnTo>
                    <a:pt x="22136" y="19037"/>
                  </a:lnTo>
                  <a:lnTo>
                    <a:pt x="20433" y="19736"/>
                  </a:lnTo>
                  <a:lnTo>
                    <a:pt x="18665" y="20063"/>
                  </a:lnTo>
                  <a:lnTo>
                    <a:pt x="16853" y="20063"/>
                  </a:lnTo>
                  <a:lnTo>
                    <a:pt x="15063" y="19736"/>
                  </a:lnTo>
                  <a:lnTo>
                    <a:pt x="13360" y="19037"/>
                  </a:lnTo>
                  <a:lnTo>
                    <a:pt x="11789" y="18011"/>
                  </a:lnTo>
                  <a:lnTo>
                    <a:pt x="11090" y="17356"/>
                  </a:lnTo>
                  <a:lnTo>
                    <a:pt x="10435" y="16679"/>
                  </a:lnTo>
                  <a:lnTo>
                    <a:pt x="9409" y="15129"/>
                  </a:lnTo>
                  <a:lnTo>
                    <a:pt x="8710" y="13448"/>
                  </a:lnTo>
                  <a:lnTo>
                    <a:pt x="8361" y="11637"/>
                  </a:lnTo>
                  <a:lnTo>
                    <a:pt x="8318" y="10698"/>
                  </a:lnTo>
                  <a:lnTo>
                    <a:pt x="8361" y="9759"/>
                  </a:lnTo>
                  <a:lnTo>
                    <a:pt x="8710" y="7947"/>
                  </a:lnTo>
                  <a:lnTo>
                    <a:pt x="9409" y="6266"/>
                  </a:lnTo>
                  <a:lnTo>
                    <a:pt x="10435" y="4716"/>
                  </a:lnTo>
                  <a:lnTo>
                    <a:pt x="11090" y="4040"/>
                  </a:lnTo>
                  <a:lnTo>
                    <a:pt x="11461" y="3668"/>
                  </a:lnTo>
                  <a:lnTo>
                    <a:pt x="12291" y="3014"/>
                  </a:lnTo>
                  <a:lnTo>
                    <a:pt x="13164" y="2468"/>
                  </a:lnTo>
                  <a:lnTo>
                    <a:pt x="14103" y="2009"/>
                  </a:lnTo>
                  <a:lnTo>
                    <a:pt x="14605" y="1835"/>
                  </a:lnTo>
                  <a:lnTo>
                    <a:pt x="15391" y="1551"/>
                  </a:lnTo>
                  <a:lnTo>
                    <a:pt x="148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1" name="Google Shape;1781;p51"/>
          <p:cNvGrpSpPr/>
          <p:nvPr/>
        </p:nvGrpSpPr>
        <p:grpSpPr>
          <a:xfrm>
            <a:off x="715649" y="2864591"/>
            <a:ext cx="963825" cy="868875"/>
            <a:chOff x="4990463" y="1850663"/>
            <a:chExt cx="963825" cy="868875"/>
          </a:xfrm>
        </p:grpSpPr>
        <p:sp>
          <p:nvSpPr>
            <p:cNvPr id="1782" name="Google Shape;1782;p51"/>
            <p:cNvSpPr/>
            <p:nvPr/>
          </p:nvSpPr>
          <p:spPr>
            <a:xfrm>
              <a:off x="4990463" y="1850663"/>
              <a:ext cx="963825" cy="868875"/>
            </a:xfrm>
            <a:custGeom>
              <a:avLst/>
              <a:gdLst/>
              <a:ahLst/>
              <a:cxnLst/>
              <a:rect l="l" t="t" r="r" b="b"/>
              <a:pathLst>
                <a:path w="38553" h="34755" extrusionOk="0">
                  <a:moveTo>
                    <a:pt x="19451" y="1"/>
                  </a:moveTo>
                  <a:lnTo>
                    <a:pt x="17880" y="22"/>
                  </a:lnTo>
                  <a:lnTo>
                    <a:pt x="15042" y="263"/>
                  </a:lnTo>
                  <a:lnTo>
                    <a:pt x="12487" y="699"/>
                  </a:lnTo>
                  <a:lnTo>
                    <a:pt x="10261" y="1310"/>
                  </a:lnTo>
                  <a:lnTo>
                    <a:pt x="8296" y="2096"/>
                  </a:lnTo>
                  <a:lnTo>
                    <a:pt x="6593" y="3013"/>
                  </a:lnTo>
                  <a:lnTo>
                    <a:pt x="5131" y="4039"/>
                  </a:lnTo>
                  <a:lnTo>
                    <a:pt x="3886" y="5131"/>
                  </a:lnTo>
                  <a:lnTo>
                    <a:pt x="2860" y="6310"/>
                  </a:lnTo>
                  <a:lnTo>
                    <a:pt x="2031" y="7510"/>
                  </a:lnTo>
                  <a:lnTo>
                    <a:pt x="1354" y="8733"/>
                  </a:lnTo>
                  <a:lnTo>
                    <a:pt x="852" y="9933"/>
                  </a:lnTo>
                  <a:lnTo>
                    <a:pt x="328" y="11658"/>
                  </a:lnTo>
                  <a:lnTo>
                    <a:pt x="22" y="13688"/>
                  </a:lnTo>
                  <a:lnTo>
                    <a:pt x="0" y="14496"/>
                  </a:lnTo>
                  <a:lnTo>
                    <a:pt x="22" y="15369"/>
                  </a:lnTo>
                  <a:lnTo>
                    <a:pt x="219" y="17094"/>
                  </a:lnTo>
                  <a:lnTo>
                    <a:pt x="590" y="18731"/>
                  </a:lnTo>
                  <a:lnTo>
                    <a:pt x="1136" y="20303"/>
                  </a:lnTo>
                  <a:lnTo>
                    <a:pt x="1856" y="21831"/>
                  </a:lnTo>
                  <a:lnTo>
                    <a:pt x="2707" y="23250"/>
                  </a:lnTo>
                  <a:lnTo>
                    <a:pt x="3690" y="24625"/>
                  </a:lnTo>
                  <a:lnTo>
                    <a:pt x="4803" y="25913"/>
                  </a:lnTo>
                  <a:lnTo>
                    <a:pt x="6026" y="27114"/>
                  </a:lnTo>
                  <a:lnTo>
                    <a:pt x="7336" y="28227"/>
                  </a:lnTo>
                  <a:lnTo>
                    <a:pt x="8733" y="29275"/>
                  </a:lnTo>
                  <a:lnTo>
                    <a:pt x="10195" y="30236"/>
                  </a:lnTo>
                  <a:lnTo>
                    <a:pt x="12487" y="31524"/>
                  </a:lnTo>
                  <a:lnTo>
                    <a:pt x="15675" y="32921"/>
                  </a:lnTo>
                  <a:lnTo>
                    <a:pt x="18927" y="33925"/>
                  </a:lnTo>
                  <a:lnTo>
                    <a:pt x="22115" y="34558"/>
                  </a:lnTo>
                  <a:lnTo>
                    <a:pt x="24407" y="34755"/>
                  </a:lnTo>
                  <a:lnTo>
                    <a:pt x="25869" y="34755"/>
                  </a:lnTo>
                  <a:lnTo>
                    <a:pt x="27267" y="34667"/>
                  </a:lnTo>
                  <a:lnTo>
                    <a:pt x="28576" y="34449"/>
                  </a:lnTo>
                  <a:lnTo>
                    <a:pt x="29799" y="34122"/>
                  </a:lnTo>
                  <a:lnTo>
                    <a:pt x="30890" y="33707"/>
                  </a:lnTo>
                  <a:lnTo>
                    <a:pt x="31895" y="33161"/>
                  </a:lnTo>
                  <a:lnTo>
                    <a:pt x="32746" y="32484"/>
                  </a:lnTo>
                  <a:lnTo>
                    <a:pt x="33445" y="31720"/>
                  </a:lnTo>
                  <a:lnTo>
                    <a:pt x="34012" y="30825"/>
                  </a:lnTo>
                  <a:lnTo>
                    <a:pt x="34383" y="29799"/>
                  </a:lnTo>
                  <a:lnTo>
                    <a:pt x="34580" y="28642"/>
                  </a:lnTo>
                  <a:lnTo>
                    <a:pt x="34602" y="28031"/>
                  </a:lnTo>
                  <a:lnTo>
                    <a:pt x="34623" y="26612"/>
                  </a:lnTo>
                  <a:lnTo>
                    <a:pt x="34951" y="23949"/>
                  </a:lnTo>
                  <a:lnTo>
                    <a:pt x="35519" y="21504"/>
                  </a:lnTo>
                  <a:lnTo>
                    <a:pt x="36195" y="19277"/>
                  </a:lnTo>
                  <a:lnTo>
                    <a:pt x="37309" y="16242"/>
                  </a:lnTo>
                  <a:lnTo>
                    <a:pt x="38204" y="13666"/>
                  </a:lnTo>
                  <a:lnTo>
                    <a:pt x="38531" y="12138"/>
                  </a:lnTo>
                  <a:lnTo>
                    <a:pt x="38553" y="11440"/>
                  </a:lnTo>
                  <a:lnTo>
                    <a:pt x="38531" y="10719"/>
                  </a:lnTo>
                  <a:lnTo>
                    <a:pt x="38269" y="9017"/>
                  </a:lnTo>
                  <a:lnTo>
                    <a:pt x="37767" y="7619"/>
                  </a:lnTo>
                  <a:lnTo>
                    <a:pt x="37287" y="6681"/>
                  </a:lnTo>
                  <a:lnTo>
                    <a:pt x="36654" y="5720"/>
                  </a:lnTo>
                  <a:lnTo>
                    <a:pt x="35846" y="4782"/>
                  </a:lnTo>
                  <a:lnTo>
                    <a:pt x="34864" y="3886"/>
                  </a:lnTo>
                  <a:lnTo>
                    <a:pt x="33641" y="3035"/>
                  </a:lnTo>
                  <a:lnTo>
                    <a:pt x="32222" y="2271"/>
                  </a:lnTo>
                  <a:lnTo>
                    <a:pt x="30541" y="1572"/>
                  </a:lnTo>
                  <a:lnTo>
                    <a:pt x="28598" y="983"/>
                  </a:lnTo>
                  <a:lnTo>
                    <a:pt x="26372" y="525"/>
                  </a:lnTo>
                  <a:lnTo>
                    <a:pt x="23861" y="197"/>
                  </a:lnTo>
                  <a:lnTo>
                    <a:pt x="21023" y="22"/>
                  </a:lnTo>
                  <a:lnTo>
                    <a:pt x="194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1"/>
            <p:cNvSpPr/>
            <p:nvPr/>
          </p:nvSpPr>
          <p:spPr>
            <a:xfrm>
              <a:off x="5161838" y="2416063"/>
              <a:ext cx="123900" cy="124475"/>
            </a:xfrm>
            <a:custGeom>
              <a:avLst/>
              <a:gdLst/>
              <a:ahLst/>
              <a:cxnLst/>
              <a:rect l="l" t="t" r="r" b="b"/>
              <a:pathLst>
                <a:path w="4956" h="4979" extrusionOk="0">
                  <a:moveTo>
                    <a:pt x="2467" y="1"/>
                  </a:moveTo>
                  <a:lnTo>
                    <a:pt x="1965" y="45"/>
                  </a:lnTo>
                  <a:lnTo>
                    <a:pt x="1070" y="416"/>
                  </a:lnTo>
                  <a:lnTo>
                    <a:pt x="393" y="1092"/>
                  </a:lnTo>
                  <a:lnTo>
                    <a:pt x="22" y="1988"/>
                  </a:lnTo>
                  <a:lnTo>
                    <a:pt x="0" y="2490"/>
                  </a:lnTo>
                  <a:lnTo>
                    <a:pt x="22" y="2992"/>
                  </a:lnTo>
                  <a:lnTo>
                    <a:pt x="393" y="3887"/>
                  </a:lnTo>
                  <a:lnTo>
                    <a:pt x="1070" y="4564"/>
                  </a:lnTo>
                  <a:lnTo>
                    <a:pt x="1965" y="4935"/>
                  </a:lnTo>
                  <a:lnTo>
                    <a:pt x="2467" y="4978"/>
                  </a:lnTo>
                  <a:lnTo>
                    <a:pt x="2969" y="4935"/>
                  </a:lnTo>
                  <a:lnTo>
                    <a:pt x="3864" y="4564"/>
                  </a:lnTo>
                  <a:lnTo>
                    <a:pt x="4541" y="3887"/>
                  </a:lnTo>
                  <a:lnTo>
                    <a:pt x="4912" y="2992"/>
                  </a:lnTo>
                  <a:lnTo>
                    <a:pt x="4956" y="2490"/>
                  </a:lnTo>
                  <a:lnTo>
                    <a:pt x="4912" y="1988"/>
                  </a:lnTo>
                  <a:lnTo>
                    <a:pt x="4541" y="1092"/>
                  </a:lnTo>
                  <a:lnTo>
                    <a:pt x="3864" y="416"/>
                  </a:lnTo>
                  <a:lnTo>
                    <a:pt x="2969" y="45"/>
                  </a:lnTo>
                  <a:lnTo>
                    <a:pt x="24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1"/>
            <p:cNvSpPr/>
            <p:nvPr/>
          </p:nvSpPr>
          <p:spPr>
            <a:xfrm>
              <a:off x="5437988" y="2195038"/>
              <a:ext cx="123900" cy="124450"/>
            </a:xfrm>
            <a:custGeom>
              <a:avLst/>
              <a:gdLst/>
              <a:ahLst/>
              <a:cxnLst/>
              <a:rect l="l" t="t" r="r" b="b"/>
              <a:pathLst>
                <a:path w="4956" h="4978" extrusionOk="0">
                  <a:moveTo>
                    <a:pt x="2489" y="1"/>
                  </a:moveTo>
                  <a:lnTo>
                    <a:pt x="1965" y="44"/>
                  </a:lnTo>
                  <a:lnTo>
                    <a:pt x="1070" y="415"/>
                  </a:lnTo>
                  <a:lnTo>
                    <a:pt x="415" y="1092"/>
                  </a:lnTo>
                  <a:lnTo>
                    <a:pt x="22" y="1987"/>
                  </a:lnTo>
                  <a:lnTo>
                    <a:pt x="0" y="2489"/>
                  </a:lnTo>
                  <a:lnTo>
                    <a:pt x="22" y="2991"/>
                  </a:lnTo>
                  <a:lnTo>
                    <a:pt x="415" y="3886"/>
                  </a:lnTo>
                  <a:lnTo>
                    <a:pt x="1070" y="4563"/>
                  </a:lnTo>
                  <a:lnTo>
                    <a:pt x="1965" y="4934"/>
                  </a:lnTo>
                  <a:lnTo>
                    <a:pt x="2489" y="4978"/>
                  </a:lnTo>
                  <a:lnTo>
                    <a:pt x="2991" y="4934"/>
                  </a:lnTo>
                  <a:lnTo>
                    <a:pt x="3886" y="4563"/>
                  </a:lnTo>
                  <a:lnTo>
                    <a:pt x="4541" y="3886"/>
                  </a:lnTo>
                  <a:lnTo>
                    <a:pt x="4934" y="2991"/>
                  </a:lnTo>
                  <a:lnTo>
                    <a:pt x="4956" y="2489"/>
                  </a:lnTo>
                  <a:lnTo>
                    <a:pt x="4934" y="1987"/>
                  </a:lnTo>
                  <a:lnTo>
                    <a:pt x="4541" y="1092"/>
                  </a:lnTo>
                  <a:lnTo>
                    <a:pt x="3886" y="415"/>
                  </a:lnTo>
                  <a:lnTo>
                    <a:pt x="2991" y="44"/>
                  </a:lnTo>
                  <a:lnTo>
                    <a:pt x="248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1"/>
            <p:cNvSpPr/>
            <p:nvPr/>
          </p:nvSpPr>
          <p:spPr>
            <a:xfrm>
              <a:off x="5659563" y="1973463"/>
              <a:ext cx="124450" cy="123900"/>
            </a:xfrm>
            <a:custGeom>
              <a:avLst/>
              <a:gdLst/>
              <a:ahLst/>
              <a:cxnLst/>
              <a:rect l="l" t="t" r="r" b="b"/>
              <a:pathLst>
                <a:path w="4978" h="4956" extrusionOk="0">
                  <a:moveTo>
                    <a:pt x="2489" y="0"/>
                  </a:moveTo>
                  <a:lnTo>
                    <a:pt x="1987" y="44"/>
                  </a:lnTo>
                  <a:lnTo>
                    <a:pt x="1092" y="415"/>
                  </a:lnTo>
                  <a:lnTo>
                    <a:pt x="415" y="1092"/>
                  </a:lnTo>
                  <a:lnTo>
                    <a:pt x="44" y="1987"/>
                  </a:lnTo>
                  <a:lnTo>
                    <a:pt x="1" y="2489"/>
                  </a:lnTo>
                  <a:lnTo>
                    <a:pt x="44" y="2991"/>
                  </a:lnTo>
                  <a:lnTo>
                    <a:pt x="415" y="3886"/>
                  </a:lnTo>
                  <a:lnTo>
                    <a:pt x="1092" y="4563"/>
                  </a:lnTo>
                  <a:lnTo>
                    <a:pt x="1987" y="4934"/>
                  </a:lnTo>
                  <a:lnTo>
                    <a:pt x="2489" y="4956"/>
                  </a:lnTo>
                  <a:lnTo>
                    <a:pt x="2991" y="4934"/>
                  </a:lnTo>
                  <a:lnTo>
                    <a:pt x="3886" y="4563"/>
                  </a:lnTo>
                  <a:lnTo>
                    <a:pt x="4563" y="3886"/>
                  </a:lnTo>
                  <a:lnTo>
                    <a:pt x="4934" y="2991"/>
                  </a:lnTo>
                  <a:lnTo>
                    <a:pt x="4978" y="2489"/>
                  </a:lnTo>
                  <a:lnTo>
                    <a:pt x="4934" y="1987"/>
                  </a:lnTo>
                  <a:lnTo>
                    <a:pt x="4563" y="1092"/>
                  </a:lnTo>
                  <a:lnTo>
                    <a:pt x="3886" y="415"/>
                  </a:lnTo>
                  <a:lnTo>
                    <a:pt x="2991" y="44"/>
                  </a:lnTo>
                  <a:lnTo>
                    <a:pt x="2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1"/>
            <p:cNvSpPr/>
            <p:nvPr/>
          </p:nvSpPr>
          <p:spPr>
            <a:xfrm>
              <a:off x="5189113" y="2112088"/>
              <a:ext cx="123925" cy="123900"/>
            </a:xfrm>
            <a:custGeom>
              <a:avLst/>
              <a:gdLst/>
              <a:ahLst/>
              <a:cxnLst/>
              <a:rect l="l" t="t" r="r" b="b"/>
              <a:pathLst>
                <a:path w="4957" h="4956" extrusionOk="0">
                  <a:moveTo>
                    <a:pt x="2468" y="0"/>
                  </a:moveTo>
                  <a:lnTo>
                    <a:pt x="1965" y="22"/>
                  </a:lnTo>
                  <a:lnTo>
                    <a:pt x="1070" y="415"/>
                  </a:lnTo>
                  <a:lnTo>
                    <a:pt x="394" y="1070"/>
                  </a:lnTo>
                  <a:lnTo>
                    <a:pt x="23" y="1965"/>
                  </a:lnTo>
                  <a:lnTo>
                    <a:pt x="1" y="2489"/>
                  </a:lnTo>
                  <a:lnTo>
                    <a:pt x="23" y="2991"/>
                  </a:lnTo>
                  <a:lnTo>
                    <a:pt x="394" y="3886"/>
                  </a:lnTo>
                  <a:lnTo>
                    <a:pt x="1070" y="4541"/>
                  </a:lnTo>
                  <a:lnTo>
                    <a:pt x="1965" y="4934"/>
                  </a:lnTo>
                  <a:lnTo>
                    <a:pt x="2468" y="4956"/>
                  </a:lnTo>
                  <a:lnTo>
                    <a:pt x="2970" y="4934"/>
                  </a:lnTo>
                  <a:lnTo>
                    <a:pt x="3865" y="4541"/>
                  </a:lnTo>
                  <a:lnTo>
                    <a:pt x="4541" y="3886"/>
                  </a:lnTo>
                  <a:lnTo>
                    <a:pt x="4913" y="2991"/>
                  </a:lnTo>
                  <a:lnTo>
                    <a:pt x="4956" y="2489"/>
                  </a:lnTo>
                  <a:lnTo>
                    <a:pt x="4913" y="1965"/>
                  </a:lnTo>
                  <a:lnTo>
                    <a:pt x="4541" y="1070"/>
                  </a:lnTo>
                  <a:lnTo>
                    <a:pt x="3865" y="415"/>
                  </a:lnTo>
                  <a:lnTo>
                    <a:pt x="2970" y="22"/>
                  </a:lnTo>
                  <a:lnTo>
                    <a:pt x="2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1"/>
            <p:cNvSpPr/>
            <p:nvPr/>
          </p:nvSpPr>
          <p:spPr>
            <a:xfrm>
              <a:off x="5659563" y="2250163"/>
              <a:ext cx="124450" cy="124450"/>
            </a:xfrm>
            <a:custGeom>
              <a:avLst/>
              <a:gdLst/>
              <a:ahLst/>
              <a:cxnLst/>
              <a:rect l="l" t="t" r="r" b="b"/>
              <a:pathLst>
                <a:path w="4978" h="4978" extrusionOk="0">
                  <a:moveTo>
                    <a:pt x="2489" y="1"/>
                  </a:moveTo>
                  <a:lnTo>
                    <a:pt x="1987" y="44"/>
                  </a:lnTo>
                  <a:lnTo>
                    <a:pt x="1092" y="415"/>
                  </a:lnTo>
                  <a:lnTo>
                    <a:pt x="415" y="1092"/>
                  </a:lnTo>
                  <a:lnTo>
                    <a:pt x="44" y="1987"/>
                  </a:lnTo>
                  <a:lnTo>
                    <a:pt x="1" y="2489"/>
                  </a:lnTo>
                  <a:lnTo>
                    <a:pt x="44" y="2991"/>
                  </a:lnTo>
                  <a:lnTo>
                    <a:pt x="415" y="3886"/>
                  </a:lnTo>
                  <a:lnTo>
                    <a:pt x="1092" y="4563"/>
                  </a:lnTo>
                  <a:lnTo>
                    <a:pt x="1987" y="4934"/>
                  </a:lnTo>
                  <a:lnTo>
                    <a:pt x="2489" y="4978"/>
                  </a:lnTo>
                  <a:lnTo>
                    <a:pt x="2991" y="4934"/>
                  </a:lnTo>
                  <a:lnTo>
                    <a:pt x="3886" y="4563"/>
                  </a:lnTo>
                  <a:lnTo>
                    <a:pt x="4563" y="3886"/>
                  </a:lnTo>
                  <a:lnTo>
                    <a:pt x="4934" y="2991"/>
                  </a:lnTo>
                  <a:lnTo>
                    <a:pt x="4978" y="2489"/>
                  </a:lnTo>
                  <a:lnTo>
                    <a:pt x="4934" y="1987"/>
                  </a:lnTo>
                  <a:lnTo>
                    <a:pt x="4563" y="1092"/>
                  </a:lnTo>
                  <a:lnTo>
                    <a:pt x="3886" y="415"/>
                  </a:lnTo>
                  <a:lnTo>
                    <a:pt x="2991" y="44"/>
                  </a:lnTo>
                  <a:lnTo>
                    <a:pt x="24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1"/>
            <p:cNvSpPr/>
            <p:nvPr/>
          </p:nvSpPr>
          <p:spPr>
            <a:xfrm>
              <a:off x="5410688" y="2471188"/>
              <a:ext cx="123925" cy="124475"/>
            </a:xfrm>
            <a:custGeom>
              <a:avLst/>
              <a:gdLst/>
              <a:ahLst/>
              <a:cxnLst/>
              <a:rect l="l" t="t" r="r" b="b"/>
              <a:pathLst>
                <a:path w="4957" h="4979" extrusionOk="0">
                  <a:moveTo>
                    <a:pt x="2490" y="1"/>
                  </a:moveTo>
                  <a:lnTo>
                    <a:pt x="1966" y="44"/>
                  </a:lnTo>
                  <a:lnTo>
                    <a:pt x="1071" y="416"/>
                  </a:lnTo>
                  <a:lnTo>
                    <a:pt x="416" y="1092"/>
                  </a:lnTo>
                  <a:lnTo>
                    <a:pt x="23" y="1987"/>
                  </a:lnTo>
                  <a:lnTo>
                    <a:pt x="1" y="2489"/>
                  </a:lnTo>
                  <a:lnTo>
                    <a:pt x="23" y="2992"/>
                  </a:lnTo>
                  <a:lnTo>
                    <a:pt x="416" y="3887"/>
                  </a:lnTo>
                  <a:lnTo>
                    <a:pt x="1071" y="4563"/>
                  </a:lnTo>
                  <a:lnTo>
                    <a:pt x="1966" y="4934"/>
                  </a:lnTo>
                  <a:lnTo>
                    <a:pt x="2490" y="4978"/>
                  </a:lnTo>
                  <a:lnTo>
                    <a:pt x="2992" y="4934"/>
                  </a:lnTo>
                  <a:lnTo>
                    <a:pt x="3887" y="4563"/>
                  </a:lnTo>
                  <a:lnTo>
                    <a:pt x="4542" y="3887"/>
                  </a:lnTo>
                  <a:lnTo>
                    <a:pt x="4935" y="2992"/>
                  </a:lnTo>
                  <a:lnTo>
                    <a:pt x="4956" y="2489"/>
                  </a:lnTo>
                  <a:lnTo>
                    <a:pt x="4935" y="1987"/>
                  </a:lnTo>
                  <a:lnTo>
                    <a:pt x="4542" y="1092"/>
                  </a:lnTo>
                  <a:lnTo>
                    <a:pt x="3887" y="416"/>
                  </a:lnTo>
                  <a:lnTo>
                    <a:pt x="2992" y="44"/>
                  </a:lnTo>
                  <a:lnTo>
                    <a:pt x="24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1"/>
            <p:cNvSpPr/>
            <p:nvPr/>
          </p:nvSpPr>
          <p:spPr>
            <a:xfrm>
              <a:off x="5140538" y="1951638"/>
              <a:ext cx="665325" cy="665300"/>
            </a:xfrm>
            <a:custGeom>
              <a:avLst/>
              <a:gdLst/>
              <a:ahLst/>
              <a:cxnLst/>
              <a:rect l="l" t="t" r="r" b="b"/>
              <a:pathLst>
                <a:path w="26613" h="26612" extrusionOk="0">
                  <a:moveTo>
                    <a:pt x="23250" y="1703"/>
                  </a:moveTo>
                  <a:lnTo>
                    <a:pt x="23578" y="1725"/>
                  </a:lnTo>
                  <a:lnTo>
                    <a:pt x="24189" y="1965"/>
                  </a:lnTo>
                  <a:lnTo>
                    <a:pt x="24626" y="2423"/>
                  </a:lnTo>
                  <a:lnTo>
                    <a:pt x="24887" y="3013"/>
                  </a:lnTo>
                  <a:lnTo>
                    <a:pt x="24909" y="3362"/>
                  </a:lnTo>
                  <a:lnTo>
                    <a:pt x="24887" y="3690"/>
                  </a:lnTo>
                  <a:lnTo>
                    <a:pt x="24626" y="4301"/>
                  </a:lnTo>
                  <a:lnTo>
                    <a:pt x="24189" y="4737"/>
                  </a:lnTo>
                  <a:lnTo>
                    <a:pt x="23578" y="4999"/>
                  </a:lnTo>
                  <a:lnTo>
                    <a:pt x="23250" y="5021"/>
                  </a:lnTo>
                  <a:lnTo>
                    <a:pt x="22901" y="4999"/>
                  </a:lnTo>
                  <a:lnTo>
                    <a:pt x="22311" y="4737"/>
                  </a:lnTo>
                  <a:lnTo>
                    <a:pt x="21853" y="4301"/>
                  </a:lnTo>
                  <a:lnTo>
                    <a:pt x="21613" y="3690"/>
                  </a:lnTo>
                  <a:lnTo>
                    <a:pt x="21591" y="3362"/>
                  </a:lnTo>
                  <a:lnTo>
                    <a:pt x="21613" y="3013"/>
                  </a:lnTo>
                  <a:lnTo>
                    <a:pt x="21853" y="2423"/>
                  </a:lnTo>
                  <a:lnTo>
                    <a:pt x="22311" y="1965"/>
                  </a:lnTo>
                  <a:lnTo>
                    <a:pt x="22901" y="1725"/>
                  </a:lnTo>
                  <a:lnTo>
                    <a:pt x="23250" y="1703"/>
                  </a:lnTo>
                  <a:close/>
                  <a:moveTo>
                    <a:pt x="4411" y="7226"/>
                  </a:moveTo>
                  <a:lnTo>
                    <a:pt x="4760" y="7248"/>
                  </a:lnTo>
                  <a:lnTo>
                    <a:pt x="5349" y="7510"/>
                  </a:lnTo>
                  <a:lnTo>
                    <a:pt x="5808" y="7947"/>
                  </a:lnTo>
                  <a:lnTo>
                    <a:pt x="6048" y="8558"/>
                  </a:lnTo>
                  <a:lnTo>
                    <a:pt x="6092" y="8907"/>
                  </a:lnTo>
                  <a:lnTo>
                    <a:pt x="6048" y="9235"/>
                  </a:lnTo>
                  <a:lnTo>
                    <a:pt x="5808" y="9846"/>
                  </a:lnTo>
                  <a:lnTo>
                    <a:pt x="5349" y="10282"/>
                  </a:lnTo>
                  <a:lnTo>
                    <a:pt x="4760" y="10544"/>
                  </a:lnTo>
                  <a:lnTo>
                    <a:pt x="4411" y="10566"/>
                  </a:lnTo>
                  <a:lnTo>
                    <a:pt x="4083" y="10544"/>
                  </a:lnTo>
                  <a:lnTo>
                    <a:pt x="3472" y="10282"/>
                  </a:lnTo>
                  <a:lnTo>
                    <a:pt x="3035" y="9846"/>
                  </a:lnTo>
                  <a:lnTo>
                    <a:pt x="2773" y="9235"/>
                  </a:lnTo>
                  <a:lnTo>
                    <a:pt x="2751" y="8907"/>
                  </a:lnTo>
                  <a:lnTo>
                    <a:pt x="2773" y="8558"/>
                  </a:lnTo>
                  <a:lnTo>
                    <a:pt x="3035" y="7947"/>
                  </a:lnTo>
                  <a:lnTo>
                    <a:pt x="3472" y="7510"/>
                  </a:lnTo>
                  <a:lnTo>
                    <a:pt x="4083" y="7248"/>
                  </a:lnTo>
                  <a:lnTo>
                    <a:pt x="4411" y="7226"/>
                  </a:lnTo>
                  <a:close/>
                  <a:moveTo>
                    <a:pt x="14387" y="10566"/>
                  </a:moveTo>
                  <a:lnTo>
                    <a:pt x="14715" y="10588"/>
                  </a:lnTo>
                  <a:lnTo>
                    <a:pt x="15326" y="10828"/>
                  </a:lnTo>
                  <a:lnTo>
                    <a:pt x="15762" y="11287"/>
                  </a:lnTo>
                  <a:lnTo>
                    <a:pt x="16024" y="11876"/>
                  </a:lnTo>
                  <a:lnTo>
                    <a:pt x="16046" y="12225"/>
                  </a:lnTo>
                  <a:lnTo>
                    <a:pt x="16024" y="12575"/>
                  </a:lnTo>
                  <a:lnTo>
                    <a:pt x="15762" y="13164"/>
                  </a:lnTo>
                  <a:lnTo>
                    <a:pt x="15326" y="13622"/>
                  </a:lnTo>
                  <a:lnTo>
                    <a:pt x="14715" y="13863"/>
                  </a:lnTo>
                  <a:lnTo>
                    <a:pt x="14387" y="13884"/>
                  </a:lnTo>
                  <a:lnTo>
                    <a:pt x="14038" y="13863"/>
                  </a:lnTo>
                  <a:lnTo>
                    <a:pt x="13427" y="13622"/>
                  </a:lnTo>
                  <a:lnTo>
                    <a:pt x="12990" y="13164"/>
                  </a:lnTo>
                  <a:lnTo>
                    <a:pt x="12728" y="12575"/>
                  </a:lnTo>
                  <a:lnTo>
                    <a:pt x="12706" y="12225"/>
                  </a:lnTo>
                  <a:lnTo>
                    <a:pt x="12728" y="11876"/>
                  </a:lnTo>
                  <a:lnTo>
                    <a:pt x="12990" y="11287"/>
                  </a:lnTo>
                  <a:lnTo>
                    <a:pt x="13448" y="10828"/>
                  </a:lnTo>
                  <a:lnTo>
                    <a:pt x="14038" y="10588"/>
                  </a:lnTo>
                  <a:lnTo>
                    <a:pt x="14387" y="10566"/>
                  </a:lnTo>
                  <a:close/>
                  <a:moveTo>
                    <a:pt x="23250" y="12771"/>
                  </a:moveTo>
                  <a:lnTo>
                    <a:pt x="23578" y="12793"/>
                  </a:lnTo>
                  <a:lnTo>
                    <a:pt x="24189" y="13055"/>
                  </a:lnTo>
                  <a:lnTo>
                    <a:pt x="24626" y="13491"/>
                  </a:lnTo>
                  <a:lnTo>
                    <a:pt x="24887" y="14103"/>
                  </a:lnTo>
                  <a:lnTo>
                    <a:pt x="24909" y="14430"/>
                  </a:lnTo>
                  <a:lnTo>
                    <a:pt x="24887" y="14779"/>
                  </a:lnTo>
                  <a:lnTo>
                    <a:pt x="24626" y="15369"/>
                  </a:lnTo>
                  <a:lnTo>
                    <a:pt x="24167" y="15827"/>
                  </a:lnTo>
                  <a:lnTo>
                    <a:pt x="23578" y="16067"/>
                  </a:lnTo>
                  <a:lnTo>
                    <a:pt x="23250" y="16111"/>
                  </a:lnTo>
                  <a:lnTo>
                    <a:pt x="22901" y="16067"/>
                  </a:lnTo>
                  <a:lnTo>
                    <a:pt x="22311" y="15827"/>
                  </a:lnTo>
                  <a:lnTo>
                    <a:pt x="21853" y="15369"/>
                  </a:lnTo>
                  <a:lnTo>
                    <a:pt x="21613" y="14779"/>
                  </a:lnTo>
                  <a:lnTo>
                    <a:pt x="21591" y="14430"/>
                  </a:lnTo>
                  <a:lnTo>
                    <a:pt x="21613" y="14103"/>
                  </a:lnTo>
                  <a:lnTo>
                    <a:pt x="21853" y="13491"/>
                  </a:lnTo>
                  <a:lnTo>
                    <a:pt x="22311" y="13055"/>
                  </a:lnTo>
                  <a:lnTo>
                    <a:pt x="22901" y="12793"/>
                  </a:lnTo>
                  <a:lnTo>
                    <a:pt x="23250" y="12771"/>
                  </a:lnTo>
                  <a:close/>
                  <a:moveTo>
                    <a:pt x="3319" y="19408"/>
                  </a:moveTo>
                  <a:lnTo>
                    <a:pt x="3668" y="19429"/>
                  </a:lnTo>
                  <a:lnTo>
                    <a:pt x="4258" y="19669"/>
                  </a:lnTo>
                  <a:lnTo>
                    <a:pt x="4716" y="20128"/>
                  </a:lnTo>
                  <a:lnTo>
                    <a:pt x="4956" y="20717"/>
                  </a:lnTo>
                  <a:lnTo>
                    <a:pt x="5000" y="21067"/>
                  </a:lnTo>
                  <a:lnTo>
                    <a:pt x="4956" y="21416"/>
                  </a:lnTo>
                  <a:lnTo>
                    <a:pt x="4694" y="22005"/>
                  </a:lnTo>
                  <a:lnTo>
                    <a:pt x="4236" y="22464"/>
                  </a:lnTo>
                  <a:lnTo>
                    <a:pt x="3647" y="22704"/>
                  </a:lnTo>
                  <a:lnTo>
                    <a:pt x="3319" y="22726"/>
                  </a:lnTo>
                  <a:lnTo>
                    <a:pt x="2992" y="22704"/>
                  </a:lnTo>
                  <a:lnTo>
                    <a:pt x="2380" y="22464"/>
                  </a:lnTo>
                  <a:lnTo>
                    <a:pt x="1944" y="22005"/>
                  </a:lnTo>
                  <a:lnTo>
                    <a:pt x="1682" y="21416"/>
                  </a:lnTo>
                  <a:lnTo>
                    <a:pt x="1660" y="21067"/>
                  </a:lnTo>
                  <a:lnTo>
                    <a:pt x="1682" y="20717"/>
                  </a:lnTo>
                  <a:lnTo>
                    <a:pt x="1944" y="20128"/>
                  </a:lnTo>
                  <a:lnTo>
                    <a:pt x="2380" y="19669"/>
                  </a:lnTo>
                  <a:lnTo>
                    <a:pt x="2992" y="19429"/>
                  </a:lnTo>
                  <a:lnTo>
                    <a:pt x="3319" y="19408"/>
                  </a:lnTo>
                  <a:close/>
                  <a:moveTo>
                    <a:pt x="13296" y="21612"/>
                  </a:moveTo>
                  <a:lnTo>
                    <a:pt x="13623" y="21634"/>
                  </a:lnTo>
                  <a:lnTo>
                    <a:pt x="14234" y="21896"/>
                  </a:lnTo>
                  <a:lnTo>
                    <a:pt x="14671" y="22333"/>
                  </a:lnTo>
                  <a:lnTo>
                    <a:pt x="14933" y="22944"/>
                  </a:lnTo>
                  <a:lnTo>
                    <a:pt x="14955" y="23271"/>
                  </a:lnTo>
                  <a:lnTo>
                    <a:pt x="14911" y="23621"/>
                  </a:lnTo>
                  <a:lnTo>
                    <a:pt x="14649" y="24210"/>
                  </a:lnTo>
                  <a:lnTo>
                    <a:pt x="14212" y="24669"/>
                  </a:lnTo>
                  <a:lnTo>
                    <a:pt x="13623" y="24909"/>
                  </a:lnTo>
                  <a:lnTo>
                    <a:pt x="13296" y="24952"/>
                  </a:lnTo>
                  <a:lnTo>
                    <a:pt x="12946" y="24909"/>
                  </a:lnTo>
                  <a:lnTo>
                    <a:pt x="12335" y="24669"/>
                  </a:lnTo>
                  <a:lnTo>
                    <a:pt x="11898" y="24210"/>
                  </a:lnTo>
                  <a:lnTo>
                    <a:pt x="11636" y="23621"/>
                  </a:lnTo>
                  <a:lnTo>
                    <a:pt x="11615" y="23271"/>
                  </a:lnTo>
                  <a:lnTo>
                    <a:pt x="11636" y="22944"/>
                  </a:lnTo>
                  <a:lnTo>
                    <a:pt x="11898" y="22333"/>
                  </a:lnTo>
                  <a:lnTo>
                    <a:pt x="12335" y="21896"/>
                  </a:lnTo>
                  <a:lnTo>
                    <a:pt x="12946" y="21634"/>
                  </a:lnTo>
                  <a:lnTo>
                    <a:pt x="13296" y="21612"/>
                  </a:lnTo>
                  <a:close/>
                  <a:moveTo>
                    <a:pt x="23272" y="0"/>
                  </a:moveTo>
                  <a:lnTo>
                    <a:pt x="22923" y="22"/>
                  </a:lnTo>
                  <a:lnTo>
                    <a:pt x="22290" y="153"/>
                  </a:lnTo>
                  <a:lnTo>
                    <a:pt x="21678" y="393"/>
                  </a:lnTo>
                  <a:lnTo>
                    <a:pt x="21154" y="764"/>
                  </a:lnTo>
                  <a:lnTo>
                    <a:pt x="20696" y="1223"/>
                  </a:lnTo>
                  <a:lnTo>
                    <a:pt x="20347" y="1747"/>
                  </a:lnTo>
                  <a:lnTo>
                    <a:pt x="20085" y="2336"/>
                  </a:lnTo>
                  <a:lnTo>
                    <a:pt x="19954" y="2991"/>
                  </a:lnTo>
                  <a:lnTo>
                    <a:pt x="19954" y="3319"/>
                  </a:lnTo>
                  <a:lnTo>
                    <a:pt x="19954" y="3777"/>
                  </a:lnTo>
                  <a:lnTo>
                    <a:pt x="20194" y="4628"/>
                  </a:lnTo>
                  <a:lnTo>
                    <a:pt x="20412" y="5021"/>
                  </a:lnTo>
                  <a:lnTo>
                    <a:pt x="16090" y="9322"/>
                  </a:lnTo>
                  <a:lnTo>
                    <a:pt x="15719" y="9125"/>
                  </a:lnTo>
                  <a:lnTo>
                    <a:pt x="14867" y="8885"/>
                  </a:lnTo>
                  <a:lnTo>
                    <a:pt x="14409" y="8863"/>
                  </a:lnTo>
                  <a:lnTo>
                    <a:pt x="14060" y="8885"/>
                  </a:lnTo>
                  <a:lnTo>
                    <a:pt x="13405" y="9016"/>
                  </a:lnTo>
                  <a:lnTo>
                    <a:pt x="12815" y="9278"/>
                  </a:lnTo>
                  <a:lnTo>
                    <a:pt x="12291" y="9627"/>
                  </a:lnTo>
                  <a:lnTo>
                    <a:pt x="11833" y="10086"/>
                  </a:lnTo>
                  <a:lnTo>
                    <a:pt x="11484" y="10610"/>
                  </a:lnTo>
                  <a:lnTo>
                    <a:pt x="11222" y="11199"/>
                  </a:lnTo>
                  <a:lnTo>
                    <a:pt x="11091" y="11854"/>
                  </a:lnTo>
                  <a:lnTo>
                    <a:pt x="11069" y="12203"/>
                  </a:lnTo>
                  <a:lnTo>
                    <a:pt x="11091" y="12553"/>
                  </a:lnTo>
                  <a:lnTo>
                    <a:pt x="11243" y="13251"/>
                  </a:lnTo>
                  <a:lnTo>
                    <a:pt x="11374" y="13557"/>
                  </a:lnTo>
                  <a:lnTo>
                    <a:pt x="9301" y="15216"/>
                  </a:lnTo>
                  <a:lnTo>
                    <a:pt x="6812" y="11177"/>
                  </a:lnTo>
                  <a:lnTo>
                    <a:pt x="7030" y="10959"/>
                  </a:lnTo>
                  <a:lnTo>
                    <a:pt x="7358" y="10435"/>
                  </a:lnTo>
                  <a:lnTo>
                    <a:pt x="7598" y="9846"/>
                  </a:lnTo>
                  <a:lnTo>
                    <a:pt x="7729" y="9213"/>
                  </a:lnTo>
                  <a:lnTo>
                    <a:pt x="7751" y="8885"/>
                  </a:lnTo>
                  <a:lnTo>
                    <a:pt x="7729" y="8558"/>
                  </a:lnTo>
                  <a:lnTo>
                    <a:pt x="7598" y="7903"/>
                  </a:lnTo>
                  <a:lnTo>
                    <a:pt x="7336" y="7313"/>
                  </a:lnTo>
                  <a:lnTo>
                    <a:pt x="6987" y="6790"/>
                  </a:lnTo>
                  <a:lnTo>
                    <a:pt x="6528" y="6331"/>
                  </a:lnTo>
                  <a:lnTo>
                    <a:pt x="6004" y="5960"/>
                  </a:lnTo>
                  <a:lnTo>
                    <a:pt x="5415" y="5720"/>
                  </a:lnTo>
                  <a:lnTo>
                    <a:pt x="4760" y="5589"/>
                  </a:lnTo>
                  <a:lnTo>
                    <a:pt x="4411" y="5567"/>
                  </a:lnTo>
                  <a:lnTo>
                    <a:pt x="4083" y="5589"/>
                  </a:lnTo>
                  <a:lnTo>
                    <a:pt x="3428" y="5720"/>
                  </a:lnTo>
                  <a:lnTo>
                    <a:pt x="2839" y="5960"/>
                  </a:lnTo>
                  <a:lnTo>
                    <a:pt x="2293" y="6331"/>
                  </a:lnTo>
                  <a:lnTo>
                    <a:pt x="1856" y="6790"/>
                  </a:lnTo>
                  <a:lnTo>
                    <a:pt x="1485" y="7313"/>
                  </a:lnTo>
                  <a:lnTo>
                    <a:pt x="1223" y="7903"/>
                  </a:lnTo>
                  <a:lnTo>
                    <a:pt x="1092" y="8558"/>
                  </a:lnTo>
                  <a:lnTo>
                    <a:pt x="1092" y="8885"/>
                  </a:lnTo>
                  <a:lnTo>
                    <a:pt x="1092" y="9235"/>
                  </a:lnTo>
                  <a:lnTo>
                    <a:pt x="1223" y="9889"/>
                  </a:lnTo>
                  <a:lnTo>
                    <a:pt x="1485" y="10479"/>
                  </a:lnTo>
                  <a:lnTo>
                    <a:pt x="1856" y="11003"/>
                  </a:lnTo>
                  <a:lnTo>
                    <a:pt x="2293" y="11461"/>
                  </a:lnTo>
                  <a:lnTo>
                    <a:pt x="2839" y="11832"/>
                  </a:lnTo>
                  <a:lnTo>
                    <a:pt x="3428" y="12072"/>
                  </a:lnTo>
                  <a:lnTo>
                    <a:pt x="4083" y="12203"/>
                  </a:lnTo>
                  <a:lnTo>
                    <a:pt x="4411" y="12225"/>
                  </a:lnTo>
                  <a:lnTo>
                    <a:pt x="4913" y="12203"/>
                  </a:lnTo>
                  <a:lnTo>
                    <a:pt x="5393" y="12094"/>
                  </a:lnTo>
                  <a:lnTo>
                    <a:pt x="7991" y="16286"/>
                  </a:lnTo>
                  <a:lnTo>
                    <a:pt x="5327" y="18425"/>
                  </a:lnTo>
                  <a:lnTo>
                    <a:pt x="4891" y="18120"/>
                  </a:lnTo>
                  <a:lnTo>
                    <a:pt x="3865" y="17770"/>
                  </a:lnTo>
                  <a:lnTo>
                    <a:pt x="3319" y="17727"/>
                  </a:lnTo>
                  <a:lnTo>
                    <a:pt x="2992" y="17748"/>
                  </a:lnTo>
                  <a:lnTo>
                    <a:pt x="2337" y="17879"/>
                  </a:lnTo>
                  <a:lnTo>
                    <a:pt x="1747" y="18141"/>
                  </a:lnTo>
                  <a:lnTo>
                    <a:pt x="1202" y="18491"/>
                  </a:lnTo>
                  <a:lnTo>
                    <a:pt x="765" y="18949"/>
                  </a:lnTo>
                  <a:lnTo>
                    <a:pt x="394" y="19473"/>
                  </a:lnTo>
                  <a:lnTo>
                    <a:pt x="132" y="20084"/>
                  </a:lnTo>
                  <a:lnTo>
                    <a:pt x="1" y="20717"/>
                  </a:lnTo>
                  <a:lnTo>
                    <a:pt x="1" y="21067"/>
                  </a:lnTo>
                  <a:lnTo>
                    <a:pt x="1" y="21416"/>
                  </a:lnTo>
                  <a:lnTo>
                    <a:pt x="132" y="22049"/>
                  </a:lnTo>
                  <a:lnTo>
                    <a:pt x="394" y="22660"/>
                  </a:lnTo>
                  <a:lnTo>
                    <a:pt x="765" y="23184"/>
                  </a:lnTo>
                  <a:lnTo>
                    <a:pt x="1202" y="23643"/>
                  </a:lnTo>
                  <a:lnTo>
                    <a:pt x="1747" y="23992"/>
                  </a:lnTo>
                  <a:lnTo>
                    <a:pt x="2337" y="24254"/>
                  </a:lnTo>
                  <a:lnTo>
                    <a:pt x="2992" y="24385"/>
                  </a:lnTo>
                  <a:lnTo>
                    <a:pt x="3668" y="24385"/>
                  </a:lnTo>
                  <a:lnTo>
                    <a:pt x="4323" y="24254"/>
                  </a:lnTo>
                  <a:lnTo>
                    <a:pt x="4913" y="23992"/>
                  </a:lnTo>
                  <a:lnTo>
                    <a:pt x="5437" y="23643"/>
                  </a:lnTo>
                  <a:lnTo>
                    <a:pt x="5895" y="23184"/>
                  </a:lnTo>
                  <a:lnTo>
                    <a:pt x="6244" y="22660"/>
                  </a:lnTo>
                  <a:lnTo>
                    <a:pt x="6506" y="22049"/>
                  </a:lnTo>
                  <a:lnTo>
                    <a:pt x="6637" y="21416"/>
                  </a:lnTo>
                  <a:lnTo>
                    <a:pt x="6659" y="21067"/>
                  </a:lnTo>
                  <a:lnTo>
                    <a:pt x="6637" y="20695"/>
                  </a:lnTo>
                  <a:lnTo>
                    <a:pt x="6484" y="20041"/>
                  </a:lnTo>
                  <a:lnTo>
                    <a:pt x="6353" y="19735"/>
                  </a:lnTo>
                  <a:lnTo>
                    <a:pt x="8864" y="17705"/>
                  </a:lnTo>
                  <a:lnTo>
                    <a:pt x="10894" y="20979"/>
                  </a:lnTo>
                  <a:lnTo>
                    <a:pt x="10676" y="21219"/>
                  </a:lnTo>
                  <a:lnTo>
                    <a:pt x="10327" y="21743"/>
                  </a:lnTo>
                  <a:lnTo>
                    <a:pt x="10086" y="22311"/>
                  </a:lnTo>
                  <a:lnTo>
                    <a:pt x="9977" y="22944"/>
                  </a:lnTo>
                  <a:lnTo>
                    <a:pt x="9956" y="23271"/>
                  </a:lnTo>
                  <a:lnTo>
                    <a:pt x="9977" y="23621"/>
                  </a:lnTo>
                  <a:lnTo>
                    <a:pt x="10108" y="24276"/>
                  </a:lnTo>
                  <a:lnTo>
                    <a:pt x="10348" y="24865"/>
                  </a:lnTo>
                  <a:lnTo>
                    <a:pt x="10720" y="25389"/>
                  </a:lnTo>
                  <a:lnTo>
                    <a:pt x="11178" y="25847"/>
                  </a:lnTo>
                  <a:lnTo>
                    <a:pt x="11702" y="26197"/>
                  </a:lnTo>
                  <a:lnTo>
                    <a:pt x="12291" y="26459"/>
                  </a:lnTo>
                  <a:lnTo>
                    <a:pt x="12946" y="26590"/>
                  </a:lnTo>
                  <a:lnTo>
                    <a:pt x="13296" y="26612"/>
                  </a:lnTo>
                  <a:lnTo>
                    <a:pt x="13623" y="26590"/>
                  </a:lnTo>
                  <a:lnTo>
                    <a:pt x="14278" y="26459"/>
                  </a:lnTo>
                  <a:lnTo>
                    <a:pt x="14867" y="26197"/>
                  </a:lnTo>
                  <a:lnTo>
                    <a:pt x="15391" y="25847"/>
                  </a:lnTo>
                  <a:lnTo>
                    <a:pt x="15850" y="25389"/>
                  </a:lnTo>
                  <a:lnTo>
                    <a:pt x="16221" y="24865"/>
                  </a:lnTo>
                  <a:lnTo>
                    <a:pt x="16461" y="24276"/>
                  </a:lnTo>
                  <a:lnTo>
                    <a:pt x="16592" y="23621"/>
                  </a:lnTo>
                  <a:lnTo>
                    <a:pt x="16614" y="23271"/>
                  </a:lnTo>
                  <a:lnTo>
                    <a:pt x="16592" y="22879"/>
                  </a:lnTo>
                  <a:lnTo>
                    <a:pt x="16417" y="22136"/>
                  </a:lnTo>
                  <a:lnTo>
                    <a:pt x="16264" y="21765"/>
                  </a:lnTo>
                  <a:lnTo>
                    <a:pt x="21416" y="17181"/>
                  </a:lnTo>
                  <a:lnTo>
                    <a:pt x="21809" y="17443"/>
                  </a:lnTo>
                  <a:lnTo>
                    <a:pt x="22748" y="17705"/>
                  </a:lnTo>
                  <a:lnTo>
                    <a:pt x="23250" y="17727"/>
                  </a:lnTo>
                  <a:lnTo>
                    <a:pt x="23578" y="17727"/>
                  </a:lnTo>
                  <a:lnTo>
                    <a:pt x="24233" y="17596"/>
                  </a:lnTo>
                  <a:lnTo>
                    <a:pt x="24822" y="17334"/>
                  </a:lnTo>
                  <a:lnTo>
                    <a:pt x="25368" y="16984"/>
                  </a:lnTo>
                  <a:lnTo>
                    <a:pt x="25804" y="16526"/>
                  </a:lnTo>
                  <a:lnTo>
                    <a:pt x="26175" y="16002"/>
                  </a:lnTo>
                  <a:lnTo>
                    <a:pt x="26437" y="15391"/>
                  </a:lnTo>
                  <a:lnTo>
                    <a:pt x="26568" y="14758"/>
                  </a:lnTo>
                  <a:lnTo>
                    <a:pt x="26568" y="14408"/>
                  </a:lnTo>
                  <a:lnTo>
                    <a:pt x="26547" y="14081"/>
                  </a:lnTo>
                  <a:lnTo>
                    <a:pt x="26416" y="13426"/>
                  </a:lnTo>
                  <a:lnTo>
                    <a:pt x="26154" y="12837"/>
                  </a:lnTo>
                  <a:lnTo>
                    <a:pt x="25804" y="12313"/>
                  </a:lnTo>
                  <a:lnTo>
                    <a:pt x="25346" y="11854"/>
                  </a:lnTo>
                  <a:lnTo>
                    <a:pt x="24822" y="11505"/>
                  </a:lnTo>
                  <a:lnTo>
                    <a:pt x="24233" y="11243"/>
                  </a:lnTo>
                  <a:lnTo>
                    <a:pt x="23578" y="11112"/>
                  </a:lnTo>
                  <a:lnTo>
                    <a:pt x="22901" y="11112"/>
                  </a:lnTo>
                  <a:lnTo>
                    <a:pt x="22246" y="11243"/>
                  </a:lnTo>
                  <a:lnTo>
                    <a:pt x="21657" y="11505"/>
                  </a:lnTo>
                  <a:lnTo>
                    <a:pt x="21133" y="11876"/>
                  </a:lnTo>
                  <a:lnTo>
                    <a:pt x="20674" y="12313"/>
                  </a:lnTo>
                  <a:lnTo>
                    <a:pt x="20325" y="12858"/>
                  </a:lnTo>
                  <a:lnTo>
                    <a:pt x="20063" y="13448"/>
                  </a:lnTo>
                  <a:lnTo>
                    <a:pt x="19932" y="14103"/>
                  </a:lnTo>
                  <a:lnTo>
                    <a:pt x="19910" y="14430"/>
                  </a:lnTo>
                  <a:lnTo>
                    <a:pt x="19932" y="14845"/>
                  </a:lnTo>
                  <a:lnTo>
                    <a:pt x="20128" y="15609"/>
                  </a:lnTo>
                  <a:lnTo>
                    <a:pt x="20303" y="15958"/>
                  </a:lnTo>
                  <a:lnTo>
                    <a:pt x="15151" y="20543"/>
                  </a:lnTo>
                  <a:lnTo>
                    <a:pt x="14736" y="20303"/>
                  </a:lnTo>
                  <a:lnTo>
                    <a:pt x="13798" y="19997"/>
                  </a:lnTo>
                  <a:lnTo>
                    <a:pt x="13296" y="19975"/>
                  </a:lnTo>
                  <a:lnTo>
                    <a:pt x="12772" y="19997"/>
                  </a:lnTo>
                  <a:lnTo>
                    <a:pt x="12313" y="20106"/>
                  </a:lnTo>
                  <a:lnTo>
                    <a:pt x="10174" y="16679"/>
                  </a:lnTo>
                  <a:lnTo>
                    <a:pt x="12422" y="14867"/>
                  </a:lnTo>
                  <a:lnTo>
                    <a:pt x="12837" y="15151"/>
                  </a:lnTo>
                  <a:lnTo>
                    <a:pt x="13841" y="15500"/>
                  </a:lnTo>
                  <a:lnTo>
                    <a:pt x="14409" y="15522"/>
                  </a:lnTo>
                  <a:lnTo>
                    <a:pt x="14736" y="15522"/>
                  </a:lnTo>
                  <a:lnTo>
                    <a:pt x="15391" y="15391"/>
                  </a:lnTo>
                  <a:lnTo>
                    <a:pt x="15981" y="15129"/>
                  </a:lnTo>
                  <a:lnTo>
                    <a:pt x="16526" y="14758"/>
                  </a:lnTo>
                  <a:lnTo>
                    <a:pt x="16963" y="14321"/>
                  </a:lnTo>
                  <a:lnTo>
                    <a:pt x="17334" y="13775"/>
                  </a:lnTo>
                  <a:lnTo>
                    <a:pt x="17596" y="13186"/>
                  </a:lnTo>
                  <a:lnTo>
                    <a:pt x="17727" y="12531"/>
                  </a:lnTo>
                  <a:lnTo>
                    <a:pt x="17727" y="12203"/>
                  </a:lnTo>
                  <a:lnTo>
                    <a:pt x="17705" y="11723"/>
                  </a:lnTo>
                  <a:lnTo>
                    <a:pt x="17487" y="10894"/>
                  </a:lnTo>
                  <a:lnTo>
                    <a:pt x="17269" y="10501"/>
                  </a:lnTo>
                  <a:lnTo>
                    <a:pt x="21591" y="6200"/>
                  </a:lnTo>
                  <a:lnTo>
                    <a:pt x="21962" y="6397"/>
                  </a:lnTo>
                  <a:lnTo>
                    <a:pt x="22814" y="6637"/>
                  </a:lnTo>
                  <a:lnTo>
                    <a:pt x="23272" y="6659"/>
                  </a:lnTo>
                  <a:lnTo>
                    <a:pt x="23621" y="6637"/>
                  </a:lnTo>
                  <a:lnTo>
                    <a:pt x="24254" y="6506"/>
                  </a:lnTo>
                  <a:lnTo>
                    <a:pt x="24866" y="6266"/>
                  </a:lnTo>
                  <a:lnTo>
                    <a:pt x="25390" y="5894"/>
                  </a:lnTo>
                  <a:lnTo>
                    <a:pt x="25848" y="5436"/>
                  </a:lnTo>
                  <a:lnTo>
                    <a:pt x="26197" y="4912"/>
                  </a:lnTo>
                  <a:lnTo>
                    <a:pt x="26459" y="4323"/>
                  </a:lnTo>
                  <a:lnTo>
                    <a:pt x="26590" y="3668"/>
                  </a:lnTo>
                  <a:lnTo>
                    <a:pt x="26612" y="3319"/>
                  </a:lnTo>
                  <a:lnTo>
                    <a:pt x="26590" y="2991"/>
                  </a:lnTo>
                  <a:lnTo>
                    <a:pt x="26459" y="2336"/>
                  </a:lnTo>
                  <a:lnTo>
                    <a:pt x="26197" y="1747"/>
                  </a:lnTo>
                  <a:lnTo>
                    <a:pt x="25848" y="1223"/>
                  </a:lnTo>
                  <a:lnTo>
                    <a:pt x="25390" y="764"/>
                  </a:lnTo>
                  <a:lnTo>
                    <a:pt x="24866" y="393"/>
                  </a:lnTo>
                  <a:lnTo>
                    <a:pt x="24254" y="153"/>
                  </a:lnTo>
                  <a:lnTo>
                    <a:pt x="23621" y="22"/>
                  </a:lnTo>
                  <a:lnTo>
                    <a:pt x="232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0" name="Google Shape;1790;p5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fontScale="90000"/>
          </a:bodyPr>
          <a:lstStyle/>
          <a:p>
            <a:r>
              <a:rPr lang="en-GB" err="1">
                <a:solidFill>
                  <a:schemeClr val="lt2"/>
                </a:solidFill>
              </a:rPr>
              <a:t>Tinjauan</a:t>
            </a:r>
            <a:r>
              <a:rPr lang="en-GB">
                <a:solidFill>
                  <a:schemeClr val="lt2"/>
                </a:solidFill>
              </a:rPr>
              <a:t> </a:t>
            </a:r>
            <a:r>
              <a:rPr lang="en-GB">
                <a:solidFill>
                  <a:schemeClr val="tx1"/>
                </a:solidFill>
              </a:rPr>
              <a:t>Pustaka</a:t>
            </a:r>
          </a:p>
        </p:txBody>
      </p:sp>
      <p:sp>
        <p:nvSpPr>
          <p:cNvPr id="5" name="Google Shape;1716;p51">
            <a:extLst>
              <a:ext uri="{FF2B5EF4-FFF2-40B4-BE49-F238E27FC236}">
                <a16:creationId xmlns:a16="http://schemas.microsoft.com/office/drawing/2014/main" id="{E9C22453-75E8-C3C8-D3B2-E77610B1587B}"/>
              </a:ext>
            </a:extLst>
          </p:cNvPr>
          <p:cNvSpPr txBox="1">
            <a:spLocks/>
          </p:cNvSpPr>
          <p:nvPr/>
        </p:nvSpPr>
        <p:spPr>
          <a:xfrm>
            <a:off x="1794055" y="3209006"/>
            <a:ext cx="5817712" cy="12267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lgn="just"/>
            <a:r>
              <a:rPr lang="id-ID" sz="1100" err="1">
                <a:cs typeface="Times New Roman"/>
              </a:rPr>
              <a:t>Chat</a:t>
            </a:r>
            <a:r>
              <a:rPr lang="id-ID" sz="1100" dirty="0">
                <a:cs typeface="Times New Roman"/>
              </a:rPr>
              <a:t> </a:t>
            </a:r>
            <a:r>
              <a:rPr lang="en-GB" sz="1100" dirty="0">
                <a:cs typeface="Times New Roman"/>
              </a:rPr>
              <a:t>yang </a:t>
            </a:r>
            <a:r>
              <a:rPr lang="en-GB" sz="1100" err="1">
                <a:cs typeface="Times New Roman"/>
              </a:rPr>
              <a:t>digunakan</a:t>
            </a:r>
            <a:r>
              <a:rPr lang="en-GB" sz="1100" dirty="0">
                <a:cs typeface="Times New Roman"/>
              </a:rPr>
              <a:t> </a:t>
            </a:r>
            <a:r>
              <a:rPr lang="en-GB" sz="1100" err="1">
                <a:cs typeface="Times New Roman"/>
              </a:rPr>
              <a:t>dalam</a:t>
            </a:r>
            <a:r>
              <a:rPr lang="en-GB" sz="1100" dirty="0">
                <a:cs typeface="Times New Roman"/>
              </a:rPr>
              <a:t> Chat Bot Send to WhatsApp</a:t>
            </a:r>
            <a:r>
              <a:rPr lang="en-GB" sz="1100" i="1" dirty="0">
                <a:cs typeface="Times New Roman"/>
              </a:rPr>
              <a:t> </a:t>
            </a:r>
            <a:r>
              <a:rPr lang="en-GB" sz="1100" err="1">
                <a:cs typeface="Times New Roman"/>
              </a:rPr>
              <a:t>mencakup</a:t>
            </a:r>
            <a:r>
              <a:rPr lang="en-GB" sz="1100" dirty="0">
                <a:cs typeface="Times New Roman"/>
              </a:rPr>
              <a:t> </a:t>
            </a:r>
            <a:r>
              <a:rPr lang="en-GB" sz="1100" err="1">
                <a:cs typeface="Times New Roman"/>
              </a:rPr>
              <a:t>teknologi</a:t>
            </a:r>
            <a:r>
              <a:rPr lang="en-GB" sz="1100" dirty="0">
                <a:cs typeface="Times New Roman"/>
              </a:rPr>
              <a:t> </a:t>
            </a:r>
            <a:r>
              <a:rPr lang="en-GB" sz="1100" err="1">
                <a:cs typeface="Times New Roman"/>
              </a:rPr>
              <a:t>pengenalan</a:t>
            </a:r>
            <a:r>
              <a:rPr lang="en-GB" sz="1100" dirty="0">
                <a:cs typeface="Times New Roman"/>
              </a:rPr>
              <a:t> </a:t>
            </a:r>
            <a:r>
              <a:rPr lang="en-GB" sz="1100" err="1">
                <a:cs typeface="Times New Roman"/>
              </a:rPr>
              <a:t>suara</a:t>
            </a:r>
            <a:r>
              <a:rPr lang="en-GB" sz="1100" dirty="0">
                <a:cs typeface="Times New Roman"/>
              </a:rPr>
              <a:t>, </a:t>
            </a:r>
            <a:r>
              <a:rPr lang="en-GB" sz="1100" err="1">
                <a:cs typeface="Times New Roman"/>
              </a:rPr>
              <a:t>pemrosesan</a:t>
            </a:r>
            <a:r>
              <a:rPr lang="en-GB" sz="1100" dirty="0">
                <a:cs typeface="Times New Roman"/>
              </a:rPr>
              <a:t> </a:t>
            </a:r>
            <a:r>
              <a:rPr lang="en-GB" sz="1100" err="1">
                <a:cs typeface="Times New Roman"/>
              </a:rPr>
              <a:t>bahasa</a:t>
            </a:r>
            <a:r>
              <a:rPr lang="en-GB" sz="1100" dirty="0">
                <a:cs typeface="Times New Roman"/>
              </a:rPr>
              <a:t> </a:t>
            </a:r>
            <a:r>
              <a:rPr lang="en-GB" sz="1100" err="1">
                <a:cs typeface="Times New Roman"/>
              </a:rPr>
              <a:t>alami</a:t>
            </a:r>
            <a:r>
              <a:rPr lang="en-GB" sz="1100" dirty="0">
                <a:cs typeface="Times New Roman"/>
              </a:rPr>
              <a:t> (NLP) </a:t>
            </a:r>
            <a:r>
              <a:rPr lang="en-GB" sz="1100" err="1">
                <a:cs typeface="Times New Roman"/>
              </a:rPr>
              <a:t>untuk</a:t>
            </a:r>
            <a:r>
              <a:rPr lang="en-GB" sz="1100" dirty="0">
                <a:cs typeface="Times New Roman"/>
              </a:rPr>
              <a:t> </a:t>
            </a:r>
            <a:r>
              <a:rPr lang="en-GB" sz="1100" err="1">
                <a:cs typeface="Times New Roman"/>
              </a:rPr>
              <a:t>memahami</a:t>
            </a:r>
            <a:r>
              <a:rPr lang="en-GB" sz="1100" dirty="0">
                <a:cs typeface="Times New Roman"/>
              </a:rPr>
              <a:t> dan </a:t>
            </a:r>
            <a:r>
              <a:rPr lang="en-GB" sz="1100" err="1">
                <a:cs typeface="Times New Roman"/>
              </a:rPr>
              <a:t>memproses</a:t>
            </a:r>
            <a:r>
              <a:rPr lang="en-GB" sz="1100" dirty="0">
                <a:cs typeface="Times New Roman"/>
              </a:rPr>
              <a:t> </a:t>
            </a:r>
            <a:r>
              <a:rPr lang="en-GB" sz="1100" err="1">
                <a:cs typeface="Times New Roman"/>
              </a:rPr>
              <a:t>teks</a:t>
            </a:r>
            <a:r>
              <a:rPr lang="en-GB" sz="1100" dirty="0">
                <a:cs typeface="Times New Roman"/>
              </a:rPr>
              <a:t>, </a:t>
            </a:r>
            <a:r>
              <a:rPr lang="en-GB" sz="1100" err="1">
                <a:cs typeface="Times New Roman"/>
              </a:rPr>
              <a:t>integrasi</a:t>
            </a:r>
            <a:r>
              <a:rPr lang="en-GB" sz="1100" dirty="0">
                <a:cs typeface="Times New Roman"/>
              </a:rPr>
              <a:t> </a:t>
            </a:r>
            <a:r>
              <a:rPr lang="en-GB" sz="1100" err="1">
                <a:cs typeface="Times New Roman"/>
              </a:rPr>
              <a:t>dengan</a:t>
            </a:r>
            <a:r>
              <a:rPr lang="en-GB" sz="1100" dirty="0">
                <a:cs typeface="Times New Roman"/>
              </a:rPr>
              <a:t> WhatsApp, </a:t>
            </a:r>
            <a:r>
              <a:rPr lang="en-GB" sz="1100" err="1">
                <a:cs typeface="Times New Roman"/>
              </a:rPr>
              <a:t>serta</a:t>
            </a:r>
            <a:r>
              <a:rPr lang="en-GB" sz="1100" dirty="0">
                <a:cs typeface="Times New Roman"/>
              </a:rPr>
              <a:t> </a:t>
            </a:r>
            <a:r>
              <a:rPr lang="en-GB" sz="1100" err="1">
                <a:cs typeface="Times New Roman"/>
              </a:rPr>
              <a:t>pembelajaran</a:t>
            </a:r>
            <a:r>
              <a:rPr lang="en-GB" sz="1100" dirty="0">
                <a:cs typeface="Times New Roman"/>
              </a:rPr>
              <a:t> </a:t>
            </a:r>
            <a:r>
              <a:rPr lang="en-GB" sz="1100" err="1">
                <a:cs typeface="Times New Roman"/>
              </a:rPr>
              <a:t>mesin</a:t>
            </a:r>
            <a:r>
              <a:rPr lang="en-GB" sz="1100" dirty="0">
                <a:cs typeface="Times New Roman"/>
              </a:rPr>
              <a:t> dan </a:t>
            </a:r>
            <a:r>
              <a:rPr lang="en-GB" sz="1100" err="1">
                <a:cs typeface="Times New Roman"/>
              </a:rPr>
              <a:t>jaringan</a:t>
            </a:r>
            <a:r>
              <a:rPr lang="en-GB" sz="1100" dirty="0">
                <a:cs typeface="Times New Roman"/>
              </a:rPr>
              <a:t> </a:t>
            </a:r>
            <a:r>
              <a:rPr lang="en-GB" sz="1100" err="1">
                <a:cs typeface="Times New Roman"/>
              </a:rPr>
              <a:t>saraf</a:t>
            </a:r>
            <a:r>
              <a:rPr lang="en-GB" sz="1100" dirty="0">
                <a:cs typeface="Times New Roman"/>
              </a:rPr>
              <a:t> </a:t>
            </a:r>
            <a:r>
              <a:rPr lang="en-GB" sz="1100" err="1">
                <a:cs typeface="Times New Roman"/>
              </a:rPr>
              <a:t>untuk</a:t>
            </a:r>
            <a:r>
              <a:rPr lang="en-GB" sz="1100" dirty="0">
                <a:cs typeface="Times New Roman"/>
              </a:rPr>
              <a:t> </a:t>
            </a:r>
            <a:r>
              <a:rPr lang="en-GB" sz="1100" err="1">
                <a:cs typeface="Times New Roman"/>
              </a:rPr>
              <a:t>mengembangkan</a:t>
            </a:r>
            <a:r>
              <a:rPr lang="en-GB" sz="1100" dirty="0">
                <a:cs typeface="Times New Roman"/>
              </a:rPr>
              <a:t> </a:t>
            </a:r>
            <a:r>
              <a:rPr lang="en-GB" sz="1100" err="1">
                <a:cs typeface="Times New Roman"/>
              </a:rPr>
              <a:t>sistem</a:t>
            </a:r>
            <a:r>
              <a:rPr lang="en-GB" sz="1100" dirty="0">
                <a:cs typeface="Times New Roman"/>
              </a:rPr>
              <a:t> yang </a:t>
            </a:r>
            <a:r>
              <a:rPr lang="en-GB" sz="1100" err="1">
                <a:cs typeface="Times New Roman"/>
              </a:rPr>
              <a:t>lebih</a:t>
            </a:r>
            <a:r>
              <a:rPr lang="en-GB" sz="1100" dirty="0">
                <a:cs typeface="Times New Roman"/>
              </a:rPr>
              <a:t> </a:t>
            </a:r>
            <a:r>
              <a:rPr lang="en-GB" sz="1100" err="1">
                <a:cs typeface="Times New Roman"/>
              </a:rPr>
              <a:t>cerdas</a:t>
            </a:r>
            <a:r>
              <a:rPr lang="en-GB" sz="1100" dirty="0">
                <a:cs typeface="Times New Roman"/>
              </a:rPr>
              <a:t>.</a:t>
            </a:r>
            <a:r>
              <a:rPr lang="id-ID" sz="1100" dirty="0">
                <a:cs typeface="Times New Roman"/>
              </a:rPr>
              <a:t> </a:t>
            </a:r>
            <a:endParaRPr lang="id-ID" sz="1100"/>
          </a:p>
          <a:p>
            <a:pPr marL="0" indent="0" algn="just"/>
            <a:br>
              <a:rPr lang="en-US" sz="1100"/>
            </a:br>
            <a:endParaRPr lang="en-US" sz="1100"/>
          </a:p>
          <a:p>
            <a:pPr marL="0" indent="0">
              <a:buSzPts val="1100"/>
              <a:buFont typeface="Arial"/>
              <a:buNone/>
            </a:pPr>
            <a:endParaRPr lang="en-GB" sz="1100"/>
          </a:p>
          <a:p>
            <a:pPr marL="0" indent="0">
              <a:spcBef>
                <a:spcPts val="1200"/>
              </a:spcBef>
              <a:spcAft>
                <a:spcPts val="1200"/>
              </a:spcAft>
            </a:pPr>
            <a:endParaRPr lang="en-GB" sz="1100"/>
          </a:p>
        </p:txBody>
      </p:sp>
      <p:sp>
        <p:nvSpPr>
          <p:cNvPr id="9" name="Google Shape;1715;p51">
            <a:extLst>
              <a:ext uri="{FF2B5EF4-FFF2-40B4-BE49-F238E27FC236}">
                <a16:creationId xmlns:a16="http://schemas.microsoft.com/office/drawing/2014/main" id="{A4014A69-29D8-5B53-A347-27F8954925C6}"/>
              </a:ext>
            </a:extLst>
          </p:cNvPr>
          <p:cNvSpPr txBox="1">
            <a:spLocks/>
          </p:cNvSpPr>
          <p:nvPr/>
        </p:nvSpPr>
        <p:spPr>
          <a:xfrm>
            <a:off x="1797143" y="2867540"/>
            <a:ext cx="4615359"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r>
              <a:rPr lang="en-GB" err="1"/>
              <a:t>Teknologi</a:t>
            </a:r>
            <a:r>
              <a:rPr lang="en-GB" dirty="0"/>
              <a:t> Inti Chat Bot Send to WhatsApp AI</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0"/>
        <p:cNvGrpSpPr/>
        <p:nvPr/>
      </p:nvGrpSpPr>
      <p:grpSpPr>
        <a:xfrm>
          <a:off x="0" y="0"/>
          <a:ext cx="0" cy="0"/>
          <a:chOff x="0" y="0"/>
          <a:chExt cx="0" cy="0"/>
        </a:xfrm>
      </p:grpSpPr>
      <p:sp>
        <p:nvSpPr>
          <p:cNvPr id="1715" name="Google Shape;1715;p51"/>
          <p:cNvSpPr txBox="1">
            <a:spLocks noGrp="1"/>
          </p:cNvSpPr>
          <p:nvPr>
            <p:ph type="title" idx="5"/>
          </p:nvPr>
        </p:nvSpPr>
        <p:spPr>
          <a:xfrm>
            <a:off x="1792487" y="1456501"/>
            <a:ext cx="3579514" cy="476100"/>
          </a:xfrm>
          <a:prstGeom prst="rect">
            <a:avLst/>
          </a:prstGeom>
        </p:spPr>
        <p:txBody>
          <a:bodyPr spcFirstLastPara="1" wrap="square" lIns="91425" tIns="91425" rIns="91425" bIns="91425" anchor="b" anchorCtr="0">
            <a:normAutofit/>
          </a:bodyPr>
          <a:lstStyle/>
          <a:p>
            <a:r>
              <a:rPr lang="id-ID" dirty="0"/>
              <a:t>Tantangan dan Hambatan</a:t>
            </a:r>
            <a:endParaRPr lang="en-GB" dirty="0"/>
          </a:p>
        </p:txBody>
      </p:sp>
      <p:sp>
        <p:nvSpPr>
          <p:cNvPr id="1716" name="Google Shape;1716;p51"/>
          <p:cNvSpPr txBox="1">
            <a:spLocks noGrp="1"/>
          </p:cNvSpPr>
          <p:nvPr>
            <p:ph type="subTitle" idx="6"/>
          </p:nvPr>
        </p:nvSpPr>
        <p:spPr>
          <a:xfrm>
            <a:off x="1788576" y="1780277"/>
            <a:ext cx="6760687" cy="1319666"/>
          </a:xfrm>
          <a:prstGeom prst="rect">
            <a:avLst/>
          </a:prstGeom>
        </p:spPr>
        <p:txBody>
          <a:bodyPr spcFirstLastPara="1" wrap="square" lIns="91425" tIns="91425" rIns="91425" bIns="91425" anchor="t" anchorCtr="0">
            <a:noAutofit/>
          </a:bodyPr>
          <a:lstStyle/>
          <a:p>
            <a:pPr marL="0" indent="0" algn="just"/>
            <a:r>
              <a:rPr lang="en-US" sz="1100" i="1">
                <a:cs typeface="Times New Roman"/>
              </a:rPr>
              <a:t>Chat Bot Send to WhatsApp </a:t>
            </a:r>
            <a:r>
              <a:rPr lang="en-US" sz="1100">
                <a:cs typeface="Times New Roman"/>
              </a:rPr>
              <a:t>memiliki b</a:t>
            </a:r>
            <a:r>
              <a:rPr lang="en-US" sz="1100" err="1">
                <a:cs typeface="Times New Roman"/>
              </a:rPr>
              <a:t>eberapa</a:t>
            </a:r>
            <a:r>
              <a:rPr lang="en-US" sz="1100">
                <a:cs typeface="Times New Roman"/>
              </a:rPr>
              <a:t> </a:t>
            </a:r>
            <a:r>
              <a:rPr lang="en-US" sz="1100" err="1">
                <a:cs typeface="Times New Roman"/>
              </a:rPr>
              <a:t>tantangan</a:t>
            </a:r>
            <a:r>
              <a:rPr lang="en-US" sz="1100">
                <a:cs typeface="Times New Roman"/>
              </a:rPr>
              <a:t> </a:t>
            </a:r>
            <a:r>
              <a:rPr lang="en-US" sz="1100" err="1">
                <a:cs typeface="Times New Roman"/>
              </a:rPr>
              <a:t>seperti</a:t>
            </a:r>
            <a:r>
              <a:rPr lang="en-US" sz="1100">
                <a:cs typeface="Times New Roman"/>
              </a:rPr>
              <a:t> </a:t>
            </a:r>
            <a:r>
              <a:rPr lang="en-US" sz="1100" err="1">
                <a:cs typeface="Times New Roman"/>
              </a:rPr>
              <a:t>keamanan</a:t>
            </a:r>
            <a:r>
              <a:rPr lang="en-US" sz="1100">
                <a:cs typeface="Times New Roman"/>
              </a:rPr>
              <a:t>, </a:t>
            </a:r>
            <a:r>
              <a:rPr lang="en-US" sz="1100" err="1">
                <a:cs typeface="Times New Roman"/>
              </a:rPr>
              <a:t>privasi</a:t>
            </a:r>
            <a:r>
              <a:rPr lang="en-US" sz="1100">
                <a:cs typeface="Times New Roman"/>
              </a:rPr>
              <a:t>, </a:t>
            </a:r>
            <a:r>
              <a:rPr lang="en-US" sz="1100" err="1">
                <a:cs typeface="Times New Roman"/>
              </a:rPr>
              <a:t>kebutuhan</a:t>
            </a:r>
            <a:r>
              <a:rPr lang="en-US" sz="1100">
                <a:cs typeface="Times New Roman"/>
              </a:rPr>
              <a:t> </a:t>
            </a:r>
            <a:r>
              <a:rPr lang="en-US" sz="1100" err="1">
                <a:cs typeface="Times New Roman"/>
              </a:rPr>
              <a:t>untuk</a:t>
            </a:r>
            <a:r>
              <a:rPr lang="en-US" sz="1100">
                <a:cs typeface="Times New Roman"/>
              </a:rPr>
              <a:t> </a:t>
            </a:r>
            <a:r>
              <a:rPr lang="en-US" sz="1100" err="1">
                <a:cs typeface="Times New Roman"/>
              </a:rPr>
              <a:t>adaptasi</a:t>
            </a:r>
            <a:r>
              <a:rPr lang="en-US" sz="1100">
                <a:cs typeface="Times New Roman"/>
              </a:rPr>
              <a:t> multi </a:t>
            </a:r>
            <a:r>
              <a:rPr lang="en-US" sz="1100" err="1">
                <a:cs typeface="Times New Roman"/>
              </a:rPr>
              <a:t>bahasa</a:t>
            </a:r>
            <a:r>
              <a:rPr lang="en-US" sz="1100">
                <a:cs typeface="Times New Roman"/>
              </a:rPr>
              <a:t> </a:t>
            </a:r>
            <a:r>
              <a:rPr lang="en-US" sz="1100" err="1">
                <a:cs typeface="Times New Roman"/>
              </a:rPr>
              <a:t>dan</a:t>
            </a:r>
            <a:r>
              <a:rPr lang="en-US" sz="1100">
                <a:cs typeface="Times New Roman"/>
              </a:rPr>
              <a:t> </a:t>
            </a:r>
            <a:r>
              <a:rPr lang="en-US" sz="1100" err="1">
                <a:cs typeface="Times New Roman"/>
              </a:rPr>
              <a:t>juga</a:t>
            </a:r>
            <a:r>
              <a:rPr lang="en-US" sz="1100">
                <a:cs typeface="Times New Roman"/>
              </a:rPr>
              <a:t> </a:t>
            </a:r>
            <a:r>
              <a:rPr lang="en-US" sz="1100" err="1">
                <a:cs typeface="Times New Roman"/>
              </a:rPr>
              <a:t>kurang</a:t>
            </a:r>
            <a:r>
              <a:rPr lang="en-US" sz="1100">
                <a:cs typeface="Times New Roman"/>
              </a:rPr>
              <a:t> </a:t>
            </a:r>
            <a:r>
              <a:rPr lang="en-US" sz="1100" err="1">
                <a:cs typeface="Times New Roman"/>
              </a:rPr>
              <a:t>tanggapnya</a:t>
            </a:r>
            <a:r>
              <a:rPr lang="en-US" sz="1100">
                <a:cs typeface="Times New Roman"/>
              </a:rPr>
              <a:t> AI </a:t>
            </a:r>
            <a:r>
              <a:rPr lang="en-US" sz="1100" err="1">
                <a:cs typeface="Times New Roman"/>
              </a:rPr>
              <a:t>dalam</a:t>
            </a:r>
            <a:r>
              <a:rPr lang="en-US" sz="1100">
                <a:cs typeface="Times New Roman"/>
              </a:rPr>
              <a:t> </a:t>
            </a:r>
            <a:r>
              <a:rPr lang="en-US" sz="1100" err="1">
                <a:cs typeface="Times New Roman"/>
              </a:rPr>
              <a:t>pemahaman</a:t>
            </a:r>
            <a:r>
              <a:rPr lang="en-US" sz="1100">
                <a:cs typeface="Times New Roman"/>
              </a:rPr>
              <a:t> kata-kata. </a:t>
            </a:r>
            <a:r>
              <a:rPr lang="en-US" sz="1100" err="1">
                <a:cs typeface="Times New Roman"/>
              </a:rPr>
              <a:t>Selain</a:t>
            </a:r>
            <a:r>
              <a:rPr lang="en-US" sz="1100">
                <a:cs typeface="Times New Roman"/>
              </a:rPr>
              <a:t> </a:t>
            </a:r>
            <a:r>
              <a:rPr lang="en-US" sz="1100" err="1">
                <a:cs typeface="Times New Roman"/>
              </a:rPr>
              <a:t>itu</a:t>
            </a:r>
            <a:r>
              <a:rPr lang="en-US" sz="1100">
                <a:cs typeface="Times New Roman"/>
              </a:rPr>
              <a:t>, </a:t>
            </a:r>
            <a:r>
              <a:rPr lang="en-US" sz="1100" err="1">
                <a:cs typeface="Times New Roman"/>
              </a:rPr>
              <a:t>pengelolaan</a:t>
            </a:r>
            <a:r>
              <a:rPr lang="en-US" sz="1100">
                <a:cs typeface="Times New Roman"/>
              </a:rPr>
              <a:t> </a:t>
            </a:r>
            <a:r>
              <a:rPr lang="en-US" sz="1100" err="1">
                <a:cs typeface="Times New Roman"/>
              </a:rPr>
              <a:t>ekspektasi</a:t>
            </a:r>
            <a:r>
              <a:rPr lang="en-US" sz="1100">
                <a:cs typeface="Times New Roman"/>
              </a:rPr>
              <a:t> </a:t>
            </a:r>
            <a:r>
              <a:rPr lang="en-US" sz="1100" err="1">
                <a:cs typeface="Times New Roman"/>
              </a:rPr>
              <a:t>pengguna</a:t>
            </a:r>
            <a:r>
              <a:rPr lang="en-US" sz="1100">
                <a:cs typeface="Times New Roman"/>
              </a:rPr>
              <a:t>, </a:t>
            </a:r>
            <a:r>
              <a:rPr lang="en-US" sz="1100" err="1">
                <a:cs typeface="Times New Roman"/>
              </a:rPr>
              <a:t>skenario</a:t>
            </a:r>
            <a:r>
              <a:rPr lang="en-US" sz="1100">
                <a:cs typeface="Times New Roman"/>
              </a:rPr>
              <a:t> </a:t>
            </a:r>
            <a:r>
              <a:rPr lang="en-US" sz="1100" err="1">
                <a:cs typeface="Times New Roman"/>
              </a:rPr>
              <a:t>percakapan</a:t>
            </a:r>
            <a:r>
              <a:rPr lang="en-US" sz="1100">
                <a:cs typeface="Times New Roman"/>
              </a:rPr>
              <a:t> yang </a:t>
            </a:r>
            <a:r>
              <a:rPr lang="en-US" sz="1100" err="1">
                <a:cs typeface="Times New Roman"/>
              </a:rPr>
              <a:t>mungkin</a:t>
            </a:r>
            <a:r>
              <a:rPr lang="en-US" sz="1100">
                <a:cs typeface="Times New Roman"/>
              </a:rPr>
              <a:t> </a:t>
            </a:r>
            <a:r>
              <a:rPr lang="en-US" sz="1100" err="1">
                <a:cs typeface="Times New Roman"/>
              </a:rPr>
              <a:t>terbatas</a:t>
            </a:r>
            <a:r>
              <a:rPr lang="en-US" sz="1100">
                <a:cs typeface="Times New Roman"/>
              </a:rPr>
              <a:t>, </a:t>
            </a:r>
            <a:r>
              <a:rPr lang="en-US" sz="1100" err="1">
                <a:cs typeface="Times New Roman"/>
              </a:rPr>
              <a:t>serta</a:t>
            </a:r>
            <a:r>
              <a:rPr lang="en-US" sz="1100">
                <a:cs typeface="Times New Roman"/>
              </a:rPr>
              <a:t> </a:t>
            </a:r>
            <a:r>
              <a:rPr lang="en-US" sz="1100" err="1">
                <a:cs typeface="Times New Roman"/>
              </a:rPr>
              <a:t>tantangan</a:t>
            </a:r>
            <a:r>
              <a:rPr lang="en-US" sz="1100">
                <a:cs typeface="Times New Roman"/>
              </a:rPr>
              <a:t> </a:t>
            </a:r>
            <a:r>
              <a:rPr lang="en-US" sz="1100" err="1">
                <a:cs typeface="Times New Roman"/>
              </a:rPr>
              <a:t>dalam</a:t>
            </a:r>
            <a:r>
              <a:rPr lang="en-US" sz="1100">
                <a:cs typeface="Times New Roman"/>
              </a:rPr>
              <a:t> </a:t>
            </a:r>
            <a:r>
              <a:rPr lang="en-US" sz="1100" err="1">
                <a:cs typeface="Times New Roman"/>
              </a:rPr>
              <a:t>integrasi</a:t>
            </a:r>
            <a:r>
              <a:rPr lang="en-US" sz="1100">
                <a:cs typeface="Times New Roman"/>
              </a:rPr>
              <a:t> </a:t>
            </a:r>
            <a:r>
              <a:rPr lang="en-US" sz="1100" err="1">
                <a:cs typeface="Times New Roman"/>
              </a:rPr>
              <a:t>sistem</a:t>
            </a:r>
            <a:r>
              <a:rPr lang="en-US" sz="1100">
                <a:cs typeface="Times New Roman"/>
              </a:rPr>
              <a:t> </a:t>
            </a:r>
            <a:r>
              <a:rPr lang="en-US" sz="1100" err="1">
                <a:cs typeface="Times New Roman"/>
              </a:rPr>
              <a:t>eksternal</a:t>
            </a:r>
            <a:r>
              <a:rPr lang="en-US" sz="1100">
                <a:cs typeface="Times New Roman"/>
              </a:rPr>
              <a:t> </a:t>
            </a:r>
            <a:r>
              <a:rPr lang="en-US" sz="1100" err="1">
                <a:cs typeface="Times New Roman"/>
              </a:rPr>
              <a:t>menambah</a:t>
            </a:r>
            <a:r>
              <a:rPr lang="en-US" sz="1100">
                <a:cs typeface="Times New Roman"/>
              </a:rPr>
              <a:t> </a:t>
            </a:r>
            <a:r>
              <a:rPr lang="en-US" sz="1100" err="1">
                <a:cs typeface="Times New Roman"/>
              </a:rPr>
              <a:t>kompleksitas</a:t>
            </a:r>
            <a:r>
              <a:rPr lang="en-US" sz="1100">
                <a:cs typeface="Times New Roman"/>
              </a:rPr>
              <a:t>.</a:t>
            </a:r>
            <a:endParaRPr lang="en-US" sz="1100"/>
          </a:p>
          <a:p>
            <a:br>
              <a:rPr lang="en-US" sz="1100"/>
            </a:br>
            <a:endParaRPr lang="en-US" sz="1100"/>
          </a:p>
          <a:p>
            <a:pPr marL="0" indent="0"/>
            <a:br>
              <a:rPr lang="en-US" sz="1100"/>
            </a:br>
            <a:br>
              <a:rPr lang="en-US" sz="1100"/>
            </a:br>
            <a:endParaRPr lang="en-US" sz="1100"/>
          </a:p>
          <a:p>
            <a:pPr marL="0" lvl="0" indent="0" algn="l">
              <a:spcBef>
                <a:spcPts val="0"/>
              </a:spcBef>
              <a:spcAft>
                <a:spcPts val="0"/>
              </a:spcAft>
              <a:buNone/>
            </a:pPr>
            <a:endParaRPr lang="en-US" sz="1100"/>
          </a:p>
          <a:p>
            <a:pPr marL="0" lvl="0" indent="0" algn="l" rtl="0">
              <a:spcBef>
                <a:spcPts val="0"/>
              </a:spcBef>
              <a:spcAft>
                <a:spcPts val="0"/>
              </a:spcAft>
              <a:buClr>
                <a:schemeClr val="dk1"/>
              </a:buClr>
              <a:buSzPts val="1100"/>
              <a:buFont typeface="Arial"/>
              <a:buNone/>
            </a:pPr>
            <a:endParaRPr lang="en-US" sz="1100"/>
          </a:p>
          <a:p>
            <a:pPr marL="0" lvl="0" indent="0" algn="l" rtl="0">
              <a:spcBef>
                <a:spcPts val="1200"/>
              </a:spcBef>
              <a:spcAft>
                <a:spcPts val="1200"/>
              </a:spcAft>
              <a:buNone/>
            </a:pPr>
            <a:endParaRPr lang="en-US" sz="1100"/>
          </a:p>
        </p:txBody>
      </p:sp>
      <p:grpSp>
        <p:nvGrpSpPr>
          <p:cNvPr id="1719" name="Google Shape;1719;p51"/>
          <p:cNvGrpSpPr/>
          <p:nvPr/>
        </p:nvGrpSpPr>
        <p:grpSpPr>
          <a:xfrm rot="10800000">
            <a:off x="7770520" y="4768074"/>
            <a:ext cx="279251" cy="280502"/>
            <a:chOff x="2600586" y="-790575"/>
            <a:chExt cx="279251" cy="280502"/>
          </a:xfrm>
        </p:grpSpPr>
        <p:sp>
          <p:nvSpPr>
            <p:cNvPr id="1720" name="Google Shape;1720;p51"/>
            <p:cNvSpPr/>
            <p:nvPr/>
          </p:nvSpPr>
          <p:spPr>
            <a:xfrm>
              <a:off x="2733301" y="-790575"/>
              <a:ext cx="15084" cy="9147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1"/>
            <p:cNvSpPr/>
            <p:nvPr/>
          </p:nvSpPr>
          <p:spPr>
            <a:xfrm>
              <a:off x="2733301" y="-601547"/>
              <a:ext cx="15084" cy="9147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1"/>
            <p:cNvSpPr/>
            <p:nvPr/>
          </p:nvSpPr>
          <p:spPr>
            <a:xfrm>
              <a:off x="2789679" y="-659127"/>
              <a:ext cx="90158" cy="1634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1"/>
            <p:cNvSpPr/>
            <p:nvPr/>
          </p:nvSpPr>
          <p:spPr>
            <a:xfrm>
              <a:off x="2600586" y="-659127"/>
              <a:ext cx="90215" cy="1634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4" name="Google Shape;1724;p51"/>
          <p:cNvGrpSpPr/>
          <p:nvPr/>
        </p:nvGrpSpPr>
        <p:grpSpPr>
          <a:xfrm rot="10800000">
            <a:off x="4459267" y="4768073"/>
            <a:ext cx="225449" cy="226452"/>
            <a:chOff x="2600577" y="-942975"/>
            <a:chExt cx="225449" cy="226452"/>
          </a:xfrm>
        </p:grpSpPr>
        <p:sp>
          <p:nvSpPr>
            <p:cNvPr id="1725" name="Google Shape;1725;p51"/>
            <p:cNvSpPr/>
            <p:nvPr/>
          </p:nvSpPr>
          <p:spPr>
            <a:xfrm>
              <a:off x="2707723" y="-942975"/>
              <a:ext cx="12178" cy="73849"/>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1"/>
            <p:cNvSpPr/>
            <p:nvPr/>
          </p:nvSpPr>
          <p:spPr>
            <a:xfrm>
              <a:off x="2707723" y="-790372"/>
              <a:ext cx="12178" cy="73848"/>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1"/>
            <p:cNvSpPr/>
            <p:nvPr/>
          </p:nvSpPr>
          <p:spPr>
            <a:xfrm>
              <a:off x="2753239" y="-836856"/>
              <a:ext cx="72788" cy="13195"/>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1"/>
            <p:cNvSpPr/>
            <p:nvPr/>
          </p:nvSpPr>
          <p:spPr>
            <a:xfrm>
              <a:off x="2600577" y="-836856"/>
              <a:ext cx="72834" cy="13195"/>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9" name="Google Shape;1729;p51"/>
          <p:cNvGrpSpPr/>
          <p:nvPr/>
        </p:nvGrpSpPr>
        <p:grpSpPr>
          <a:xfrm>
            <a:off x="7707031" y="237661"/>
            <a:ext cx="179826" cy="180626"/>
            <a:chOff x="772452" y="98699"/>
            <a:chExt cx="179826" cy="180626"/>
          </a:xfrm>
        </p:grpSpPr>
        <p:sp>
          <p:nvSpPr>
            <p:cNvPr id="1730" name="Google Shape;1730;p51"/>
            <p:cNvSpPr/>
            <p:nvPr/>
          </p:nvSpPr>
          <p:spPr>
            <a:xfrm>
              <a:off x="857915" y="98699"/>
              <a:ext cx="9713" cy="58903"/>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1"/>
            <p:cNvSpPr/>
            <p:nvPr/>
          </p:nvSpPr>
          <p:spPr>
            <a:xfrm>
              <a:off x="857915" y="220422"/>
              <a:ext cx="9713" cy="58903"/>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1"/>
            <p:cNvSpPr/>
            <p:nvPr/>
          </p:nvSpPr>
          <p:spPr>
            <a:xfrm>
              <a:off x="894220" y="183344"/>
              <a:ext cx="58058" cy="10525"/>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1"/>
            <p:cNvSpPr/>
            <p:nvPr/>
          </p:nvSpPr>
          <p:spPr>
            <a:xfrm>
              <a:off x="772452" y="183344"/>
              <a:ext cx="58095" cy="10525"/>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4" name="Google Shape;1734;p51"/>
          <p:cNvGrpSpPr/>
          <p:nvPr/>
        </p:nvGrpSpPr>
        <p:grpSpPr>
          <a:xfrm>
            <a:off x="8809284" y="1037468"/>
            <a:ext cx="219461" cy="220453"/>
            <a:chOff x="772462" y="98696"/>
            <a:chExt cx="219461" cy="220453"/>
          </a:xfrm>
        </p:grpSpPr>
        <p:sp>
          <p:nvSpPr>
            <p:cNvPr id="1735" name="Google Shape;1735;p51"/>
            <p:cNvSpPr/>
            <p:nvPr/>
          </p:nvSpPr>
          <p:spPr>
            <a:xfrm>
              <a:off x="876762" y="98696"/>
              <a:ext cx="11854" cy="71891"/>
            </a:xfrm>
            <a:custGeom>
              <a:avLst/>
              <a:gdLst/>
              <a:ahLst/>
              <a:cxnLst/>
              <a:rect l="l" t="t" r="r" b="b"/>
              <a:pathLst>
                <a:path w="263" h="1595" extrusionOk="0">
                  <a:moveTo>
                    <a:pt x="1" y="0"/>
                  </a:moveTo>
                  <a:lnTo>
                    <a:pt x="1" y="1594"/>
                  </a:lnTo>
                  <a:lnTo>
                    <a:pt x="263" y="1594"/>
                  </a:lnTo>
                  <a:lnTo>
                    <a:pt x="263" y="0"/>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1"/>
            <p:cNvSpPr/>
            <p:nvPr/>
          </p:nvSpPr>
          <p:spPr>
            <a:xfrm>
              <a:off x="876762" y="247258"/>
              <a:ext cx="11854" cy="71891"/>
            </a:xfrm>
            <a:custGeom>
              <a:avLst/>
              <a:gdLst/>
              <a:ahLst/>
              <a:cxnLst/>
              <a:rect l="l" t="t" r="r" b="b"/>
              <a:pathLst>
                <a:path w="263" h="1595" extrusionOk="0">
                  <a:moveTo>
                    <a:pt x="1" y="1"/>
                  </a:moveTo>
                  <a:lnTo>
                    <a:pt x="1" y="1594"/>
                  </a:lnTo>
                  <a:lnTo>
                    <a:pt x="263" y="1594"/>
                  </a:lnTo>
                  <a:lnTo>
                    <a:pt x="26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1"/>
            <p:cNvSpPr/>
            <p:nvPr/>
          </p:nvSpPr>
          <p:spPr>
            <a:xfrm>
              <a:off x="921070" y="202004"/>
              <a:ext cx="70854" cy="12846"/>
            </a:xfrm>
            <a:custGeom>
              <a:avLst/>
              <a:gdLst/>
              <a:ahLst/>
              <a:cxnLst/>
              <a:rect l="l" t="t" r="r" b="b"/>
              <a:pathLst>
                <a:path w="1572" h="285" extrusionOk="0">
                  <a:moveTo>
                    <a:pt x="0" y="1"/>
                  </a:moveTo>
                  <a:lnTo>
                    <a:pt x="0" y="284"/>
                  </a:lnTo>
                  <a:lnTo>
                    <a:pt x="1572" y="284"/>
                  </a:lnTo>
                  <a:lnTo>
                    <a:pt x="1572"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1"/>
            <p:cNvSpPr/>
            <p:nvPr/>
          </p:nvSpPr>
          <p:spPr>
            <a:xfrm>
              <a:off x="772462" y="202004"/>
              <a:ext cx="70899" cy="12846"/>
            </a:xfrm>
            <a:custGeom>
              <a:avLst/>
              <a:gdLst/>
              <a:ahLst/>
              <a:cxnLst/>
              <a:rect l="l" t="t" r="r" b="b"/>
              <a:pathLst>
                <a:path w="1573" h="285" extrusionOk="0">
                  <a:moveTo>
                    <a:pt x="1" y="1"/>
                  </a:moveTo>
                  <a:lnTo>
                    <a:pt x="1" y="284"/>
                  </a:lnTo>
                  <a:lnTo>
                    <a:pt x="1573" y="284"/>
                  </a:lnTo>
                  <a:lnTo>
                    <a:pt x="1573" y="1"/>
                  </a:lnTo>
                  <a:close/>
                </a:path>
              </a:pathLst>
            </a:custGeom>
            <a:solidFill>
              <a:schemeClr val="dk2"/>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9" name="Google Shape;1739;p51"/>
          <p:cNvGrpSpPr/>
          <p:nvPr/>
        </p:nvGrpSpPr>
        <p:grpSpPr>
          <a:xfrm>
            <a:off x="793177" y="195562"/>
            <a:ext cx="217525" cy="218499"/>
            <a:chOff x="-1723348" y="4595850"/>
            <a:chExt cx="217525" cy="218499"/>
          </a:xfrm>
        </p:grpSpPr>
        <p:sp>
          <p:nvSpPr>
            <p:cNvPr id="1740" name="Google Shape;1740;p51"/>
            <p:cNvSpPr/>
            <p:nvPr/>
          </p:nvSpPr>
          <p:spPr>
            <a:xfrm>
              <a:off x="-1619968" y="4595850"/>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1"/>
            <p:cNvSpPr/>
            <p:nvPr/>
          </p:nvSpPr>
          <p:spPr>
            <a:xfrm>
              <a:off x="-1619968" y="4743096"/>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1"/>
            <p:cNvSpPr/>
            <p:nvPr/>
          </p:nvSpPr>
          <p:spPr>
            <a:xfrm>
              <a:off x="-1576052" y="4698243"/>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1"/>
            <p:cNvSpPr/>
            <p:nvPr/>
          </p:nvSpPr>
          <p:spPr>
            <a:xfrm>
              <a:off x="-1723348" y="4698243"/>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4" name="Google Shape;1744;p51"/>
          <p:cNvGrpSpPr/>
          <p:nvPr/>
        </p:nvGrpSpPr>
        <p:grpSpPr>
          <a:xfrm>
            <a:off x="139513" y="736287"/>
            <a:ext cx="180859" cy="180123"/>
            <a:chOff x="6034925" y="548950"/>
            <a:chExt cx="180859" cy="180123"/>
          </a:xfrm>
        </p:grpSpPr>
        <p:sp>
          <p:nvSpPr>
            <p:cNvPr id="1745" name="Google Shape;1745;p51"/>
            <p:cNvSpPr/>
            <p:nvPr/>
          </p:nvSpPr>
          <p:spPr>
            <a:xfrm>
              <a:off x="6119691" y="548950"/>
              <a:ext cx="10242" cy="58824"/>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1"/>
            <p:cNvSpPr/>
            <p:nvPr/>
          </p:nvSpPr>
          <p:spPr>
            <a:xfrm>
              <a:off x="6119691" y="670601"/>
              <a:ext cx="10242" cy="58472"/>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1"/>
            <p:cNvSpPr/>
            <p:nvPr/>
          </p:nvSpPr>
          <p:spPr>
            <a:xfrm>
              <a:off x="6156944" y="634067"/>
              <a:ext cx="58840" cy="10259"/>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1"/>
            <p:cNvSpPr/>
            <p:nvPr/>
          </p:nvSpPr>
          <p:spPr>
            <a:xfrm>
              <a:off x="6034925" y="634067"/>
              <a:ext cx="58840" cy="10259"/>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0" name="Google Shape;1790;p5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rmAutofit fontScale="90000"/>
          </a:bodyPr>
          <a:lstStyle/>
          <a:p>
            <a:r>
              <a:rPr lang="en-GB" err="1">
                <a:solidFill>
                  <a:schemeClr val="lt2"/>
                </a:solidFill>
              </a:rPr>
              <a:t>Tinjauan</a:t>
            </a:r>
            <a:r>
              <a:rPr lang="en-GB">
                <a:solidFill>
                  <a:schemeClr val="lt2"/>
                </a:solidFill>
              </a:rPr>
              <a:t> </a:t>
            </a:r>
            <a:r>
              <a:rPr lang="en-GB">
                <a:solidFill>
                  <a:schemeClr val="tx1"/>
                </a:solidFill>
              </a:rPr>
              <a:t>Pustaka</a:t>
            </a:r>
          </a:p>
        </p:txBody>
      </p:sp>
      <p:sp>
        <p:nvSpPr>
          <p:cNvPr id="5" name="Google Shape;1716;p51">
            <a:extLst>
              <a:ext uri="{FF2B5EF4-FFF2-40B4-BE49-F238E27FC236}">
                <a16:creationId xmlns:a16="http://schemas.microsoft.com/office/drawing/2014/main" id="{E9C22453-75E8-C3C8-D3B2-E77610B1587B}"/>
              </a:ext>
            </a:extLst>
          </p:cNvPr>
          <p:cNvSpPr txBox="1">
            <a:spLocks/>
          </p:cNvSpPr>
          <p:nvPr/>
        </p:nvSpPr>
        <p:spPr>
          <a:xfrm>
            <a:off x="1790957" y="3268558"/>
            <a:ext cx="6767830" cy="12267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lgn="just"/>
            <a:r>
              <a:rPr lang="en-GB" sz="1100">
                <a:cs typeface="Times New Roman"/>
              </a:rPr>
              <a:t>Chat Bot Send </a:t>
            </a:r>
            <a:r>
              <a:rPr lang="en-GB" sz="1100" err="1">
                <a:cs typeface="Times New Roman"/>
              </a:rPr>
              <a:t>mengirim</a:t>
            </a:r>
            <a:r>
              <a:rPr lang="en-GB" sz="1100">
                <a:cs typeface="Times New Roman"/>
              </a:rPr>
              <a:t> </a:t>
            </a:r>
            <a:r>
              <a:rPr lang="en-GB" sz="1100" err="1">
                <a:cs typeface="Times New Roman"/>
              </a:rPr>
              <a:t>pesan</a:t>
            </a:r>
            <a:r>
              <a:rPr lang="en-GB" sz="1100">
                <a:cs typeface="Times New Roman"/>
              </a:rPr>
              <a:t> </a:t>
            </a:r>
            <a:r>
              <a:rPr lang="en-GB" sz="1100" err="1">
                <a:cs typeface="Times New Roman"/>
              </a:rPr>
              <a:t>teks</a:t>
            </a:r>
            <a:r>
              <a:rPr lang="en-GB" sz="1100">
                <a:cs typeface="Times New Roman"/>
              </a:rPr>
              <a:t> </a:t>
            </a:r>
            <a:r>
              <a:rPr lang="en-GB" sz="1100" err="1">
                <a:cs typeface="Times New Roman"/>
              </a:rPr>
              <a:t>melalui</a:t>
            </a:r>
            <a:r>
              <a:rPr lang="en-GB" sz="1100">
                <a:cs typeface="Times New Roman"/>
              </a:rPr>
              <a:t> WhatsApp </a:t>
            </a:r>
            <a:r>
              <a:rPr lang="en-GB" sz="1100" err="1">
                <a:cs typeface="Times New Roman"/>
              </a:rPr>
              <a:t>mewakili</a:t>
            </a:r>
            <a:r>
              <a:rPr lang="en-GB" sz="1100">
                <a:cs typeface="Times New Roman"/>
              </a:rPr>
              <a:t> </a:t>
            </a:r>
            <a:r>
              <a:rPr lang="en-GB" sz="1100" err="1">
                <a:cs typeface="Times New Roman"/>
              </a:rPr>
              <a:t>perkembangan</a:t>
            </a:r>
            <a:r>
              <a:rPr lang="en-GB" sz="1100">
                <a:cs typeface="Times New Roman"/>
              </a:rPr>
              <a:t> </a:t>
            </a:r>
            <a:r>
              <a:rPr lang="en-GB" sz="1100" err="1">
                <a:cs typeface="Times New Roman"/>
              </a:rPr>
              <a:t>teknologi</a:t>
            </a:r>
            <a:r>
              <a:rPr lang="en-GB" sz="1100">
                <a:cs typeface="Times New Roman"/>
              </a:rPr>
              <a:t> dalam bidang komunikasi dan AI. Fungsinya memungkinkan organisasi dan individu untuk berkomunikasi dengan audiens mereka secara otomatis dan efisien di platform perpesanan yang populer. namun meski potensialnya besar mengembang dan implementasi Chat Bot Send dan ekspektasi pengguna. dengan pemahaman yang tepat dan pendekatan strategis, tantangan-tantangan ini dapat diatasi, memungkinkan Chat Bot Send untuk memberikan nilai yang signifikan.</a:t>
            </a:r>
            <a:endParaRPr lang="en-US" sz="1100"/>
          </a:p>
          <a:p>
            <a:pPr marL="0" indent="0" algn="just"/>
            <a:br>
              <a:rPr lang="en-US" sz="1100"/>
            </a:br>
            <a:r>
              <a:rPr lang="en-GB" sz="1100">
                <a:cs typeface="Times New Roman"/>
              </a:rPr>
              <a:t> </a:t>
            </a:r>
            <a:br>
              <a:rPr lang="en-US" sz="1100"/>
            </a:br>
            <a:endParaRPr lang="en-US" sz="1100"/>
          </a:p>
          <a:p>
            <a:pPr marL="0" indent="0">
              <a:buSzPts val="1100"/>
              <a:buFont typeface="Arial"/>
              <a:buNone/>
            </a:pPr>
            <a:endParaRPr lang="en-GB" sz="1100"/>
          </a:p>
          <a:p>
            <a:pPr marL="0" indent="0">
              <a:spcBef>
                <a:spcPts val="1200"/>
              </a:spcBef>
              <a:spcAft>
                <a:spcPts val="1200"/>
              </a:spcAft>
            </a:pPr>
            <a:endParaRPr lang="en-GB" sz="1100"/>
          </a:p>
        </p:txBody>
      </p:sp>
      <p:sp>
        <p:nvSpPr>
          <p:cNvPr id="9" name="Google Shape;1715;p51">
            <a:extLst>
              <a:ext uri="{FF2B5EF4-FFF2-40B4-BE49-F238E27FC236}">
                <a16:creationId xmlns:a16="http://schemas.microsoft.com/office/drawing/2014/main" id="{A4014A69-29D8-5B53-A347-27F8954925C6}"/>
              </a:ext>
            </a:extLst>
          </p:cNvPr>
          <p:cNvSpPr txBox="1">
            <a:spLocks/>
          </p:cNvSpPr>
          <p:nvPr/>
        </p:nvSpPr>
        <p:spPr>
          <a:xfrm>
            <a:off x="1789999" y="2917546"/>
            <a:ext cx="4201022" cy="476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1800"/>
              <a:buFont typeface="Signika"/>
              <a:buNone/>
              <a:defRPr sz="1800" b="1" i="0" u="none" strike="noStrike" cap="none">
                <a:solidFill>
                  <a:schemeClr val="lt2"/>
                </a:solidFill>
                <a:latin typeface="Signika"/>
                <a:ea typeface="Signika"/>
                <a:cs typeface="Signika"/>
                <a:sym typeface="Signika"/>
              </a:defRPr>
            </a:lvl1pPr>
            <a:lvl2pPr marR="0" lvl="1"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2pPr>
            <a:lvl3pPr marR="0" lvl="2"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3pPr>
            <a:lvl4pPr marR="0" lvl="3"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4pPr>
            <a:lvl5pPr marR="0" lvl="4"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5pPr>
            <a:lvl6pPr marR="0" lvl="5"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6pPr>
            <a:lvl7pPr marR="0" lvl="6"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7pPr>
            <a:lvl8pPr marR="0" lvl="7"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8pPr>
            <a:lvl9pPr marR="0" lvl="8" algn="l" rtl="0">
              <a:lnSpc>
                <a:spcPct val="100000"/>
              </a:lnSpc>
              <a:spcBef>
                <a:spcPts val="0"/>
              </a:spcBef>
              <a:spcAft>
                <a:spcPts val="0"/>
              </a:spcAft>
              <a:buClr>
                <a:schemeClr val="dk2"/>
              </a:buClr>
              <a:buSzPts val="1800"/>
              <a:buFont typeface="Signika"/>
              <a:buNone/>
              <a:defRPr sz="1800" b="0" i="0" u="none" strike="noStrike" cap="none">
                <a:solidFill>
                  <a:schemeClr val="dk2"/>
                </a:solidFill>
                <a:latin typeface="Signika"/>
                <a:ea typeface="Signika"/>
                <a:cs typeface="Signika"/>
                <a:sym typeface="Signika"/>
              </a:defRPr>
            </a:lvl9pPr>
          </a:lstStyle>
          <a:p>
            <a:r>
              <a:rPr lang="id-ID" dirty="0"/>
              <a:t>Kesimpulan dan Tinjauan Pustaka</a:t>
            </a:r>
            <a:endParaRPr lang="en-GB" dirty="0"/>
          </a:p>
        </p:txBody>
      </p:sp>
      <p:grpSp>
        <p:nvGrpSpPr>
          <p:cNvPr id="29" name="Google Shape;1768;p51">
            <a:extLst>
              <a:ext uri="{FF2B5EF4-FFF2-40B4-BE49-F238E27FC236}">
                <a16:creationId xmlns:a16="http://schemas.microsoft.com/office/drawing/2014/main" id="{C2E99586-50B2-1CFA-B434-AEE7D201CE9A}"/>
              </a:ext>
            </a:extLst>
          </p:cNvPr>
          <p:cNvGrpSpPr/>
          <p:nvPr/>
        </p:nvGrpSpPr>
        <p:grpSpPr>
          <a:xfrm>
            <a:off x="764237" y="1477426"/>
            <a:ext cx="868875" cy="964400"/>
            <a:chOff x="3147775" y="3467788"/>
            <a:chExt cx="868875" cy="964400"/>
          </a:xfrm>
        </p:grpSpPr>
        <p:sp>
          <p:nvSpPr>
            <p:cNvPr id="17" name="Google Shape;1769;p51">
              <a:extLst>
                <a:ext uri="{FF2B5EF4-FFF2-40B4-BE49-F238E27FC236}">
                  <a16:creationId xmlns:a16="http://schemas.microsoft.com/office/drawing/2014/main" id="{4A97F076-55D6-CAEF-FD34-736128B243FE}"/>
                </a:ext>
              </a:extLst>
            </p:cNvPr>
            <p:cNvSpPr/>
            <p:nvPr/>
          </p:nvSpPr>
          <p:spPr>
            <a:xfrm>
              <a:off x="3147775" y="3467788"/>
              <a:ext cx="868875" cy="964400"/>
            </a:xfrm>
            <a:custGeom>
              <a:avLst/>
              <a:gdLst/>
              <a:ahLst/>
              <a:cxnLst/>
              <a:rect l="l" t="t" r="r" b="b"/>
              <a:pathLst>
                <a:path w="34755" h="38576" extrusionOk="0">
                  <a:moveTo>
                    <a:pt x="14496" y="1"/>
                  </a:moveTo>
                  <a:lnTo>
                    <a:pt x="13688" y="23"/>
                  </a:lnTo>
                  <a:lnTo>
                    <a:pt x="11658" y="328"/>
                  </a:lnTo>
                  <a:lnTo>
                    <a:pt x="9933" y="852"/>
                  </a:lnTo>
                  <a:lnTo>
                    <a:pt x="8732" y="1376"/>
                  </a:lnTo>
                  <a:lnTo>
                    <a:pt x="7510" y="2031"/>
                  </a:lnTo>
                  <a:lnTo>
                    <a:pt x="6309" y="2882"/>
                  </a:lnTo>
                  <a:lnTo>
                    <a:pt x="5130" y="3908"/>
                  </a:lnTo>
                  <a:lnTo>
                    <a:pt x="4039" y="5131"/>
                  </a:lnTo>
                  <a:lnTo>
                    <a:pt x="3013" y="6594"/>
                  </a:lnTo>
                  <a:lnTo>
                    <a:pt x="2096" y="8296"/>
                  </a:lnTo>
                  <a:lnTo>
                    <a:pt x="1310" y="10261"/>
                  </a:lnTo>
                  <a:lnTo>
                    <a:pt x="699" y="12510"/>
                  </a:lnTo>
                  <a:lnTo>
                    <a:pt x="262" y="15042"/>
                  </a:lnTo>
                  <a:lnTo>
                    <a:pt x="22" y="17902"/>
                  </a:lnTo>
                  <a:lnTo>
                    <a:pt x="0" y="19452"/>
                  </a:lnTo>
                  <a:lnTo>
                    <a:pt x="22" y="21023"/>
                  </a:lnTo>
                  <a:lnTo>
                    <a:pt x="197" y="23861"/>
                  </a:lnTo>
                  <a:lnTo>
                    <a:pt x="524" y="26394"/>
                  </a:lnTo>
                  <a:lnTo>
                    <a:pt x="983" y="28620"/>
                  </a:lnTo>
                  <a:lnTo>
                    <a:pt x="1572" y="30563"/>
                  </a:lnTo>
                  <a:lnTo>
                    <a:pt x="2271" y="32222"/>
                  </a:lnTo>
                  <a:lnTo>
                    <a:pt x="3035" y="33663"/>
                  </a:lnTo>
                  <a:lnTo>
                    <a:pt x="3886" y="34864"/>
                  </a:lnTo>
                  <a:lnTo>
                    <a:pt x="4781" y="35868"/>
                  </a:lnTo>
                  <a:lnTo>
                    <a:pt x="5720" y="36654"/>
                  </a:lnTo>
                  <a:lnTo>
                    <a:pt x="6680" y="37309"/>
                  </a:lnTo>
                  <a:lnTo>
                    <a:pt x="7619" y="37789"/>
                  </a:lnTo>
                  <a:lnTo>
                    <a:pt x="9016" y="38269"/>
                  </a:lnTo>
                  <a:lnTo>
                    <a:pt x="10719" y="38553"/>
                  </a:lnTo>
                  <a:lnTo>
                    <a:pt x="11439" y="38575"/>
                  </a:lnTo>
                  <a:lnTo>
                    <a:pt x="12138" y="38531"/>
                  </a:lnTo>
                  <a:lnTo>
                    <a:pt x="13666" y="38204"/>
                  </a:lnTo>
                  <a:lnTo>
                    <a:pt x="16242" y="37331"/>
                  </a:lnTo>
                  <a:lnTo>
                    <a:pt x="19277" y="36217"/>
                  </a:lnTo>
                  <a:lnTo>
                    <a:pt x="21503" y="35519"/>
                  </a:lnTo>
                  <a:lnTo>
                    <a:pt x="23948" y="34973"/>
                  </a:lnTo>
                  <a:lnTo>
                    <a:pt x="26612" y="34646"/>
                  </a:lnTo>
                  <a:lnTo>
                    <a:pt x="28031" y="34602"/>
                  </a:lnTo>
                  <a:lnTo>
                    <a:pt x="28642" y="34580"/>
                  </a:lnTo>
                  <a:lnTo>
                    <a:pt x="29799" y="34384"/>
                  </a:lnTo>
                  <a:lnTo>
                    <a:pt x="30825" y="34013"/>
                  </a:lnTo>
                  <a:lnTo>
                    <a:pt x="31720" y="33467"/>
                  </a:lnTo>
                  <a:lnTo>
                    <a:pt x="32506" y="32746"/>
                  </a:lnTo>
                  <a:lnTo>
                    <a:pt x="33161" y="31895"/>
                  </a:lnTo>
                  <a:lnTo>
                    <a:pt x="33706" y="30913"/>
                  </a:lnTo>
                  <a:lnTo>
                    <a:pt x="34143" y="29799"/>
                  </a:lnTo>
                  <a:lnTo>
                    <a:pt x="34449" y="28577"/>
                  </a:lnTo>
                  <a:lnTo>
                    <a:pt x="34667" y="27267"/>
                  </a:lnTo>
                  <a:lnTo>
                    <a:pt x="34754" y="25870"/>
                  </a:lnTo>
                  <a:lnTo>
                    <a:pt x="34754" y="24407"/>
                  </a:lnTo>
                  <a:lnTo>
                    <a:pt x="34558" y="22115"/>
                  </a:lnTo>
                  <a:lnTo>
                    <a:pt x="33947" y="18928"/>
                  </a:lnTo>
                  <a:lnTo>
                    <a:pt x="32921" y="15675"/>
                  </a:lnTo>
                  <a:lnTo>
                    <a:pt x="31545" y="12488"/>
                  </a:lnTo>
                  <a:lnTo>
                    <a:pt x="30257" y="10196"/>
                  </a:lnTo>
                  <a:lnTo>
                    <a:pt x="29297" y="8733"/>
                  </a:lnTo>
                  <a:lnTo>
                    <a:pt x="28249" y="7336"/>
                  </a:lnTo>
                  <a:lnTo>
                    <a:pt x="27114" y="6026"/>
                  </a:lnTo>
                  <a:lnTo>
                    <a:pt x="25913" y="4803"/>
                  </a:lnTo>
                  <a:lnTo>
                    <a:pt x="24625" y="3712"/>
                  </a:lnTo>
                  <a:lnTo>
                    <a:pt x="23272" y="2708"/>
                  </a:lnTo>
                  <a:lnTo>
                    <a:pt x="21831" y="1856"/>
                  </a:lnTo>
                  <a:lnTo>
                    <a:pt x="20324" y="1158"/>
                  </a:lnTo>
                  <a:lnTo>
                    <a:pt x="18731" y="590"/>
                  </a:lnTo>
                  <a:lnTo>
                    <a:pt x="17094" y="219"/>
                  </a:lnTo>
                  <a:lnTo>
                    <a:pt x="15369" y="23"/>
                  </a:lnTo>
                  <a:lnTo>
                    <a:pt x="144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70;p51">
              <a:extLst>
                <a:ext uri="{FF2B5EF4-FFF2-40B4-BE49-F238E27FC236}">
                  <a16:creationId xmlns:a16="http://schemas.microsoft.com/office/drawing/2014/main" id="{2C2BB4AA-AA1A-3666-078F-8F29517EE7F7}"/>
                </a:ext>
              </a:extLst>
            </p:cNvPr>
            <p:cNvSpPr/>
            <p:nvPr/>
          </p:nvSpPr>
          <p:spPr>
            <a:xfrm>
              <a:off x="3271100" y="3887488"/>
              <a:ext cx="414825" cy="235250"/>
            </a:xfrm>
            <a:custGeom>
              <a:avLst/>
              <a:gdLst/>
              <a:ahLst/>
              <a:cxnLst/>
              <a:rect l="l" t="t" r="r" b="b"/>
              <a:pathLst>
                <a:path w="16593" h="9410" extrusionOk="0">
                  <a:moveTo>
                    <a:pt x="2228" y="0"/>
                  </a:moveTo>
                  <a:lnTo>
                    <a:pt x="1769" y="22"/>
                  </a:lnTo>
                  <a:lnTo>
                    <a:pt x="983" y="371"/>
                  </a:lnTo>
                  <a:lnTo>
                    <a:pt x="372" y="961"/>
                  </a:lnTo>
                  <a:lnTo>
                    <a:pt x="45" y="1769"/>
                  </a:lnTo>
                  <a:lnTo>
                    <a:pt x="1" y="2205"/>
                  </a:lnTo>
                  <a:lnTo>
                    <a:pt x="1" y="9409"/>
                  </a:lnTo>
                  <a:lnTo>
                    <a:pt x="16592" y="9409"/>
                  </a:lnTo>
                  <a:lnTo>
                    <a:pt x="16592" y="2205"/>
                  </a:lnTo>
                  <a:lnTo>
                    <a:pt x="16570" y="1769"/>
                  </a:lnTo>
                  <a:lnTo>
                    <a:pt x="16243" y="961"/>
                  </a:lnTo>
                  <a:lnTo>
                    <a:pt x="15632" y="371"/>
                  </a:lnTo>
                  <a:lnTo>
                    <a:pt x="14846" y="22"/>
                  </a:lnTo>
                  <a:lnTo>
                    <a:pt x="143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771;p51">
              <a:extLst>
                <a:ext uri="{FF2B5EF4-FFF2-40B4-BE49-F238E27FC236}">
                  <a16:creationId xmlns:a16="http://schemas.microsoft.com/office/drawing/2014/main" id="{0173C8B2-5A51-65DB-DC1A-94A5B530059B}"/>
                </a:ext>
              </a:extLst>
            </p:cNvPr>
            <p:cNvSpPr/>
            <p:nvPr/>
          </p:nvSpPr>
          <p:spPr>
            <a:xfrm>
              <a:off x="3741550" y="4026113"/>
              <a:ext cx="69350" cy="69325"/>
            </a:xfrm>
            <a:custGeom>
              <a:avLst/>
              <a:gdLst/>
              <a:ahLst/>
              <a:cxnLst/>
              <a:rect l="l" t="t" r="r" b="b"/>
              <a:pathLst>
                <a:path w="2774" h="2773" extrusionOk="0">
                  <a:moveTo>
                    <a:pt x="1376" y="0"/>
                  </a:moveTo>
                  <a:lnTo>
                    <a:pt x="1092" y="22"/>
                  </a:lnTo>
                  <a:lnTo>
                    <a:pt x="590" y="219"/>
                  </a:lnTo>
                  <a:lnTo>
                    <a:pt x="219" y="612"/>
                  </a:lnTo>
                  <a:lnTo>
                    <a:pt x="1" y="1114"/>
                  </a:lnTo>
                  <a:lnTo>
                    <a:pt x="1" y="1397"/>
                  </a:lnTo>
                  <a:lnTo>
                    <a:pt x="1" y="1659"/>
                  </a:lnTo>
                  <a:lnTo>
                    <a:pt x="219" y="2161"/>
                  </a:lnTo>
                  <a:lnTo>
                    <a:pt x="590" y="2554"/>
                  </a:lnTo>
                  <a:lnTo>
                    <a:pt x="1092" y="2751"/>
                  </a:lnTo>
                  <a:lnTo>
                    <a:pt x="1376" y="2773"/>
                  </a:lnTo>
                  <a:lnTo>
                    <a:pt x="1660" y="2751"/>
                  </a:lnTo>
                  <a:lnTo>
                    <a:pt x="2162" y="2554"/>
                  </a:lnTo>
                  <a:lnTo>
                    <a:pt x="2533" y="2161"/>
                  </a:lnTo>
                  <a:lnTo>
                    <a:pt x="2751" y="1659"/>
                  </a:lnTo>
                  <a:lnTo>
                    <a:pt x="2773" y="1397"/>
                  </a:lnTo>
                  <a:lnTo>
                    <a:pt x="2751" y="1114"/>
                  </a:lnTo>
                  <a:lnTo>
                    <a:pt x="2533" y="612"/>
                  </a:lnTo>
                  <a:lnTo>
                    <a:pt x="2162" y="219"/>
                  </a:lnTo>
                  <a:lnTo>
                    <a:pt x="1660" y="22"/>
                  </a:lnTo>
                  <a:lnTo>
                    <a:pt x="13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72;p51">
              <a:extLst>
                <a:ext uri="{FF2B5EF4-FFF2-40B4-BE49-F238E27FC236}">
                  <a16:creationId xmlns:a16="http://schemas.microsoft.com/office/drawing/2014/main" id="{96A09E26-D97B-BC83-8330-0CFD4DB12F68}"/>
                </a:ext>
              </a:extLst>
            </p:cNvPr>
            <p:cNvSpPr/>
            <p:nvPr/>
          </p:nvSpPr>
          <p:spPr>
            <a:xfrm>
              <a:off x="3333875" y="3639163"/>
              <a:ext cx="138100" cy="248900"/>
            </a:xfrm>
            <a:custGeom>
              <a:avLst/>
              <a:gdLst/>
              <a:ahLst/>
              <a:cxnLst/>
              <a:rect l="l" t="t" r="r" b="b"/>
              <a:pathLst>
                <a:path w="5524" h="9956" extrusionOk="0">
                  <a:moveTo>
                    <a:pt x="2598" y="0"/>
                  </a:moveTo>
                  <a:lnTo>
                    <a:pt x="2402" y="22"/>
                  </a:lnTo>
                  <a:lnTo>
                    <a:pt x="2031" y="153"/>
                  </a:lnTo>
                  <a:lnTo>
                    <a:pt x="1747" y="393"/>
                  </a:lnTo>
                  <a:lnTo>
                    <a:pt x="1550" y="721"/>
                  </a:lnTo>
                  <a:lnTo>
                    <a:pt x="1507" y="917"/>
                  </a:lnTo>
                  <a:lnTo>
                    <a:pt x="0" y="9955"/>
                  </a:lnTo>
                  <a:lnTo>
                    <a:pt x="5524" y="9955"/>
                  </a:lnTo>
                  <a:lnTo>
                    <a:pt x="4017" y="917"/>
                  </a:lnTo>
                  <a:lnTo>
                    <a:pt x="3974" y="721"/>
                  </a:lnTo>
                  <a:lnTo>
                    <a:pt x="3777" y="393"/>
                  </a:lnTo>
                  <a:lnTo>
                    <a:pt x="3493" y="153"/>
                  </a:lnTo>
                  <a:lnTo>
                    <a:pt x="3122" y="22"/>
                  </a:lnTo>
                  <a:lnTo>
                    <a:pt x="29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773;p51">
              <a:extLst>
                <a:ext uri="{FF2B5EF4-FFF2-40B4-BE49-F238E27FC236}">
                  <a16:creationId xmlns:a16="http://schemas.microsoft.com/office/drawing/2014/main" id="{73F7CD8B-A3A7-440F-B62E-B03CFEDAB906}"/>
                </a:ext>
              </a:extLst>
            </p:cNvPr>
            <p:cNvSpPr/>
            <p:nvPr/>
          </p:nvSpPr>
          <p:spPr>
            <a:xfrm>
              <a:off x="3464850" y="3818713"/>
              <a:ext cx="180125" cy="69350"/>
            </a:xfrm>
            <a:custGeom>
              <a:avLst/>
              <a:gdLst/>
              <a:ahLst/>
              <a:cxnLst/>
              <a:rect l="l" t="t" r="r" b="b"/>
              <a:pathLst>
                <a:path w="7205" h="2774" extrusionOk="0">
                  <a:moveTo>
                    <a:pt x="1" y="1"/>
                  </a:moveTo>
                  <a:lnTo>
                    <a:pt x="1" y="2773"/>
                  </a:lnTo>
                  <a:lnTo>
                    <a:pt x="7205" y="2773"/>
                  </a:lnTo>
                  <a:lnTo>
                    <a:pt x="7205" y="1114"/>
                  </a:lnTo>
                  <a:lnTo>
                    <a:pt x="7205" y="874"/>
                  </a:lnTo>
                  <a:lnTo>
                    <a:pt x="7030" y="481"/>
                  </a:lnTo>
                  <a:lnTo>
                    <a:pt x="6703" y="175"/>
                  </a:lnTo>
                  <a:lnTo>
                    <a:pt x="631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774;p51">
              <a:extLst>
                <a:ext uri="{FF2B5EF4-FFF2-40B4-BE49-F238E27FC236}">
                  <a16:creationId xmlns:a16="http://schemas.microsoft.com/office/drawing/2014/main" id="{3151E973-273E-EDE7-EB63-F3FB920E2EBB}"/>
                </a:ext>
              </a:extLst>
            </p:cNvPr>
            <p:cNvSpPr/>
            <p:nvPr/>
          </p:nvSpPr>
          <p:spPr>
            <a:xfrm>
              <a:off x="3658600" y="3943688"/>
              <a:ext cx="234700" cy="318200"/>
            </a:xfrm>
            <a:custGeom>
              <a:avLst/>
              <a:gdLst/>
              <a:ahLst/>
              <a:cxnLst/>
              <a:rect l="l" t="t" r="r" b="b"/>
              <a:pathLst>
                <a:path w="9388" h="12728" extrusionOk="0">
                  <a:moveTo>
                    <a:pt x="4214" y="1"/>
                  </a:moveTo>
                  <a:lnTo>
                    <a:pt x="3297" y="197"/>
                  </a:lnTo>
                  <a:lnTo>
                    <a:pt x="2467" y="568"/>
                  </a:lnTo>
                  <a:lnTo>
                    <a:pt x="1703" y="1071"/>
                  </a:lnTo>
                  <a:lnTo>
                    <a:pt x="1070" y="1725"/>
                  </a:lnTo>
                  <a:lnTo>
                    <a:pt x="568" y="2490"/>
                  </a:lnTo>
                  <a:lnTo>
                    <a:pt x="219" y="3341"/>
                  </a:lnTo>
                  <a:lnTo>
                    <a:pt x="22" y="4280"/>
                  </a:lnTo>
                  <a:lnTo>
                    <a:pt x="1" y="4760"/>
                  </a:lnTo>
                  <a:lnTo>
                    <a:pt x="44" y="5502"/>
                  </a:lnTo>
                  <a:lnTo>
                    <a:pt x="437" y="6965"/>
                  </a:lnTo>
                  <a:lnTo>
                    <a:pt x="1092" y="8362"/>
                  </a:lnTo>
                  <a:lnTo>
                    <a:pt x="1922" y="9650"/>
                  </a:lnTo>
                  <a:lnTo>
                    <a:pt x="3231" y="11287"/>
                  </a:lnTo>
                  <a:lnTo>
                    <a:pt x="4563" y="12619"/>
                  </a:lnTo>
                  <a:lnTo>
                    <a:pt x="4694" y="12728"/>
                  </a:lnTo>
                  <a:lnTo>
                    <a:pt x="4847" y="12597"/>
                  </a:lnTo>
                  <a:lnTo>
                    <a:pt x="6157" y="11287"/>
                  </a:lnTo>
                  <a:lnTo>
                    <a:pt x="7488" y="9650"/>
                  </a:lnTo>
                  <a:lnTo>
                    <a:pt x="8318" y="8362"/>
                  </a:lnTo>
                  <a:lnTo>
                    <a:pt x="8973" y="6965"/>
                  </a:lnTo>
                  <a:lnTo>
                    <a:pt x="9366" y="5502"/>
                  </a:lnTo>
                  <a:lnTo>
                    <a:pt x="9388" y="4760"/>
                  </a:lnTo>
                  <a:lnTo>
                    <a:pt x="9366" y="4280"/>
                  </a:lnTo>
                  <a:lnTo>
                    <a:pt x="9191" y="3341"/>
                  </a:lnTo>
                  <a:lnTo>
                    <a:pt x="8842" y="2490"/>
                  </a:lnTo>
                  <a:lnTo>
                    <a:pt x="8318" y="1725"/>
                  </a:lnTo>
                  <a:lnTo>
                    <a:pt x="7685" y="1071"/>
                  </a:lnTo>
                  <a:lnTo>
                    <a:pt x="6943" y="568"/>
                  </a:lnTo>
                  <a:lnTo>
                    <a:pt x="6091" y="197"/>
                  </a:lnTo>
                  <a:lnTo>
                    <a:pt x="51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75;p51">
              <a:extLst>
                <a:ext uri="{FF2B5EF4-FFF2-40B4-BE49-F238E27FC236}">
                  <a16:creationId xmlns:a16="http://schemas.microsoft.com/office/drawing/2014/main" id="{140F0FF6-9E0B-BDFA-EAE2-81E0B2177F85}"/>
                </a:ext>
              </a:extLst>
            </p:cNvPr>
            <p:cNvSpPr/>
            <p:nvPr/>
          </p:nvSpPr>
          <p:spPr>
            <a:xfrm>
              <a:off x="3740475" y="4026663"/>
              <a:ext cx="66600" cy="69875"/>
            </a:xfrm>
            <a:custGeom>
              <a:avLst/>
              <a:gdLst/>
              <a:ahLst/>
              <a:cxnLst/>
              <a:rect l="l" t="t" r="r" b="b"/>
              <a:pathLst>
                <a:path w="2664" h="2795" extrusionOk="0">
                  <a:moveTo>
                    <a:pt x="1397" y="0"/>
                  </a:moveTo>
                  <a:lnTo>
                    <a:pt x="1113" y="22"/>
                  </a:lnTo>
                  <a:lnTo>
                    <a:pt x="611" y="240"/>
                  </a:lnTo>
                  <a:lnTo>
                    <a:pt x="240" y="611"/>
                  </a:lnTo>
                  <a:lnTo>
                    <a:pt x="22" y="1113"/>
                  </a:lnTo>
                  <a:lnTo>
                    <a:pt x="0" y="1397"/>
                  </a:lnTo>
                  <a:lnTo>
                    <a:pt x="22" y="1681"/>
                  </a:lnTo>
                  <a:lnTo>
                    <a:pt x="240" y="2183"/>
                  </a:lnTo>
                  <a:lnTo>
                    <a:pt x="611" y="2554"/>
                  </a:lnTo>
                  <a:lnTo>
                    <a:pt x="1113" y="2773"/>
                  </a:lnTo>
                  <a:lnTo>
                    <a:pt x="1397" y="2794"/>
                  </a:lnTo>
                  <a:lnTo>
                    <a:pt x="1594" y="2773"/>
                  </a:lnTo>
                  <a:lnTo>
                    <a:pt x="1987" y="2663"/>
                  </a:lnTo>
                  <a:lnTo>
                    <a:pt x="2314" y="2445"/>
                  </a:lnTo>
                  <a:lnTo>
                    <a:pt x="2554" y="2161"/>
                  </a:lnTo>
                  <a:lnTo>
                    <a:pt x="2663" y="1987"/>
                  </a:lnTo>
                  <a:lnTo>
                    <a:pt x="2532" y="1681"/>
                  </a:lnTo>
                  <a:lnTo>
                    <a:pt x="2511" y="1375"/>
                  </a:lnTo>
                  <a:lnTo>
                    <a:pt x="2554" y="1048"/>
                  </a:lnTo>
                  <a:lnTo>
                    <a:pt x="2663" y="786"/>
                  </a:lnTo>
                  <a:lnTo>
                    <a:pt x="2554" y="611"/>
                  </a:lnTo>
                  <a:lnTo>
                    <a:pt x="2314" y="328"/>
                  </a:lnTo>
                  <a:lnTo>
                    <a:pt x="1987" y="131"/>
                  </a:lnTo>
                  <a:lnTo>
                    <a:pt x="16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76;p51">
              <a:extLst>
                <a:ext uri="{FF2B5EF4-FFF2-40B4-BE49-F238E27FC236}">
                  <a16:creationId xmlns:a16="http://schemas.microsoft.com/office/drawing/2014/main" id="{B3B3C2BE-1C0F-E026-94E7-884FBA1E7BA4}"/>
                </a:ext>
              </a:extLst>
            </p:cNvPr>
            <p:cNvSpPr/>
            <p:nvPr/>
          </p:nvSpPr>
          <p:spPr>
            <a:xfrm>
              <a:off x="3637875" y="3922963"/>
              <a:ext cx="276700" cy="359675"/>
            </a:xfrm>
            <a:custGeom>
              <a:avLst/>
              <a:gdLst/>
              <a:ahLst/>
              <a:cxnLst/>
              <a:rect l="l" t="t" r="r" b="b"/>
              <a:pathLst>
                <a:path w="11068" h="14387" extrusionOk="0">
                  <a:moveTo>
                    <a:pt x="5523" y="1638"/>
                  </a:moveTo>
                  <a:lnTo>
                    <a:pt x="5916" y="1659"/>
                  </a:lnTo>
                  <a:lnTo>
                    <a:pt x="6680" y="1812"/>
                  </a:lnTo>
                  <a:lnTo>
                    <a:pt x="7379" y="2118"/>
                  </a:lnTo>
                  <a:lnTo>
                    <a:pt x="7990" y="2533"/>
                  </a:lnTo>
                  <a:lnTo>
                    <a:pt x="8514" y="3078"/>
                  </a:lnTo>
                  <a:lnTo>
                    <a:pt x="8929" y="3690"/>
                  </a:lnTo>
                  <a:lnTo>
                    <a:pt x="9234" y="4410"/>
                  </a:lnTo>
                  <a:lnTo>
                    <a:pt x="9387" y="5174"/>
                  </a:lnTo>
                  <a:lnTo>
                    <a:pt x="9409" y="5567"/>
                  </a:lnTo>
                  <a:lnTo>
                    <a:pt x="9387" y="6091"/>
                  </a:lnTo>
                  <a:lnTo>
                    <a:pt x="9147" y="7117"/>
                  </a:lnTo>
                  <a:lnTo>
                    <a:pt x="8754" y="8143"/>
                  </a:lnTo>
                  <a:lnTo>
                    <a:pt x="8208" y="9125"/>
                  </a:lnTo>
                  <a:lnTo>
                    <a:pt x="7270" y="10479"/>
                  </a:lnTo>
                  <a:lnTo>
                    <a:pt x="6025" y="11898"/>
                  </a:lnTo>
                  <a:lnTo>
                    <a:pt x="5523" y="12400"/>
                  </a:lnTo>
                  <a:lnTo>
                    <a:pt x="5043" y="11898"/>
                  </a:lnTo>
                  <a:lnTo>
                    <a:pt x="3777" y="10479"/>
                  </a:lnTo>
                  <a:lnTo>
                    <a:pt x="2838" y="9125"/>
                  </a:lnTo>
                  <a:lnTo>
                    <a:pt x="2314" y="8143"/>
                  </a:lnTo>
                  <a:lnTo>
                    <a:pt x="1899" y="7117"/>
                  </a:lnTo>
                  <a:lnTo>
                    <a:pt x="1681" y="6091"/>
                  </a:lnTo>
                  <a:lnTo>
                    <a:pt x="1659" y="5567"/>
                  </a:lnTo>
                  <a:lnTo>
                    <a:pt x="1659" y="5174"/>
                  </a:lnTo>
                  <a:lnTo>
                    <a:pt x="1834" y="4410"/>
                  </a:lnTo>
                  <a:lnTo>
                    <a:pt x="2118" y="3690"/>
                  </a:lnTo>
                  <a:lnTo>
                    <a:pt x="2532" y="3078"/>
                  </a:lnTo>
                  <a:lnTo>
                    <a:pt x="3056" y="2533"/>
                  </a:lnTo>
                  <a:lnTo>
                    <a:pt x="3689" y="2118"/>
                  </a:lnTo>
                  <a:lnTo>
                    <a:pt x="4388" y="1812"/>
                  </a:lnTo>
                  <a:lnTo>
                    <a:pt x="5130" y="1659"/>
                  </a:lnTo>
                  <a:lnTo>
                    <a:pt x="5523" y="1638"/>
                  </a:lnTo>
                  <a:close/>
                  <a:moveTo>
                    <a:pt x="5523" y="0"/>
                  </a:moveTo>
                  <a:lnTo>
                    <a:pt x="4955" y="22"/>
                  </a:lnTo>
                  <a:lnTo>
                    <a:pt x="3886" y="240"/>
                  </a:lnTo>
                  <a:lnTo>
                    <a:pt x="2882" y="677"/>
                  </a:lnTo>
                  <a:lnTo>
                    <a:pt x="2008" y="1266"/>
                  </a:lnTo>
                  <a:lnTo>
                    <a:pt x="1244" y="2031"/>
                  </a:lnTo>
                  <a:lnTo>
                    <a:pt x="655" y="2926"/>
                  </a:lnTo>
                  <a:lnTo>
                    <a:pt x="240" y="3930"/>
                  </a:lnTo>
                  <a:lnTo>
                    <a:pt x="0" y="5021"/>
                  </a:lnTo>
                  <a:lnTo>
                    <a:pt x="0" y="5589"/>
                  </a:lnTo>
                  <a:lnTo>
                    <a:pt x="22" y="6397"/>
                  </a:lnTo>
                  <a:lnTo>
                    <a:pt x="415" y="7968"/>
                  </a:lnTo>
                  <a:lnTo>
                    <a:pt x="1092" y="9453"/>
                  </a:lnTo>
                  <a:lnTo>
                    <a:pt x="1965" y="10828"/>
                  </a:lnTo>
                  <a:lnTo>
                    <a:pt x="3340" y="12575"/>
                  </a:lnTo>
                  <a:lnTo>
                    <a:pt x="4759" y="13994"/>
                  </a:lnTo>
                  <a:lnTo>
                    <a:pt x="4977" y="14190"/>
                  </a:lnTo>
                  <a:lnTo>
                    <a:pt x="5108" y="14277"/>
                  </a:lnTo>
                  <a:lnTo>
                    <a:pt x="5392" y="14365"/>
                  </a:lnTo>
                  <a:lnTo>
                    <a:pt x="5523" y="14387"/>
                  </a:lnTo>
                  <a:lnTo>
                    <a:pt x="5807" y="14343"/>
                  </a:lnTo>
                  <a:lnTo>
                    <a:pt x="6069" y="14190"/>
                  </a:lnTo>
                  <a:lnTo>
                    <a:pt x="6287" y="13994"/>
                  </a:lnTo>
                  <a:lnTo>
                    <a:pt x="7728" y="12553"/>
                  </a:lnTo>
                  <a:lnTo>
                    <a:pt x="9103" y="10806"/>
                  </a:lnTo>
                  <a:lnTo>
                    <a:pt x="9955" y="9431"/>
                  </a:lnTo>
                  <a:lnTo>
                    <a:pt x="10631" y="7947"/>
                  </a:lnTo>
                  <a:lnTo>
                    <a:pt x="11024" y="6397"/>
                  </a:lnTo>
                  <a:lnTo>
                    <a:pt x="11068" y="5589"/>
                  </a:lnTo>
                  <a:lnTo>
                    <a:pt x="11046" y="5021"/>
                  </a:lnTo>
                  <a:lnTo>
                    <a:pt x="10828" y="3930"/>
                  </a:lnTo>
                  <a:lnTo>
                    <a:pt x="10413" y="2926"/>
                  </a:lnTo>
                  <a:lnTo>
                    <a:pt x="9802" y="2031"/>
                  </a:lnTo>
                  <a:lnTo>
                    <a:pt x="9060" y="1266"/>
                  </a:lnTo>
                  <a:lnTo>
                    <a:pt x="8165" y="677"/>
                  </a:lnTo>
                  <a:lnTo>
                    <a:pt x="7182" y="240"/>
                  </a:lnTo>
                  <a:lnTo>
                    <a:pt x="6091" y="22"/>
                  </a:lnTo>
                  <a:lnTo>
                    <a:pt x="552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777;p51">
              <a:extLst>
                <a:ext uri="{FF2B5EF4-FFF2-40B4-BE49-F238E27FC236}">
                  <a16:creationId xmlns:a16="http://schemas.microsoft.com/office/drawing/2014/main" id="{66ABC87A-67AF-8327-89DB-61DF48BBA2BC}"/>
                </a:ext>
              </a:extLst>
            </p:cNvPr>
            <p:cNvSpPr/>
            <p:nvPr/>
          </p:nvSpPr>
          <p:spPr>
            <a:xfrm>
              <a:off x="3714000" y="3998536"/>
              <a:ext cx="124451" cy="124479"/>
            </a:xfrm>
            <a:custGeom>
              <a:avLst/>
              <a:gdLst/>
              <a:ahLst/>
              <a:cxnLst/>
              <a:rect l="l" t="t" r="r" b="b"/>
              <a:pathLst>
                <a:path w="4432" h="4433" extrusionOk="0">
                  <a:moveTo>
                    <a:pt x="2205" y="1682"/>
                  </a:moveTo>
                  <a:lnTo>
                    <a:pt x="2423" y="1703"/>
                  </a:lnTo>
                  <a:lnTo>
                    <a:pt x="2729" y="2009"/>
                  </a:lnTo>
                  <a:lnTo>
                    <a:pt x="2751" y="2227"/>
                  </a:lnTo>
                  <a:lnTo>
                    <a:pt x="2729" y="2446"/>
                  </a:lnTo>
                  <a:lnTo>
                    <a:pt x="2423" y="2729"/>
                  </a:lnTo>
                  <a:lnTo>
                    <a:pt x="2205" y="2773"/>
                  </a:lnTo>
                  <a:lnTo>
                    <a:pt x="1987" y="2729"/>
                  </a:lnTo>
                  <a:lnTo>
                    <a:pt x="1703" y="2446"/>
                  </a:lnTo>
                  <a:lnTo>
                    <a:pt x="1659" y="2227"/>
                  </a:lnTo>
                  <a:lnTo>
                    <a:pt x="1703" y="2009"/>
                  </a:lnTo>
                  <a:lnTo>
                    <a:pt x="1987" y="1703"/>
                  </a:lnTo>
                  <a:lnTo>
                    <a:pt x="2205" y="1682"/>
                  </a:lnTo>
                  <a:close/>
                  <a:moveTo>
                    <a:pt x="2205" y="1"/>
                  </a:moveTo>
                  <a:lnTo>
                    <a:pt x="1768" y="44"/>
                  </a:lnTo>
                  <a:lnTo>
                    <a:pt x="961" y="372"/>
                  </a:lnTo>
                  <a:lnTo>
                    <a:pt x="371" y="961"/>
                  </a:lnTo>
                  <a:lnTo>
                    <a:pt x="22" y="1769"/>
                  </a:lnTo>
                  <a:lnTo>
                    <a:pt x="0" y="2227"/>
                  </a:lnTo>
                  <a:lnTo>
                    <a:pt x="22" y="2664"/>
                  </a:lnTo>
                  <a:lnTo>
                    <a:pt x="371" y="3472"/>
                  </a:lnTo>
                  <a:lnTo>
                    <a:pt x="961" y="4061"/>
                  </a:lnTo>
                  <a:lnTo>
                    <a:pt x="1768" y="4389"/>
                  </a:lnTo>
                  <a:lnTo>
                    <a:pt x="2205" y="4432"/>
                  </a:lnTo>
                  <a:lnTo>
                    <a:pt x="2664" y="4389"/>
                  </a:lnTo>
                  <a:lnTo>
                    <a:pt x="3449" y="4061"/>
                  </a:lnTo>
                  <a:lnTo>
                    <a:pt x="4061" y="3472"/>
                  </a:lnTo>
                  <a:lnTo>
                    <a:pt x="4388" y="2664"/>
                  </a:lnTo>
                  <a:lnTo>
                    <a:pt x="4432" y="2227"/>
                  </a:lnTo>
                  <a:lnTo>
                    <a:pt x="4388" y="1769"/>
                  </a:lnTo>
                  <a:lnTo>
                    <a:pt x="4061" y="961"/>
                  </a:lnTo>
                  <a:lnTo>
                    <a:pt x="3449" y="372"/>
                  </a:lnTo>
                  <a:lnTo>
                    <a:pt x="2664" y="44"/>
                  </a:lnTo>
                  <a:lnTo>
                    <a:pt x="2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778;p51">
              <a:extLst>
                <a:ext uri="{FF2B5EF4-FFF2-40B4-BE49-F238E27FC236}">
                  <a16:creationId xmlns:a16="http://schemas.microsoft.com/office/drawing/2014/main" id="{E2F797A9-34DE-2206-5C52-AC696D8C5196}"/>
                </a:ext>
              </a:extLst>
            </p:cNvPr>
            <p:cNvSpPr/>
            <p:nvPr/>
          </p:nvSpPr>
          <p:spPr>
            <a:xfrm>
              <a:off x="3457750" y="3963888"/>
              <a:ext cx="83000" cy="41500"/>
            </a:xfrm>
            <a:custGeom>
              <a:avLst/>
              <a:gdLst/>
              <a:ahLst/>
              <a:cxnLst/>
              <a:rect l="l" t="t" r="r" b="b"/>
              <a:pathLst>
                <a:path w="3320" h="1660" extrusionOk="0">
                  <a:moveTo>
                    <a:pt x="1" y="1"/>
                  </a:moveTo>
                  <a:lnTo>
                    <a:pt x="1" y="1660"/>
                  </a:lnTo>
                  <a:lnTo>
                    <a:pt x="3319" y="1660"/>
                  </a:lnTo>
                  <a:lnTo>
                    <a:pt x="33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79;p51">
              <a:extLst>
                <a:ext uri="{FF2B5EF4-FFF2-40B4-BE49-F238E27FC236}">
                  <a16:creationId xmlns:a16="http://schemas.microsoft.com/office/drawing/2014/main" id="{DD30594F-F993-646C-8893-FA7D8E3D14AF}"/>
                </a:ext>
              </a:extLst>
            </p:cNvPr>
            <p:cNvSpPr/>
            <p:nvPr/>
          </p:nvSpPr>
          <p:spPr>
            <a:xfrm>
              <a:off x="3333325" y="3963888"/>
              <a:ext cx="83525" cy="41500"/>
            </a:xfrm>
            <a:custGeom>
              <a:avLst/>
              <a:gdLst/>
              <a:ahLst/>
              <a:cxnLst/>
              <a:rect l="l" t="t" r="r" b="b"/>
              <a:pathLst>
                <a:path w="3341" h="1660" extrusionOk="0">
                  <a:moveTo>
                    <a:pt x="1" y="1"/>
                  </a:moveTo>
                  <a:lnTo>
                    <a:pt x="1" y="1660"/>
                  </a:lnTo>
                  <a:lnTo>
                    <a:pt x="3341" y="1660"/>
                  </a:lnTo>
                  <a:lnTo>
                    <a:pt x="33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80;p51">
              <a:extLst>
                <a:ext uri="{FF2B5EF4-FFF2-40B4-BE49-F238E27FC236}">
                  <a16:creationId xmlns:a16="http://schemas.microsoft.com/office/drawing/2014/main" id="{8FCF8DBE-94AE-F19E-EC81-4674A8CBDB07}"/>
                </a:ext>
              </a:extLst>
            </p:cNvPr>
            <p:cNvSpPr/>
            <p:nvPr/>
          </p:nvSpPr>
          <p:spPr>
            <a:xfrm>
              <a:off x="3250925" y="3618963"/>
              <a:ext cx="414250" cy="525050"/>
            </a:xfrm>
            <a:custGeom>
              <a:avLst/>
              <a:gdLst/>
              <a:ahLst/>
              <a:cxnLst/>
              <a:rect l="l" t="t" r="r" b="b"/>
              <a:pathLst>
                <a:path w="16570" h="21002" extrusionOk="0">
                  <a:moveTo>
                    <a:pt x="6309" y="1638"/>
                  </a:moveTo>
                  <a:lnTo>
                    <a:pt x="6462" y="1769"/>
                  </a:lnTo>
                  <a:lnTo>
                    <a:pt x="6484" y="1856"/>
                  </a:lnTo>
                  <a:lnTo>
                    <a:pt x="7837" y="9934"/>
                  </a:lnTo>
                  <a:lnTo>
                    <a:pt x="4257" y="9934"/>
                  </a:lnTo>
                  <a:lnTo>
                    <a:pt x="5611" y="1856"/>
                  </a:lnTo>
                  <a:lnTo>
                    <a:pt x="5654" y="1747"/>
                  </a:lnTo>
                  <a:lnTo>
                    <a:pt x="5785" y="1638"/>
                  </a:lnTo>
                  <a:close/>
                  <a:moveTo>
                    <a:pt x="14648" y="8798"/>
                  </a:moveTo>
                  <a:lnTo>
                    <a:pt x="14758" y="8820"/>
                  </a:lnTo>
                  <a:lnTo>
                    <a:pt x="14910" y="8973"/>
                  </a:lnTo>
                  <a:lnTo>
                    <a:pt x="14910" y="9082"/>
                  </a:lnTo>
                  <a:lnTo>
                    <a:pt x="14910" y="9934"/>
                  </a:lnTo>
                  <a:lnTo>
                    <a:pt x="9540" y="9934"/>
                  </a:lnTo>
                  <a:lnTo>
                    <a:pt x="9344" y="8798"/>
                  </a:lnTo>
                  <a:close/>
                  <a:moveTo>
                    <a:pt x="5567" y="1"/>
                  </a:moveTo>
                  <a:lnTo>
                    <a:pt x="4934" y="241"/>
                  </a:lnTo>
                  <a:lnTo>
                    <a:pt x="4432" y="678"/>
                  </a:lnTo>
                  <a:lnTo>
                    <a:pt x="4083" y="1267"/>
                  </a:lnTo>
                  <a:lnTo>
                    <a:pt x="4017" y="1594"/>
                  </a:lnTo>
                  <a:lnTo>
                    <a:pt x="2620" y="9977"/>
                  </a:lnTo>
                  <a:lnTo>
                    <a:pt x="2074" y="10086"/>
                  </a:lnTo>
                  <a:lnTo>
                    <a:pt x="1135" y="10610"/>
                  </a:lnTo>
                  <a:lnTo>
                    <a:pt x="415" y="11396"/>
                  </a:lnTo>
                  <a:lnTo>
                    <a:pt x="109" y="12160"/>
                  </a:lnTo>
                  <a:lnTo>
                    <a:pt x="0" y="12684"/>
                  </a:lnTo>
                  <a:lnTo>
                    <a:pt x="0" y="12990"/>
                  </a:lnTo>
                  <a:lnTo>
                    <a:pt x="0" y="20194"/>
                  </a:lnTo>
                  <a:lnTo>
                    <a:pt x="0" y="20347"/>
                  </a:lnTo>
                  <a:lnTo>
                    <a:pt x="131" y="20652"/>
                  </a:lnTo>
                  <a:lnTo>
                    <a:pt x="350" y="20871"/>
                  </a:lnTo>
                  <a:lnTo>
                    <a:pt x="655" y="20980"/>
                  </a:lnTo>
                  <a:lnTo>
                    <a:pt x="808" y="21002"/>
                  </a:lnTo>
                  <a:lnTo>
                    <a:pt x="13251" y="21002"/>
                  </a:lnTo>
                  <a:lnTo>
                    <a:pt x="13251" y="19343"/>
                  </a:lnTo>
                  <a:lnTo>
                    <a:pt x="1638" y="19343"/>
                  </a:lnTo>
                  <a:lnTo>
                    <a:pt x="1638" y="12968"/>
                  </a:lnTo>
                  <a:lnTo>
                    <a:pt x="1659" y="12706"/>
                  </a:lnTo>
                  <a:lnTo>
                    <a:pt x="1856" y="12204"/>
                  </a:lnTo>
                  <a:lnTo>
                    <a:pt x="2249" y="11811"/>
                  </a:lnTo>
                  <a:lnTo>
                    <a:pt x="2751" y="11615"/>
                  </a:lnTo>
                  <a:lnTo>
                    <a:pt x="3013" y="11593"/>
                  </a:lnTo>
                  <a:lnTo>
                    <a:pt x="15740" y="11593"/>
                  </a:lnTo>
                  <a:lnTo>
                    <a:pt x="15915" y="11571"/>
                  </a:lnTo>
                  <a:lnTo>
                    <a:pt x="16198" y="11440"/>
                  </a:lnTo>
                  <a:lnTo>
                    <a:pt x="16417" y="11222"/>
                  </a:lnTo>
                  <a:lnTo>
                    <a:pt x="16548" y="10938"/>
                  </a:lnTo>
                  <a:lnTo>
                    <a:pt x="16570" y="10763"/>
                  </a:lnTo>
                  <a:lnTo>
                    <a:pt x="16570" y="9104"/>
                  </a:lnTo>
                  <a:lnTo>
                    <a:pt x="16548" y="8711"/>
                  </a:lnTo>
                  <a:lnTo>
                    <a:pt x="16264" y="8013"/>
                  </a:lnTo>
                  <a:lnTo>
                    <a:pt x="15740" y="7489"/>
                  </a:lnTo>
                  <a:lnTo>
                    <a:pt x="15041" y="7205"/>
                  </a:lnTo>
                  <a:lnTo>
                    <a:pt x="14648" y="7161"/>
                  </a:lnTo>
                  <a:lnTo>
                    <a:pt x="9082" y="7161"/>
                  </a:lnTo>
                  <a:lnTo>
                    <a:pt x="8165" y="1594"/>
                  </a:lnTo>
                  <a:lnTo>
                    <a:pt x="8078" y="1267"/>
                  </a:lnTo>
                  <a:lnTo>
                    <a:pt x="7728" y="678"/>
                  </a:lnTo>
                  <a:lnTo>
                    <a:pt x="7226" y="241"/>
                  </a:lnTo>
                  <a:lnTo>
                    <a:pt x="65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1749;p51">
            <a:extLst>
              <a:ext uri="{FF2B5EF4-FFF2-40B4-BE49-F238E27FC236}">
                <a16:creationId xmlns:a16="http://schemas.microsoft.com/office/drawing/2014/main" id="{DF1FE0AF-6F88-A665-975E-C084B1974D43}"/>
              </a:ext>
            </a:extLst>
          </p:cNvPr>
          <p:cNvGrpSpPr/>
          <p:nvPr/>
        </p:nvGrpSpPr>
        <p:grpSpPr>
          <a:xfrm>
            <a:off x="751844" y="2913331"/>
            <a:ext cx="885250" cy="964375"/>
            <a:chOff x="5030588" y="3401838"/>
            <a:chExt cx="885250" cy="964375"/>
          </a:xfrm>
        </p:grpSpPr>
        <p:sp>
          <p:nvSpPr>
            <p:cNvPr id="45" name="Google Shape;1750;p51">
              <a:extLst>
                <a:ext uri="{FF2B5EF4-FFF2-40B4-BE49-F238E27FC236}">
                  <a16:creationId xmlns:a16="http://schemas.microsoft.com/office/drawing/2014/main" id="{16D79DA0-D8DC-75EC-AC82-C5021053AF25}"/>
                </a:ext>
              </a:extLst>
            </p:cNvPr>
            <p:cNvSpPr/>
            <p:nvPr/>
          </p:nvSpPr>
          <p:spPr>
            <a:xfrm>
              <a:off x="5038788" y="3401838"/>
              <a:ext cx="868875" cy="964375"/>
            </a:xfrm>
            <a:custGeom>
              <a:avLst/>
              <a:gdLst/>
              <a:ahLst/>
              <a:cxnLst/>
              <a:rect l="l" t="t" r="r" b="b"/>
              <a:pathLst>
                <a:path w="34755" h="38575" extrusionOk="0">
                  <a:moveTo>
                    <a:pt x="14495" y="0"/>
                  </a:moveTo>
                  <a:lnTo>
                    <a:pt x="13666" y="22"/>
                  </a:lnTo>
                  <a:lnTo>
                    <a:pt x="11657" y="327"/>
                  </a:lnTo>
                  <a:lnTo>
                    <a:pt x="9911" y="851"/>
                  </a:lnTo>
                  <a:lnTo>
                    <a:pt x="8710" y="1375"/>
                  </a:lnTo>
                  <a:lnTo>
                    <a:pt x="7510" y="2030"/>
                  </a:lnTo>
                  <a:lnTo>
                    <a:pt x="6309" y="2882"/>
                  </a:lnTo>
                  <a:lnTo>
                    <a:pt x="5130" y="3908"/>
                  </a:lnTo>
                  <a:lnTo>
                    <a:pt x="4017" y="5130"/>
                  </a:lnTo>
                  <a:lnTo>
                    <a:pt x="3013" y="6593"/>
                  </a:lnTo>
                  <a:lnTo>
                    <a:pt x="2096" y="8296"/>
                  </a:lnTo>
                  <a:lnTo>
                    <a:pt x="1310" y="10260"/>
                  </a:lnTo>
                  <a:lnTo>
                    <a:pt x="677" y="12509"/>
                  </a:lnTo>
                  <a:lnTo>
                    <a:pt x="240" y="15041"/>
                  </a:lnTo>
                  <a:lnTo>
                    <a:pt x="22" y="17901"/>
                  </a:lnTo>
                  <a:lnTo>
                    <a:pt x="0" y="19473"/>
                  </a:lnTo>
                  <a:lnTo>
                    <a:pt x="0" y="21023"/>
                  </a:lnTo>
                  <a:lnTo>
                    <a:pt x="175" y="23861"/>
                  </a:lnTo>
                  <a:lnTo>
                    <a:pt x="502" y="26393"/>
                  </a:lnTo>
                  <a:lnTo>
                    <a:pt x="982" y="28620"/>
                  </a:lnTo>
                  <a:lnTo>
                    <a:pt x="1572" y="30563"/>
                  </a:lnTo>
                  <a:lnTo>
                    <a:pt x="2249" y="32222"/>
                  </a:lnTo>
                  <a:lnTo>
                    <a:pt x="3034" y="33662"/>
                  </a:lnTo>
                  <a:lnTo>
                    <a:pt x="3886" y="34863"/>
                  </a:lnTo>
                  <a:lnTo>
                    <a:pt x="4781" y="35867"/>
                  </a:lnTo>
                  <a:lnTo>
                    <a:pt x="5720" y="36653"/>
                  </a:lnTo>
                  <a:lnTo>
                    <a:pt x="6658" y="37308"/>
                  </a:lnTo>
                  <a:lnTo>
                    <a:pt x="7619" y="37788"/>
                  </a:lnTo>
                  <a:lnTo>
                    <a:pt x="9016" y="38269"/>
                  </a:lnTo>
                  <a:lnTo>
                    <a:pt x="10697" y="38552"/>
                  </a:lnTo>
                  <a:lnTo>
                    <a:pt x="11439" y="38574"/>
                  </a:lnTo>
                  <a:lnTo>
                    <a:pt x="12138" y="38531"/>
                  </a:lnTo>
                  <a:lnTo>
                    <a:pt x="13666" y="38203"/>
                  </a:lnTo>
                  <a:lnTo>
                    <a:pt x="16242" y="37330"/>
                  </a:lnTo>
                  <a:lnTo>
                    <a:pt x="19276" y="36217"/>
                  </a:lnTo>
                  <a:lnTo>
                    <a:pt x="21503" y="35518"/>
                  </a:lnTo>
                  <a:lnTo>
                    <a:pt x="23948" y="34972"/>
                  </a:lnTo>
                  <a:lnTo>
                    <a:pt x="26611" y="34645"/>
                  </a:lnTo>
                  <a:lnTo>
                    <a:pt x="28030" y="34601"/>
                  </a:lnTo>
                  <a:lnTo>
                    <a:pt x="28642" y="34579"/>
                  </a:lnTo>
                  <a:lnTo>
                    <a:pt x="29799" y="34383"/>
                  </a:lnTo>
                  <a:lnTo>
                    <a:pt x="30803" y="34012"/>
                  </a:lnTo>
                  <a:lnTo>
                    <a:pt x="31720" y="33466"/>
                  </a:lnTo>
                  <a:lnTo>
                    <a:pt x="32484" y="32746"/>
                  </a:lnTo>
                  <a:lnTo>
                    <a:pt x="33160" y="31894"/>
                  </a:lnTo>
                  <a:lnTo>
                    <a:pt x="33706" y="30912"/>
                  </a:lnTo>
                  <a:lnTo>
                    <a:pt x="34121" y="29799"/>
                  </a:lnTo>
                  <a:lnTo>
                    <a:pt x="34448" y="28576"/>
                  </a:lnTo>
                  <a:lnTo>
                    <a:pt x="34667" y="27266"/>
                  </a:lnTo>
                  <a:lnTo>
                    <a:pt x="34754" y="25869"/>
                  </a:lnTo>
                  <a:lnTo>
                    <a:pt x="34754" y="24406"/>
                  </a:lnTo>
                  <a:lnTo>
                    <a:pt x="34558" y="22114"/>
                  </a:lnTo>
                  <a:lnTo>
                    <a:pt x="33924" y="18927"/>
                  </a:lnTo>
                  <a:lnTo>
                    <a:pt x="32920" y="15674"/>
                  </a:lnTo>
                  <a:lnTo>
                    <a:pt x="31523" y="12487"/>
                  </a:lnTo>
                  <a:lnTo>
                    <a:pt x="30235" y="10195"/>
                  </a:lnTo>
                  <a:lnTo>
                    <a:pt x="29296" y="8732"/>
                  </a:lnTo>
                  <a:lnTo>
                    <a:pt x="28249" y="7335"/>
                  </a:lnTo>
                  <a:lnTo>
                    <a:pt x="27113" y="6025"/>
                  </a:lnTo>
                  <a:lnTo>
                    <a:pt x="25913" y="4803"/>
                  </a:lnTo>
                  <a:lnTo>
                    <a:pt x="24625" y="3711"/>
                  </a:lnTo>
                  <a:lnTo>
                    <a:pt x="23271" y="2707"/>
                  </a:lnTo>
                  <a:lnTo>
                    <a:pt x="21830" y="1856"/>
                  </a:lnTo>
                  <a:lnTo>
                    <a:pt x="20324" y="1157"/>
                  </a:lnTo>
                  <a:lnTo>
                    <a:pt x="18731" y="589"/>
                  </a:lnTo>
                  <a:lnTo>
                    <a:pt x="17093" y="218"/>
                  </a:lnTo>
                  <a:lnTo>
                    <a:pt x="15369" y="22"/>
                  </a:lnTo>
                  <a:lnTo>
                    <a:pt x="1449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51;p51">
              <a:extLst>
                <a:ext uri="{FF2B5EF4-FFF2-40B4-BE49-F238E27FC236}">
                  <a16:creationId xmlns:a16="http://schemas.microsoft.com/office/drawing/2014/main" id="{021F18C4-C922-65FF-43E2-C6F8DD788C1C}"/>
                </a:ext>
              </a:extLst>
            </p:cNvPr>
            <p:cNvSpPr/>
            <p:nvPr/>
          </p:nvSpPr>
          <p:spPr>
            <a:xfrm>
              <a:off x="5217238" y="3655613"/>
              <a:ext cx="511950" cy="373850"/>
            </a:xfrm>
            <a:custGeom>
              <a:avLst/>
              <a:gdLst/>
              <a:ahLst/>
              <a:cxnLst/>
              <a:rect l="l" t="t" r="r" b="b"/>
              <a:pathLst>
                <a:path w="20478" h="14954" extrusionOk="0">
                  <a:moveTo>
                    <a:pt x="1" y="0"/>
                  </a:moveTo>
                  <a:lnTo>
                    <a:pt x="1" y="14954"/>
                  </a:lnTo>
                  <a:lnTo>
                    <a:pt x="20477" y="14954"/>
                  </a:lnTo>
                  <a:lnTo>
                    <a:pt x="204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52;p51">
              <a:extLst>
                <a:ext uri="{FF2B5EF4-FFF2-40B4-BE49-F238E27FC236}">
                  <a16:creationId xmlns:a16="http://schemas.microsoft.com/office/drawing/2014/main" id="{F7A9D548-1E32-0A66-7ECA-3D50DF313710}"/>
                </a:ext>
              </a:extLst>
            </p:cNvPr>
            <p:cNvSpPr/>
            <p:nvPr/>
          </p:nvSpPr>
          <p:spPr>
            <a:xfrm>
              <a:off x="5521763" y="3739113"/>
              <a:ext cx="68800" cy="207400"/>
            </a:xfrm>
            <a:custGeom>
              <a:avLst/>
              <a:gdLst/>
              <a:ahLst/>
              <a:cxnLst/>
              <a:rect l="l" t="t" r="r" b="b"/>
              <a:pathLst>
                <a:path w="2752" h="8296" extrusionOk="0">
                  <a:moveTo>
                    <a:pt x="1" y="0"/>
                  </a:moveTo>
                  <a:lnTo>
                    <a:pt x="1" y="8296"/>
                  </a:lnTo>
                  <a:lnTo>
                    <a:pt x="2752" y="8296"/>
                  </a:lnTo>
                  <a:lnTo>
                    <a:pt x="275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53;p51">
              <a:extLst>
                <a:ext uri="{FF2B5EF4-FFF2-40B4-BE49-F238E27FC236}">
                  <a16:creationId xmlns:a16="http://schemas.microsoft.com/office/drawing/2014/main" id="{3A061EAD-85C5-D73A-F6AA-52A57FF7119B}"/>
                </a:ext>
              </a:extLst>
            </p:cNvPr>
            <p:cNvSpPr/>
            <p:nvPr/>
          </p:nvSpPr>
          <p:spPr>
            <a:xfrm>
              <a:off x="5355863" y="3821513"/>
              <a:ext cx="68800" cy="125000"/>
            </a:xfrm>
            <a:custGeom>
              <a:avLst/>
              <a:gdLst/>
              <a:ahLst/>
              <a:cxnLst/>
              <a:rect l="l" t="t" r="r" b="b"/>
              <a:pathLst>
                <a:path w="2752" h="5000" extrusionOk="0">
                  <a:moveTo>
                    <a:pt x="1" y="1"/>
                  </a:moveTo>
                  <a:lnTo>
                    <a:pt x="1" y="5000"/>
                  </a:lnTo>
                  <a:lnTo>
                    <a:pt x="2751" y="5000"/>
                  </a:lnTo>
                  <a:lnTo>
                    <a:pt x="27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54;p51">
              <a:extLst>
                <a:ext uri="{FF2B5EF4-FFF2-40B4-BE49-F238E27FC236}">
                  <a16:creationId xmlns:a16="http://schemas.microsoft.com/office/drawing/2014/main" id="{7BA2646E-EAD1-6656-A802-4A79FCD05A92}"/>
                </a:ext>
              </a:extLst>
            </p:cNvPr>
            <p:cNvSpPr/>
            <p:nvPr/>
          </p:nvSpPr>
          <p:spPr>
            <a:xfrm>
              <a:off x="5162113" y="3571563"/>
              <a:ext cx="622750" cy="84075"/>
            </a:xfrm>
            <a:custGeom>
              <a:avLst/>
              <a:gdLst/>
              <a:ahLst/>
              <a:cxnLst/>
              <a:rect l="l" t="t" r="r" b="b"/>
              <a:pathLst>
                <a:path w="24910" h="3363" extrusionOk="0">
                  <a:moveTo>
                    <a:pt x="1114" y="0"/>
                  </a:moveTo>
                  <a:lnTo>
                    <a:pt x="896" y="22"/>
                  </a:lnTo>
                  <a:lnTo>
                    <a:pt x="481" y="197"/>
                  </a:lnTo>
                  <a:lnTo>
                    <a:pt x="175" y="502"/>
                  </a:lnTo>
                  <a:lnTo>
                    <a:pt x="23" y="917"/>
                  </a:lnTo>
                  <a:lnTo>
                    <a:pt x="1" y="1135"/>
                  </a:lnTo>
                  <a:lnTo>
                    <a:pt x="1" y="2249"/>
                  </a:lnTo>
                  <a:lnTo>
                    <a:pt x="23" y="2489"/>
                  </a:lnTo>
                  <a:lnTo>
                    <a:pt x="197" y="2882"/>
                  </a:lnTo>
                  <a:lnTo>
                    <a:pt x="503" y="3187"/>
                  </a:lnTo>
                  <a:lnTo>
                    <a:pt x="896" y="3362"/>
                  </a:lnTo>
                  <a:lnTo>
                    <a:pt x="24014" y="3362"/>
                  </a:lnTo>
                  <a:lnTo>
                    <a:pt x="24407" y="3187"/>
                  </a:lnTo>
                  <a:lnTo>
                    <a:pt x="24713" y="2882"/>
                  </a:lnTo>
                  <a:lnTo>
                    <a:pt x="24887" y="2489"/>
                  </a:lnTo>
                  <a:lnTo>
                    <a:pt x="24909" y="2249"/>
                  </a:lnTo>
                  <a:lnTo>
                    <a:pt x="24909" y="1135"/>
                  </a:lnTo>
                  <a:lnTo>
                    <a:pt x="24909" y="895"/>
                  </a:lnTo>
                  <a:lnTo>
                    <a:pt x="24735" y="502"/>
                  </a:lnTo>
                  <a:lnTo>
                    <a:pt x="24407" y="197"/>
                  </a:lnTo>
                  <a:lnTo>
                    <a:pt x="24014" y="22"/>
                  </a:lnTo>
                  <a:lnTo>
                    <a:pt x="2379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55;p51">
              <a:extLst>
                <a:ext uri="{FF2B5EF4-FFF2-40B4-BE49-F238E27FC236}">
                  <a16:creationId xmlns:a16="http://schemas.microsoft.com/office/drawing/2014/main" id="{8E403D13-8F28-B8BA-7860-413B1AC079C5}"/>
                </a:ext>
              </a:extLst>
            </p:cNvPr>
            <p:cNvSpPr/>
            <p:nvPr/>
          </p:nvSpPr>
          <p:spPr>
            <a:xfrm>
              <a:off x="5521763" y="3739113"/>
              <a:ext cx="62250" cy="207400"/>
            </a:xfrm>
            <a:custGeom>
              <a:avLst/>
              <a:gdLst/>
              <a:ahLst/>
              <a:cxnLst/>
              <a:rect l="l" t="t" r="r" b="b"/>
              <a:pathLst>
                <a:path w="2490" h="8296" extrusionOk="0">
                  <a:moveTo>
                    <a:pt x="1" y="0"/>
                  </a:moveTo>
                  <a:lnTo>
                    <a:pt x="1" y="8296"/>
                  </a:lnTo>
                  <a:lnTo>
                    <a:pt x="2490" y="8296"/>
                  </a:lnTo>
                  <a:lnTo>
                    <a:pt x="249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56;p51">
              <a:extLst>
                <a:ext uri="{FF2B5EF4-FFF2-40B4-BE49-F238E27FC236}">
                  <a16:creationId xmlns:a16="http://schemas.microsoft.com/office/drawing/2014/main" id="{B6648D7D-9F8D-ED69-14F3-241B1BCD8648}"/>
                </a:ext>
              </a:extLst>
            </p:cNvPr>
            <p:cNvSpPr/>
            <p:nvPr/>
          </p:nvSpPr>
          <p:spPr>
            <a:xfrm>
              <a:off x="5355863" y="3821513"/>
              <a:ext cx="62250" cy="125000"/>
            </a:xfrm>
            <a:custGeom>
              <a:avLst/>
              <a:gdLst/>
              <a:ahLst/>
              <a:cxnLst/>
              <a:rect l="l" t="t" r="r" b="b"/>
              <a:pathLst>
                <a:path w="2490" h="5000" extrusionOk="0">
                  <a:moveTo>
                    <a:pt x="1" y="1"/>
                  </a:moveTo>
                  <a:lnTo>
                    <a:pt x="1" y="5000"/>
                  </a:lnTo>
                  <a:lnTo>
                    <a:pt x="2489" y="5000"/>
                  </a:lnTo>
                  <a:lnTo>
                    <a:pt x="24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57;p51">
              <a:extLst>
                <a:ext uri="{FF2B5EF4-FFF2-40B4-BE49-F238E27FC236}">
                  <a16:creationId xmlns:a16="http://schemas.microsoft.com/office/drawing/2014/main" id="{D2762C09-8149-9F6E-3DAD-83F516994490}"/>
                </a:ext>
              </a:extLst>
            </p:cNvPr>
            <p:cNvSpPr/>
            <p:nvPr/>
          </p:nvSpPr>
          <p:spPr>
            <a:xfrm>
              <a:off x="5308938" y="3718363"/>
              <a:ext cx="332375" cy="249450"/>
            </a:xfrm>
            <a:custGeom>
              <a:avLst/>
              <a:gdLst/>
              <a:ahLst/>
              <a:cxnLst/>
              <a:rect l="l" t="t" r="r" b="b"/>
              <a:pathLst>
                <a:path w="13295" h="9978" extrusionOk="0">
                  <a:moveTo>
                    <a:pt x="10479" y="1638"/>
                  </a:moveTo>
                  <a:lnTo>
                    <a:pt x="10479" y="8274"/>
                  </a:lnTo>
                  <a:lnTo>
                    <a:pt x="9365" y="8274"/>
                  </a:lnTo>
                  <a:lnTo>
                    <a:pt x="9365" y="1638"/>
                  </a:lnTo>
                  <a:close/>
                  <a:moveTo>
                    <a:pt x="3820" y="4978"/>
                  </a:moveTo>
                  <a:lnTo>
                    <a:pt x="3820" y="8296"/>
                  </a:lnTo>
                  <a:lnTo>
                    <a:pt x="2707" y="8296"/>
                  </a:lnTo>
                  <a:lnTo>
                    <a:pt x="2707" y="4978"/>
                  </a:lnTo>
                  <a:close/>
                  <a:moveTo>
                    <a:pt x="8536" y="1"/>
                  </a:moveTo>
                  <a:lnTo>
                    <a:pt x="8361" y="22"/>
                  </a:lnTo>
                  <a:lnTo>
                    <a:pt x="8077" y="153"/>
                  </a:lnTo>
                  <a:lnTo>
                    <a:pt x="7859" y="372"/>
                  </a:lnTo>
                  <a:lnTo>
                    <a:pt x="7728" y="656"/>
                  </a:lnTo>
                  <a:lnTo>
                    <a:pt x="7728" y="830"/>
                  </a:lnTo>
                  <a:lnTo>
                    <a:pt x="7728" y="8296"/>
                  </a:lnTo>
                  <a:lnTo>
                    <a:pt x="5501" y="8296"/>
                  </a:lnTo>
                  <a:lnTo>
                    <a:pt x="5501" y="4148"/>
                  </a:lnTo>
                  <a:lnTo>
                    <a:pt x="5501" y="3974"/>
                  </a:lnTo>
                  <a:lnTo>
                    <a:pt x="5370" y="3690"/>
                  </a:lnTo>
                  <a:lnTo>
                    <a:pt x="5152" y="3472"/>
                  </a:lnTo>
                  <a:lnTo>
                    <a:pt x="4846" y="3341"/>
                  </a:lnTo>
                  <a:lnTo>
                    <a:pt x="1768" y="3341"/>
                  </a:lnTo>
                  <a:lnTo>
                    <a:pt x="1463" y="3472"/>
                  </a:lnTo>
                  <a:lnTo>
                    <a:pt x="1244" y="3690"/>
                  </a:lnTo>
                  <a:lnTo>
                    <a:pt x="1135" y="3996"/>
                  </a:lnTo>
                  <a:lnTo>
                    <a:pt x="1113" y="4148"/>
                  </a:lnTo>
                  <a:lnTo>
                    <a:pt x="1113" y="8296"/>
                  </a:lnTo>
                  <a:lnTo>
                    <a:pt x="0" y="8296"/>
                  </a:lnTo>
                  <a:lnTo>
                    <a:pt x="0" y="9977"/>
                  </a:lnTo>
                  <a:lnTo>
                    <a:pt x="13295" y="9977"/>
                  </a:lnTo>
                  <a:lnTo>
                    <a:pt x="13295" y="8296"/>
                  </a:lnTo>
                  <a:lnTo>
                    <a:pt x="12116" y="8296"/>
                  </a:lnTo>
                  <a:lnTo>
                    <a:pt x="12116" y="830"/>
                  </a:lnTo>
                  <a:lnTo>
                    <a:pt x="12094" y="656"/>
                  </a:lnTo>
                  <a:lnTo>
                    <a:pt x="11963" y="350"/>
                  </a:lnTo>
                  <a:lnTo>
                    <a:pt x="11745" y="132"/>
                  </a:lnTo>
                  <a:lnTo>
                    <a:pt x="11461" y="22"/>
                  </a:lnTo>
                  <a:lnTo>
                    <a:pt x="112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58;p51">
              <a:extLst>
                <a:ext uri="{FF2B5EF4-FFF2-40B4-BE49-F238E27FC236}">
                  <a16:creationId xmlns:a16="http://schemas.microsoft.com/office/drawing/2014/main" id="{E3752F81-2C82-090E-AEB1-2BC6AA87F501}"/>
                </a:ext>
              </a:extLst>
            </p:cNvPr>
            <p:cNvSpPr/>
            <p:nvPr/>
          </p:nvSpPr>
          <p:spPr>
            <a:xfrm>
              <a:off x="5030588" y="3551363"/>
              <a:ext cx="885250" cy="665300"/>
            </a:xfrm>
            <a:custGeom>
              <a:avLst/>
              <a:gdLst/>
              <a:ahLst/>
              <a:cxnLst/>
              <a:rect l="l" t="t" r="r" b="b"/>
              <a:pathLst>
                <a:path w="35410" h="26612" extrusionOk="0">
                  <a:moveTo>
                    <a:pt x="29166" y="1703"/>
                  </a:moveTo>
                  <a:lnTo>
                    <a:pt x="29319" y="1856"/>
                  </a:lnTo>
                  <a:lnTo>
                    <a:pt x="29341" y="1965"/>
                  </a:lnTo>
                  <a:lnTo>
                    <a:pt x="29341" y="3079"/>
                  </a:lnTo>
                  <a:lnTo>
                    <a:pt x="29319" y="3210"/>
                  </a:lnTo>
                  <a:lnTo>
                    <a:pt x="29166" y="3341"/>
                  </a:lnTo>
                  <a:lnTo>
                    <a:pt x="29057" y="3362"/>
                  </a:lnTo>
                  <a:lnTo>
                    <a:pt x="6375" y="3362"/>
                  </a:lnTo>
                  <a:lnTo>
                    <a:pt x="6266" y="3341"/>
                  </a:lnTo>
                  <a:lnTo>
                    <a:pt x="6091" y="3188"/>
                  </a:lnTo>
                  <a:lnTo>
                    <a:pt x="6091" y="3079"/>
                  </a:lnTo>
                  <a:lnTo>
                    <a:pt x="6091" y="1965"/>
                  </a:lnTo>
                  <a:lnTo>
                    <a:pt x="6091" y="1856"/>
                  </a:lnTo>
                  <a:lnTo>
                    <a:pt x="6244" y="1703"/>
                  </a:lnTo>
                  <a:close/>
                  <a:moveTo>
                    <a:pt x="27114" y="5022"/>
                  </a:moveTo>
                  <a:lnTo>
                    <a:pt x="27114" y="18316"/>
                  </a:lnTo>
                  <a:lnTo>
                    <a:pt x="8296" y="18316"/>
                  </a:lnTo>
                  <a:lnTo>
                    <a:pt x="8296" y="5022"/>
                  </a:lnTo>
                  <a:close/>
                  <a:moveTo>
                    <a:pt x="16897" y="21918"/>
                  </a:moveTo>
                  <a:lnTo>
                    <a:pt x="16897" y="24909"/>
                  </a:lnTo>
                  <a:lnTo>
                    <a:pt x="14649" y="24909"/>
                  </a:lnTo>
                  <a:lnTo>
                    <a:pt x="16897" y="21918"/>
                  </a:lnTo>
                  <a:close/>
                  <a:moveTo>
                    <a:pt x="18556" y="21918"/>
                  </a:moveTo>
                  <a:lnTo>
                    <a:pt x="20783" y="24909"/>
                  </a:lnTo>
                  <a:lnTo>
                    <a:pt x="18556" y="24909"/>
                  </a:lnTo>
                  <a:lnTo>
                    <a:pt x="18556" y="21918"/>
                  </a:lnTo>
                  <a:close/>
                  <a:moveTo>
                    <a:pt x="6375" y="1"/>
                  </a:moveTo>
                  <a:lnTo>
                    <a:pt x="5982" y="22"/>
                  </a:lnTo>
                  <a:lnTo>
                    <a:pt x="5284" y="328"/>
                  </a:lnTo>
                  <a:lnTo>
                    <a:pt x="4760" y="852"/>
                  </a:lnTo>
                  <a:lnTo>
                    <a:pt x="4476" y="1550"/>
                  </a:lnTo>
                  <a:lnTo>
                    <a:pt x="4454" y="1943"/>
                  </a:lnTo>
                  <a:lnTo>
                    <a:pt x="4454" y="3057"/>
                  </a:lnTo>
                  <a:lnTo>
                    <a:pt x="4476" y="3450"/>
                  </a:lnTo>
                  <a:lnTo>
                    <a:pt x="4760" y="4148"/>
                  </a:lnTo>
                  <a:lnTo>
                    <a:pt x="5284" y="4672"/>
                  </a:lnTo>
                  <a:lnTo>
                    <a:pt x="5982" y="4978"/>
                  </a:lnTo>
                  <a:lnTo>
                    <a:pt x="6375" y="5000"/>
                  </a:lnTo>
                  <a:lnTo>
                    <a:pt x="6659" y="5000"/>
                  </a:lnTo>
                  <a:lnTo>
                    <a:pt x="6659" y="18294"/>
                  </a:lnTo>
                  <a:lnTo>
                    <a:pt x="5546" y="18294"/>
                  </a:lnTo>
                  <a:lnTo>
                    <a:pt x="5546" y="19954"/>
                  </a:lnTo>
                  <a:lnTo>
                    <a:pt x="16264" y="19954"/>
                  </a:lnTo>
                  <a:lnTo>
                    <a:pt x="12575" y="24953"/>
                  </a:lnTo>
                  <a:lnTo>
                    <a:pt x="1" y="24953"/>
                  </a:lnTo>
                  <a:lnTo>
                    <a:pt x="1" y="26612"/>
                  </a:lnTo>
                  <a:lnTo>
                    <a:pt x="35409" y="26612"/>
                  </a:lnTo>
                  <a:lnTo>
                    <a:pt x="35409" y="24953"/>
                  </a:lnTo>
                  <a:lnTo>
                    <a:pt x="22835" y="24953"/>
                  </a:lnTo>
                  <a:lnTo>
                    <a:pt x="19146" y="19954"/>
                  </a:lnTo>
                  <a:lnTo>
                    <a:pt x="29886" y="19954"/>
                  </a:lnTo>
                  <a:lnTo>
                    <a:pt x="29886" y="18294"/>
                  </a:lnTo>
                  <a:lnTo>
                    <a:pt x="28795" y="18294"/>
                  </a:lnTo>
                  <a:lnTo>
                    <a:pt x="28795" y="5000"/>
                  </a:lnTo>
                  <a:lnTo>
                    <a:pt x="29057" y="5000"/>
                  </a:lnTo>
                  <a:lnTo>
                    <a:pt x="29450" y="4978"/>
                  </a:lnTo>
                  <a:lnTo>
                    <a:pt x="30148" y="4672"/>
                  </a:lnTo>
                  <a:lnTo>
                    <a:pt x="30672" y="4148"/>
                  </a:lnTo>
                  <a:lnTo>
                    <a:pt x="30978" y="3450"/>
                  </a:lnTo>
                  <a:lnTo>
                    <a:pt x="31000" y="3057"/>
                  </a:lnTo>
                  <a:lnTo>
                    <a:pt x="31000" y="1943"/>
                  </a:lnTo>
                  <a:lnTo>
                    <a:pt x="30978" y="1550"/>
                  </a:lnTo>
                  <a:lnTo>
                    <a:pt x="30672" y="852"/>
                  </a:lnTo>
                  <a:lnTo>
                    <a:pt x="30148" y="328"/>
                  </a:lnTo>
                  <a:lnTo>
                    <a:pt x="29450" y="22"/>
                  </a:lnTo>
                  <a:lnTo>
                    <a:pt x="290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4829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41"/>
          <p:cNvSpPr/>
          <p:nvPr/>
        </p:nvSpPr>
        <p:spPr>
          <a:xfrm>
            <a:off x="6660425" y="463075"/>
            <a:ext cx="1148250" cy="1089950"/>
          </a:xfrm>
          <a:custGeom>
            <a:avLst/>
            <a:gdLst/>
            <a:ahLst/>
            <a:cxnLst/>
            <a:rect l="l" t="t" r="r" b="b"/>
            <a:pathLst>
              <a:path w="45930" h="43598" extrusionOk="0">
                <a:moveTo>
                  <a:pt x="27755" y="0"/>
                </a:moveTo>
                <a:lnTo>
                  <a:pt x="25171" y="206"/>
                </a:lnTo>
                <a:lnTo>
                  <a:pt x="22611" y="663"/>
                </a:lnTo>
                <a:lnTo>
                  <a:pt x="20073" y="1372"/>
                </a:lnTo>
                <a:lnTo>
                  <a:pt x="17581" y="2287"/>
                </a:lnTo>
                <a:lnTo>
                  <a:pt x="15204" y="3407"/>
                </a:lnTo>
                <a:lnTo>
                  <a:pt x="12940" y="4687"/>
                </a:lnTo>
                <a:lnTo>
                  <a:pt x="10837" y="6150"/>
                </a:lnTo>
                <a:lnTo>
                  <a:pt x="8940" y="7728"/>
                </a:lnTo>
                <a:lnTo>
                  <a:pt x="8071" y="8574"/>
                </a:lnTo>
                <a:lnTo>
                  <a:pt x="7408" y="9259"/>
                </a:lnTo>
                <a:lnTo>
                  <a:pt x="6173" y="10700"/>
                </a:lnTo>
                <a:lnTo>
                  <a:pt x="5602" y="11431"/>
                </a:lnTo>
                <a:lnTo>
                  <a:pt x="4710" y="12689"/>
                </a:lnTo>
                <a:lnTo>
                  <a:pt x="3110" y="15524"/>
                </a:lnTo>
                <a:lnTo>
                  <a:pt x="1761" y="18656"/>
                </a:lnTo>
                <a:lnTo>
                  <a:pt x="732" y="22016"/>
                </a:lnTo>
                <a:lnTo>
                  <a:pt x="389" y="23731"/>
                </a:lnTo>
                <a:lnTo>
                  <a:pt x="206" y="24897"/>
                </a:lnTo>
                <a:lnTo>
                  <a:pt x="1" y="27252"/>
                </a:lnTo>
                <a:lnTo>
                  <a:pt x="23" y="29584"/>
                </a:lnTo>
                <a:lnTo>
                  <a:pt x="321" y="31847"/>
                </a:lnTo>
                <a:lnTo>
                  <a:pt x="869" y="34019"/>
                </a:lnTo>
                <a:lnTo>
                  <a:pt x="1738" y="36076"/>
                </a:lnTo>
                <a:lnTo>
                  <a:pt x="2927" y="37974"/>
                </a:lnTo>
                <a:lnTo>
                  <a:pt x="4436" y="39666"/>
                </a:lnTo>
                <a:lnTo>
                  <a:pt x="5350" y="40420"/>
                </a:lnTo>
                <a:lnTo>
                  <a:pt x="5853" y="40786"/>
                </a:lnTo>
                <a:lnTo>
                  <a:pt x="6905" y="41449"/>
                </a:lnTo>
                <a:lnTo>
                  <a:pt x="8551" y="42272"/>
                </a:lnTo>
                <a:lnTo>
                  <a:pt x="10860" y="43049"/>
                </a:lnTo>
                <a:lnTo>
                  <a:pt x="13283" y="43461"/>
                </a:lnTo>
                <a:lnTo>
                  <a:pt x="15775" y="43598"/>
                </a:lnTo>
                <a:lnTo>
                  <a:pt x="18290" y="43484"/>
                </a:lnTo>
                <a:lnTo>
                  <a:pt x="20759" y="43163"/>
                </a:lnTo>
                <a:lnTo>
                  <a:pt x="23160" y="42683"/>
                </a:lnTo>
                <a:lnTo>
                  <a:pt x="24326" y="42386"/>
                </a:lnTo>
                <a:lnTo>
                  <a:pt x="25537" y="42066"/>
                </a:lnTo>
                <a:lnTo>
                  <a:pt x="27915" y="41266"/>
                </a:lnTo>
                <a:lnTo>
                  <a:pt x="29081" y="40832"/>
                </a:lnTo>
                <a:lnTo>
                  <a:pt x="30224" y="40329"/>
                </a:lnTo>
                <a:lnTo>
                  <a:pt x="32464" y="39208"/>
                </a:lnTo>
                <a:lnTo>
                  <a:pt x="34613" y="37905"/>
                </a:lnTo>
                <a:lnTo>
                  <a:pt x="36625" y="36419"/>
                </a:lnTo>
                <a:lnTo>
                  <a:pt x="38500" y="34773"/>
                </a:lnTo>
                <a:lnTo>
                  <a:pt x="40215" y="32967"/>
                </a:lnTo>
                <a:lnTo>
                  <a:pt x="41746" y="31001"/>
                </a:lnTo>
                <a:lnTo>
                  <a:pt x="43072" y="28898"/>
                </a:lnTo>
                <a:lnTo>
                  <a:pt x="43644" y="27778"/>
                </a:lnTo>
                <a:lnTo>
                  <a:pt x="44192" y="26657"/>
                </a:lnTo>
                <a:lnTo>
                  <a:pt x="45015" y="24303"/>
                </a:lnTo>
                <a:lnTo>
                  <a:pt x="45610" y="21856"/>
                </a:lnTo>
                <a:lnTo>
                  <a:pt x="45907" y="19364"/>
                </a:lnTo>
                <a:lnTo>
                  <a:pt x="45930" y="16872"/>
                </a:lnTo>
                <a:lnTo>
                  <a:pt x="45656" y="14381"/>
                </a:lnTo>
                <a:lnTo>
                  <a:pt x="45061" y="11980"/>
                </a:lnTo>
                <a:lnTo>
                  <a:pt x="44192" y="9648"/>
                </a:lnTo>
                <a:lnTo>
                  <a:pt x="43621" y="8528"/>
                </a:lnTo>
                <a:lnTo>
                  <a:pt x="43278" y="7911"/>
                </a:lnTo>
                <a:lnTo>
                  <a:pt x="42501" y="6745"/>
                </a:lnTo>
                <a:lnTo>
                  <a:pt x="41701" y="5693"/>
                </a:lnTo>
                <a:lnTo>
                  <a:pt x="40809" y="4733"/>
                </a:lnTo>
                <a:lnTo>
                  <a:pt x="39391" y="3453"/>
                </a:lnTo>
                <a:lnTo>
                  <a:pt x="37334" y="2104"/>
                </a:lnTo>
                <a:lnTo>
                  <a:pt x="35093" y="1098"/>
                </a:lnTo>
                <a:lnTo>
                  <a:pt x="32739" y="412"/>
                </a:lnTo>
                <a:lnTo>
                  <a:pt x="30270" y="46"/>
                </a:lnTo>
                <a:lnTo>
                  <a:pt x="277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2" name="Google Shape;1122;p41"/>
          <p:cNvGrpSpPr/>
          <p:nvPr/>
        </p:nvGrpSpPr>
        <p:grpSpPr>
          <a:xfrm>
            <a:off x="5357715" y="555050"/>
            <a:ext cx="243082" cy="242093"/>
            <a:chOff x="6547165" y="297900"/>
            <a:chExt cx="243082" cy="242093"/>
          </a:xfrm>
        </p:grpSpPr>
        <p:sp>
          <p:nvSpPr>
            <p:cNvPr id="1123" name="Google Shape;1123;p41"/>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41"/>
          <p:cNvGrpSpPr/>
          <p:nvPr/>
        </p:nvGrpSpPr>
        <p:grpSpPr>
          <a:xfrm>
            <a:off x="5490820" y="3136932"/>
            <a:ext cx="259833" cy="260997"/>
            <a:chOff x="6548002" y="3230725"/>
            <a:chExt cx="217525" cy="218499"/>
          </a:xfrm>
        </p:grpSpPr>
        <p:sp>
          <p:nvSpPr>
            <p:cNvPr id="1128" name="Google Shape;1128;p41"/>
            <p:cNvSpPr/>
            <p:nvPr/>
          </p:nvSpPr>
          <p:spPr>
            <a:xfrm>
              <a:off x="6651382" y="3230725"/>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6651382" y="3377971"/>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6695298" y="3333118"/>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6548002" y="3333118"/>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41"/>
          <p:cNvGrpSpPr/>
          <p:nvPr/>
        </p:nvGrpSpPr>
        <p:grpSpPr>
          <a:xfrm>
            <a:off x="4215293" y="4051946"/>
            <a:ext cx="162726" cy="162064"/>
            <a:chOff x="5609968" y="939246"/>
            <a:chExt cx="162726" cy="162064"/>
          </a:xfrm>
        </p:grpSpPr>
        <p:sp>
          <p:nvSpPr>
            <p:cNvPr id="1133" name="Google Shape;1133;p41"/>
            <p:cNvSpPr/>
            <p:nvPr/>
          </p:nvSpPr>
          <p:spPr>
            <a:xfrm>
              <a:off x="5686234" y="939246"/>
              <a:ext cx="9215" cy="52927"/>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5686234" y="1048699"/>
              <a:ext cx="9215" cy="52611"/>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5719752" y="1015828"/>
              <a:ext cx="52942" cy="9230"/>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5609968" y="1015828"/>
              <a:ext cx="52942" cy="9230"/>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1"/>
          <p:cNvGrpSpPr/>
          <p:nvPr/>
        </p:nvGrpSpPr>
        <p:grpSpPr>
          <a:xfrm>
            <a:off x="452340" y="855350"/>
            <a:ext cx="243082" cy="242093"/>
            <a:chOff x="6547165" y="297900"/>
            <a:chExt cx="243082" cy="242093"/>
          </a:xfrm>
        </p:grpSpPr>
        <p:sp>
          <p:nvSpPr>
            <p:cNvPr id="1138" name="Google Shape;1138;p41"/>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2" name="Google Shape;1142;p41"/>
          <p:cNvGrpSpPr/>
          <p:nvPr/>
        </p:nvGrpSpPr>
        <p:grpSpPr>
          <a:xfrm>
            <a:off x="1856045" y="4685507"/>
            <a:ext cx="259833" cy="260997"/>
            <a:chOff x="6548002" y="3230725"/>
            <a:chExt cx="217525" cy="218499"/>
          </a:xfrm>
        </p:grpSpPr>
        <p:sp>
          <p:nvSpPr>
            <p:cNvPr id="1143" name="Google Shape;1143;p41"/>
            <p:cNvSpPr/>
            <p:nvPr/>
          </p:nvSpPr>
          <p:spPr>
            <a:xfrm>
              <a:off x="6651382" y="3230725"/>
              <a:ext cx="11750" cy="71253"/>
            </a:xfrm>
            <a:custGeom>
              <a:avLst/>
              <a:gdLst/>
              <a:ahLst/>
              <a:cxnLst/>
              <a:rect l="l" t="t" r="r" b="b"/>
              <a:pathLst>
                <a:path w="263" h="1595" extrusionOk="0">
                  <a:moveTo>
                    <a:pt x="1" y="0"/>
                  </a:moveTo>
                  <a:lnTo>
                    <a:pt x="1" y="1594"/>
                  </a:lnTo>
                  <a:lnTo>
                    <a:pt x="263" y="1594"/>
                  </a:lnTo>
                  <a:lnTo>
                    <a:pt x="263" y="0"/>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a:off x="6651382" y="3377971"/>
              <a:ext cx="11750" cy="71253"/>
            </a:xfrm>
            <a:custGeom>
              <a:avLst/>
              <a:gdLst/>
              <a:ahLst/>
              <a:cxnLst/>
              <a:rect l="l" t="t" r="r" b="b"/>
              <a:pathLst>
                <a:path w="263" h="1595" extrusionOk="0">
                  <a:moveTo>
                    <a:pt x="1" y="1"/>
                  </a:moveTo>
                  <a:lnTo>
                    <a:pt x="1" y="1594"/>
                  </a:lnTo>
                  <a:lnTo>
                    <a:pt x="263" y="1594"/>
                  </a:lnTo>
                  <a:lnTo>
                    <a:pt x="26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a:off x="6695298" y="3333118"/>
              <a:ext cx="70229" cy="12732"/>
            </a:xfrm>
            <a:custGeom>
              <a:avLst/>
              <a:gdLst/>
              <a:ahLst/>
              <a:cxnLst/>
              <a:rect l="l" t="t" r="r" b="b"/>
              <a:pathLst>
                <a:path w="1572" h="285" extrusionOk="0">
                  <a:moveTo>
                    <a:pt x="0" y="1"/>
                  </a:moveTo>
                  <a:lnTo>
                    <a:pt x="0" y="284"/>
                  </a:lnTo>
                  <a:lnTo>
                    <a:pt x="1572" y="284"/>
                  </a:lnTo>
                  <a:lnTo>
                    <a:pt x="1572"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6548002" y="3333118"/>
              <a:ext cx="70274" cy="12732"/>
            </a:xfrm>
            <a:custGeom>
              <a:avLst/>
              <a:gdLst/>
              <a:ahLst/>
              <a:cxnLst/>
              <a:rect l="l" t="t" r="r" b="b"/>
              <a:pathLst>
                <a:path w="1573" h="285" extrusionOk="0">
                  <a:moveTo>
                    <a:pt x="1" y="1"/>
                  </a:moveTo>
                  <a:lnTo>
                    <a:pt x="1" y="284"/>
                  </a:lnTo>
                  <a:lnTo>
                    <a:pt x="1573" y="284"/>
                  </a:lnTo>
                  <a:lnTo>
                    <a:pt x="1573" y="1"/>
                  </a:ln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7" name="Google Shape;1147;p41"/>
          <p:cNvGrpSpPr/>
          <p:nvPr/>
        </p:nvGrpSpPr>
        <p:grpSpPr>
          <a:xfrm>
            <a:off x="2885202" y="190463"/>
            <a:ext cx="243082" cy="242093"/>
            <a:chOff x="6547165" y="297900"/>
            <a:chExt cx="243082" cy="242093"/>
          </a:xfrm>
        </p:grpSpPr>
        <p:sp>
          <p:nvSpPr>
            <p:cNvPr id="1148" name="Google Shape;1148;p41"/>
            <p:cNvSpPr/>
            <p:nvPr/>
          </p:nvSpPr>
          <p:spPr>
            <a:xfrm>
              <a:off x="6661093" y="297900"/>
              <a:ext cx="13765" cy="79061"/>
            </a:xfrm>
            <a:custGeom>
              <a:avLst/>
              <a:gdLst/>
              <a:ahLst/>
              <a:cxnLst/>
              <a:rect l="l" t="t" r="r" b="b"/>
              <a:pathLst>
                <a:path w="612" h="3515" extrusionOk="0">
                  <a:moveTo>
                    <a:pt x="0" y="0"/>
                  </a:moveTo>
                  <a:lnTo>
                    <a:pt x="0" y="3515"/>
                  </a:lnTo>
                  <a:lnTo>
                    <a:pt x="611" y="3515"/>
                  </a:lnTo>
                  <a:lnTo>
                    <a:pt x="611" y="0"/>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6661093" y="461404"/>
              <a:ext cx="13765" cy="78589"/>
            </a:xfrm>
            <a:custGeom>
              <a:avLst/>
              <a:gdLst/>
              <a:ahLst/>
              <a:cxnLst/>
              <a:rect l="l" t="t" r="r" b="b"/>
              <a:pathLst>
                <a:path w="612" h="3494" extrusionOk="0">
                  <a:moveTo>
                    <a:pt x="0" y="1"/>
                  </a:moveTo>
                  <a:lnTo>
                    <a:pt x="0" y="3494"/>
                  </a:lnTo>
                  <a:lnTo>
                    <a:pt x="611" y="3494"/>
                  </a:lnTo>
                  <a:lnTo>
                    <a:pt x="611"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6711163" y="412301"/>
              <a:ext cx="79084" cy="13788"/>
            </a:xfrm>
            <a:custGeom>
              <a:avLst/>
              <a:gdLst/>
              <a:ahLst/>
              <a:cxnLst/>
              <a:rect l="l" t="t" r="r" b="b"/>
              <a:pathLst>
                <a:path w="3516" h="613" extrusionOk="0">
                  <a:moveTo>
                    <a:pt x="1" y="1"/>
                  </a:moveTo>
                  <a:lnTo>
                    <a:pt x="1"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6547165" y="412301"/>
              <a:ext cx="79084" cy="13788"/>
            </a:xfrm>
            <a:custGeom>
              <a:avLst/>
              <a:gdLst/>
              <a:ahLst/>
              <a:cxnLst/>
              <a:rect l="l" t="t" r="r" b="b"/>
              <a:pathLst>
                <a:path w="3516" h="613" extrusionOk="0">
                  <a:moveTo>
                    <a:pt x="0" y="1"/>
                  </a:moveTo>
                  <a:lnTo>
                    <a:pt x="0" y="612"/>
                  </a:lnTo>
                  <a:lnTo>
                    <a:pt x="3515" y="612"/>
                  </a:lnTo>
                  <a:lnTo>
                    <a:pt x="3515" y="1"/>
                  </a:lnTo>
                  <a:close/>
                </a:path>
              </a:pathLst>
            </a:custGeom>
            <a:solidFill>
              <a:srgbClr val="FFFFFF"/>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2" name="Google Shape;1152;p41"/>
          <p:cNvSpPr txBox="1">
            <a:spLocks noGrp="1"/>
          </p:cNvSpPr>
          <p:nvPr>
            <p:ph type="title"/>
          </p:nvPr>
        </p:nvSpPr>
        <p:spPr>
          <a:xfrm>
            <a:off x="720000" y="1283500"/>
            <a:ext cx="4573500" cy="2586000"/>
          </a:xfrm>
          <a:prstGeom prst="rect">
            <a:avLst/>
          </a:prstGeom>
        </p:spPr>
        <p:txBody>
          <a:bodyPr spcFirstLastPara="1" wrap="square" lIns="91425" tIns="91425" rIns="91425" bIns="91425" anchor="ctr" anchorCtr="0">
            <a:noAutofit/>
          </a:bodyPr>
          <a:lstStyle/>
          <a:p>
            <a:r>
              <a:rPr lang="en-GB" sz="6600" dirty="0" err="1"/>
              <a:t>Metodologi</a:t>
            </a:r>
            <a:r>
              <a:rPr lang="en-GB" sz="6600" dirty="0"/>
              <a:t> </a:t>
            </a:r>
            <a:r>
              <a:rPr lang="en-GB" sz="6600" dirty="0" err="1"/>
              <a:t>Penelitian</a:t>
            </a:r>
            <a:endParaRPr lang="en-GB" sz="6600" dirty="0"/>
          </a:p>
        </p:txBody>
      </p:sp>
    </p:spTree>
  </p:cSld>
  <p:clrMapOvr>
    <a:masterClrMapping/>
  </p:clrMapOvr>
</p:sld>
</file>

<file path=ppt/theme/theme1.xml><?xml version="1.0" encoding="utf-8"?>
<a:theme xmlns:a="http://schemas.openxmlformats.org/drawingml/2006/main" name="Blog SEO: Advices to optimize Posts by Slidesgo">
  <a:themeElements>
    <a:clrScheme name="Simple Light">
      <a:dk1>
        <a:srgbClr val="000000"/>
      </a:dk1>
      <a:lt1>
        <a:srgbClr val="FFFFFF"/>
      </a:lt1>
      <a:dk2>
        <a:srgbClr val="000000"/>
      </a:dk2>
      <a:lt2>
        <a:srgbClr val="6EDBFC"/>
      </a:lt2>
      <a:accent1>
        <a:srgbClr val="07A2D1"/>
      </a:accent1>
      <a:accent2>
        <a:srgbClr val="B6EEFF"/>
      </a:accent2>
      <a:accent3>
        <a:srgbClr val="FFD966"/>
      </a:accent3>
      <a:accent4>
        <a:srgbClr val="6EDBFC"/>
      </a:accent4>
      <a:accent5>
        <a:srgbClr val="07A2D1"/>
      </a:accent5>
      <a:accent6>
        <a:srgbClr val="B6EEFF"/>
      </a:accent6>
      <a:hlink>
        <a:srgbClr val="FFD96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924</Words>
  <Application>Microsoft Office PowerPoint</Application>
  <PresentationFormat>Peragaan Layar (16:9)</PresentationFormat>
  <Paragraphs>95</Paragraphs>
  <Slides>17</Slides>
  <Notes>17</Notes>
  <HiddenSlides>0</HiddenSlides>
  <MMClips>0</MMClips>
  <ScaleCrop>false</ScaleCrop>
  <HeadingPairs>
    <vt:vector size="6" baseType="variant">
      <vt:variant>
        <vt:lpstr>Font Dipakai</vt:lpstr>
      </vt:variant>
      <vt:variant>
        <vt:i4>6</vt:i4>
      </vt:variant>
      <vt:variant>
        <vt:lpstr>Tema</vt:lpstr>
      </vt:variant>
      <vt:variant>
        <vt:i4>1</vt:i4>
      </vt:variant>
      <vt:variant>
        <vt:lpstr>Judul Slide</vt:lpstr>
      </vt:variant>
      <vt:variant>
        <vt:i4>17</vt:i4>
      </vt:variant>
    </vt:vector>
  </HeadingPairs>
  <TitlesOfParts>
    <vt:vector size="24" baseType="lpstr">
      <vt:lpstr>Alfa Slab One</vt:lpstr>
      <vt:lpstr>Signika</vt:lpstr>
      <vt:lpstr>Luckiest Guy</vt:lpstr>
      <vt:lpstr>Arial</vt:lpstr>
      <vt:lpstr>Poppins Light</vt:lpstr>
      <vt:lpstr>Poppins</vt:lpstr>
      <vt:lpstr>Blog SEO: Advices to optimize Posts by Slidesgo</vt:lpstr>
      <vt:lpstr>“Chat Bot Send to WhatsApp: Aplikasi AI Mengirim Pesan Secara Otomatis Ke WhatsApp</vt:lpstr>
      <vt:lpstr>Ageng Kurniawan  (22091397077) Sintiya    (22091397079) M. Adhiel Vinco Auky   (22091397089) Amallia Berliany Putri  (22091397102) Muhammad Satria Cahya N. (22091397110)</vt:lpstr>
      <vt:lpstr>1</vt:lpstr>
      <vt:lpstr>Pengertian</vt:lpstr>
      <vt:lpstr>Rumusan Masalah</vt:lpstr>
      <vt:lpstr>1</vt:lpstr>
      <vt:lpstr>Konsep Chat Bot Send to WhatsApp AI</vt:lpstr>
      <vt:lpstr>Tantangan dan Hambatan</vt:lpstr>
      <vt:lpstr>Metodologi Penelitian</vt:lpstr>
      <vt:lpstr>Pengembangan Model AI</vt:lpstr>
      <vt:lpstr>Peningkatan dan Perbaikan</vt:lpstr>
      <vt:lpstr>Hasil dan Pembahasan </vt:lpstr>
      <vt:lpstr>Anitation</vt:lpstr>
      <vt:lpstr>Output Source Code</vt:lpstr>
      <vt:lpstr>Hasil dari Output</vt:lpstr>
      <vt:lpstr>Kesimpulan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“Chatbot: Aplikasi AI Mengirim Pesan WhatsApps secara Otomatis</dc:title>
  <dc:creator>Ageng Kurniawan</dc:creator>
  <cp:lastModifiedBy>Ageng Kurniawan</cp:lastModifiedBy>
  <cp:revision>1161</cp:revision>
  <dcterms:modified xsi:type="dcterms:W3CDTF">2023-10-20T03:15:47Z</dcterms:modified>
</cp:coreProperties>
</file>