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48CA-731D-4074-854A-9C62330041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0AA9-59D8-4473-84A2-1B1A55E1B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63" y="1658403"/>
            <a:ext cx="3468077" cy="4605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1768" y="2304288"/>
            <a:ext cx="5056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)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diperiksa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False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3255264"/>
            <a:ext cx="1694688" cy="1600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743708" y="1286764"/>
            <a:ext cx="4516120" cy="5496560"/>
          </a:xfrm>
          <a:prstGeom prst="arc">
            <a:avLst>
              <a:gd name="adj1" fmla="val 5190465"/>
              <a:gd name="adj2" fmla="val 15493962"/>
            </a:avLst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43" y="1690688"/>
            <a:ext cx="5535557" cy="4659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1520" y="2384475"/>
            <a:ext cx="4272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TRUE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21560" y="1985264"/>
            <a:ext cx="1694688" cy="1600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2793"/>
            <a:ext cx="7124383" cy="540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Transfer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Proses:</a:t>
            </a:r>
          </a:p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smtClean="0"/>
              <a:t>PIN</a:t>
            </a:r>
          </a:p>
          <a:p>
            <a:r>
              <a:rPr lang="en-US" dirty="0" err="1" smtClean="0"/>
              <a:t>Memasukkan</a:t>
            </a:r>
            <a:r>
              <a:rPr lang="en-US" dirty="0" smtClean="0"/>
              <a:t> no.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PIN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nominal yang </a:t>
            </a:r>
            <a:r>
              <a:rPr lang="en-US" dirty="0" err="1" smtClean="0"/>
              <a:t>ditransfer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mencukupi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proses transfer,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proses transfer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Flowchartnya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Studi</a:t>
            </a:r>
            <a:r>
              <a:rPr lang="en-US" sz="4000" dirty="0" smtClean="0"/>
              <a:t> </a:t>
            </a:r>
            <a:r>
              <a:rPr lang="en-US" sz="4000" dirty="0" err="1" smtClean="0"/>
              <a:t>kasus</a:t>
            </a:r>
            <a:r>
              <a:rPr lang="en-US" sz="4000" dirty="0" smtClean="0"/>
              <a:t>: </a:t>
            </a:r>
            <a:r>
              <a:rPr lang="en-US" sz="4000" dirty="0" err="1" smtClean="0"/>
              <a:t>Menghitung</a:t>
            </a:r>
            <a:r>
              <a:rPr lang="en-US" sz="4000" dirty="0" smtClean="0"/>
              <a:t> Body Mass Index (BMI)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10" y="1625600"/>
            <a:ext cx="4511883" cy="189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93" y="2844800"/>
            <a:ext cx="7430364" cy="305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56510"/>
            <a:ext cx="10687363" cy="19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Kedai</a:t>
            </a:r>
            <a:r>
              <a:rPr lang="en-US" dirty="0" smtClean="0"/>
              <a:t> Ice Cream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kedai</a:t>
            </a:r>
            <a:r>
              <a:rPr lang="en-US" dirty="0" smtClean="0"/>
              <a:t> ice cream </a:t>
            </a:r>
            <a:r>
              <a:rPr lang="en-US" dirty="0" err="1" smtClean="0"/>
              <a:t>menjual</a:t>
            </a:r>
            <a:r>
              <a:rPr lang="en-US" dirty="0" smtClean="0"/>
              <a:t> 3 </a:t>
            </a:r>
            <a:r>
              <a:rPr lang="en-US" dirty="0" err="1" smtClean="0"/>
              <a:t>varian</a:t>
            </a:r>
            <a:r>
              <a:rPr lang="en-US" dirty="0" smtClean="0"/>
              <a:t> rasa,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15000 per-</a:t>
            </a:r>
            <a:r>
              <a:rPr lang="en-US" dirty="0" err="1" smtClean="0"/>
              <a:t>porsi</a:t>
            </a:r>
            <a:r>
              <a:rPr lang="en-US" dirty="0" smtClean="0"/>
              <a:t>, Vanilla </a:t>
            </a:r>
            <a:r>
              <a:rPr lang="en-US" dirty="0" err="1" smtClean="0"/>
              <a:t>Rp</a:t>
            </a:r>
            <a:r>
              <a:rPr lang="en-US" dirty="0" smtClean="0"/>
              <a:t> 12000 per-</a:t>
            </a:r>
            <a:r>
              <a:rPr lang="en-US" dirty="0" err="1" smtClean="0"/>
              <a:t>porsi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Strawberry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14000 per-</a:t>
            </a:r>
            <a:r>
              <a:rPr lang="en-US" dirty="0" err="1" smtClean="0"/>
              <a:t>porsi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varian</a:t>
            </a:r>
            <a:r>
              <a:rPr lang="en-US" dirty="0" smtClean="0"/>
              <a:t> rasa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10%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yang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pasangannya</a:t>
            </a:r>
            <a:r>
              <a:rPr lang="en-US" dirty="0" smtClean="0"/>
              <a:t> (</a:t>
            </a:r>
            <a:r>
              <a:rPr lang="en-US" dirty="0" err="1" smtClean="0"/>
              <a:t>Suami</a:t>
            </a:r>
            <a:r>
              <a:rPr lang="en-US" dirty="0" smtClean="0"/>
              <a:t>/</a:t>
            </a:r>
            <a:r>
              <a:rPr lang="en-US" dirty="0" err="1" smtClean="0"/>
              <a:t>Istri</a:t>
            </a:r>
            <a:r>
              <a:rPr lang="en-US" dirty="0" smtClean="0"/>
              <a:t>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5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Flowchart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total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dibayar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en-US" dirty="0" smtClean="0"/>
          </a:p>
          <a:p>
            <a:r>
              <a:rPr lang="en-US" dirty="0" smtClean="0"/>
              <a:t>CONTOH: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fulan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r>
              <a:rPr lang="en-US" dirty="0" smtClean="0"/>
              <a:t> 1, strawberry 1, </a:t>
            </a:r>
            <a:r>
              <a:rPr lang="en-US" dirty="0" err="1" smtClean="0"/>
              <a:t>dan</a:t>
            </a:r>
            <a:r>
              <a:rPr lang="en-US" dirty="0" smtClean="0"/>
              <a:t> vanilla 1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istrinya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fulan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Studi Kasus</vt:lpstr>
      <vt:lpstr>Percabangan bertingkat</vt:lpstr>
      <vt:lpstr>Percabangan Bersarang</vt:lpstr>
      <vt:lpstr>Gabungan Keduanya</vt:lpstr>
      <vt:lpstr>Studi kasus: Transfer antar rekening bank</vt:lpstr>
      <vt:lpstr>Studi kasus: Menghitung Body Mass Index (BMI)</vt:lpstr>
      <vt:lpstr>Contoh:</vt:lpstr>
      <vt:lpstr>Studi Kasus: Kedai Ice Cream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</dc:title>
  <dc:creator>Hudzaifah</dc:creator>
  <cp:lastModifiedBy>Hudzaifah</cp:lastModifiedBy>
  <cp:revision>5</cp:revision>
  <dcterms:created xsi:type="dcterms:W3CDTF">2019-09-24T07:51:04Z</dcterms:created>
  <dcterms:modified xsi:type="dcterms:W3CDTF">2019-10-06T03:28:13Z</dcterms:modified>
</cp:coreProperties>
</file>