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notesMasters/notesMaster2.xml" ContentType="application/vnd.openxmlformats-officedocument.presentationml.notesMaster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theme/theme4.xml" ContentType="application/vnd.openxmlformats-officedocument.them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8"/>
  </p:sldMasterIdLst>
  <p:notesMasterIdLst>
    <p:notesMasterId r:id="rId10"/>
  </p:notesMasterIdLst>
  <p:sldIdLst>
    <p:sldId id="256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 /><Relationship Id="rId3" Type="http://schemas.openxmlformats.org/officeDocument/2006/relationships/notesMaster" Target="notesMasters/notesMaster1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11" Type="http://schemas.openxmlformats.org/officeDocument/2006/relationships/theme" Target="theme/theme3.xml" /><Relationship Id="rId5" Type="http://schemas.openxmlformats.org/officeDocument/2006/relationships/viewProps" Target="viewProps.xml" /><Relationship Id="rId10" Type="http://schemas.openxmlformats.org/officeDocument/2006/relationships/notesMaster" Target="notesMasters/notesMaster2.xml" /><Relationship Id="rId4" Type="http://schemas.openxmlformats.org/officeDocument/2006/relationships/presProps" Target="presProps.xml" /><Relationship Id="rId9" Type="http://schemas.openxmlformats.org/officeDocument/2006/relationships/slide" Target="slides/slide2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_rels/notes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Masters/notesMaster2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2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 /><Relationship Id="rId1" Type="http://schemas.openxmlformats.org/officeDocument/2006/relationships/slideLayout" Target="../slideLayouts/slideLayout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</a:p>
          <a:p>
            <a:r>
              <a:rPr lang="en-US" sz="2400" dirty="0"/>
              <a:t>REGISTER NO AND NMID: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</a:p>
          <a:p>
            <a:r>
              <a:rPr lang="en-US" sz="2400" dirty="0"/>
              <a:t>COLLEGE: COLLEGE/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BB3E7-2F06-1E3C-A04F-F238DDD47BBB}"/>
              </a:ext>
            </a:extLst>
          </p:cNvPr>
          <p:cNvSpPr txBox="1"/>
          <p:nvPr/>
        </p:nvSpPr>
        <p:spPr>
          <a:xfrm>
            <a:off x="6812026" y="4437268"/>
            <a:ext cx="3057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/>
              <a:t>Swami Vivekananda arts </a:t>
            </a:r>
            <a:r>
              <a:rPr lang="en-IN" b="1" dirty="0"/>
              <a:t>and science college/ </a:t>
            </a:r>
            <a:r>
              <a:rPr lang="en-IN" b="1" dirty="0" err="1"/>
              <a:t>Annamalai</a:t>
            </a:r>
            <a:r>
              <a:rPr lang="en-IN" b="1" dirty="0"/>
              <a:t> university 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F6F08-A1AE-A620-198D-8058471EC228}"/>
              </a:ext>
            </a:extLst>
          </p:cNvPr>
          <p:cNvSpPr txBox="1"/>
          <p:nvPr/>
        </p:nvSpPr>
        <p:spPr>
          <a:xfrm rot="10800000" flipV="1">
            <a:off x="4791805" y="3361009"/>
            <a:ext cx="4040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 err="1"/>
              <a:t>Sarathi</a:t>
            </a:r>
            <a:r>
              <a:rPr lang="en-IN" b="1" dirty="0"/>
              <a:t> M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80CC75-947B-500F-9D0D-2BA2E29BAD5F}"/>
              </a:ext>
            </a:extLst>
          </p:cNvPr>
          <p:cNvSpPr txBox="1"/>
          <p:nvPr/>
        </p:nvSpPr>
        <p:spPr>
          <a:xfrm rot="10800000" flipV="1">
            <a:off x="4880988" y="4046259"/>
            <a:ext cx="254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 err="1"/>
              <a:t>Bsc</a:t>
            </a:r>
            <a:r>
              <a:rPr lang="en-IN" b="1" dirty="0"/>
              <a:t>. Computer science 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70481-0B48-36BF-3565-B490A55D78D2}"/>
              </a:ext>
            </a:extLst>
          </p:cNvPr>
          <p:cNvSpPr txBox="1"/>
          <p:nvPr/>
        </p:nvSpPr>
        <p:spPr>
          <a:xfrm rot="10800000" flipV="1">
            <a:off x="5698105" y="3725853"/>
            <a:ext cx="345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asanm213anm21324ucsc017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</a:p>
          <a:p>
            <a:r>
              <a:rPr lang="en-US" sz="2400" dirty="0"/>
              <a:t>REGISTER NO AND NMID: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</a:p>
          <a:p>
            <a:r>
              <a:rPr lang="en-US" sz="2400" dirty="0"/>
              <a:t>COLLEGE: COLLEGE/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BB3E7-2F06-1E3C-A04F-F238DDD47BBB}"/>
              </a:ext>
            </a:extLst>
          </p:cNvPr>
          <p:cNvSpPr txBox="1"/>
          <p:nvPr/>
        </p:nvSpPr>
        <p:spPr>
          <a:xfrm>
            <a:off x="6812026" y="4437268"/>
            <a:ext cx="3057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/>
              <a:t>Swami Vivekananda arts </a:t>
            </a:r>
            <a:r>
              <a:rPr lang="en-IN" b="1" dirty="0"/>
              <a:t>and science college/ </a:t>
            </a:r>
            <a:r>
              <a:rPr lang="en-IN" b="1" dirty="0" err="1"/>
              <a:t>Annamalai</a:t>
            </a:r>
            <a:r>
              <a:rPr lang="en-IN" b="1" dirty="0"/>
              <a:t> university 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F6F08-A1AE-A620-198D-8058471EC228}"/>
              </a:ext>
            </a:extLst>
          </p:cNvPr>
          <p:cNvSpPr txBox="1"/>
          <p:nvPr/>
        </p:nvSpPr>
        <p:spPr>
          <a:xfrm rot="10800000" flipV="1">
            <a:off x="4791805" y="3361009"/>
            <a:ext cx="4040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Mohamed </a:t>
            </a:r>
            <a:r>
              <a:rPr lang="en-IN" b="1" dirty="0" err="1"/>
              <a:t>Shahe</a:t>
            </a:r>
            <a:r>
              <a:rPr lang="en-IN" b="1" dirty="0"/>
              <a:t> </a:t>
            </a:r>
            <a:r>
              <a:rPr lang="en-IN" b="1" dirty="0" err="1"/>
              <a:t>Juman</a:t>
            </a:r>
            <a:r>
              <a:rPr lang="en-IN" b="1" dirty="0"/>
              <a:t> .B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80CC75-947B-500F-9D0D-2BA2E29BAD5F}"/>
              </a:ext>
            </a:extLst>
          </p:cNvPr>
          <p:cNvSpPr txBox="1"/>
          <p:nvPr/>
        </p:nvSpPr>
        <p:spPr>
          <a:xfrm rot="10800000" flipV="1">
            <a:off x="4451820" y="4087022"/>
            <a:ext cx="408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BCA Bachelor of computer application 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70481-0B48-36BF-3565-B490A55D78D2}"/>
              </a:ext>
            </a:extLst>
          </p:cNvPr>
          <p:cNvSpPr txBox="1"/>
          <p:nvPr/>
        </p:nvSpPr>
        <p:spPr>
          <a:xfrm rot="10800000" flipV="1">
            <a:off x="5857110" y="3688166"/>
            <a:ext cx="345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 asanm213anm21324ubca011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Digital Portfolio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Ajaai Kumaar</cp:lastModifiedBy>
  <cp:revision>32</cp:revision>
  <dcterms:created xsi:type="dcterms:W3CDTF">2024-03-29T15:07:22Z</dcterms:created>
  <dcterms:modified xsi:type="dcterms:W3CDTF">2025-09-13T10:05:37Z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