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  <p:sldMasterId id="2147484515" r:id="rId6"/>
  </p:sldMasterIdLst>
  <p:notesMasterIdLst>
    <p:notesMasterId r:id="rId8"/>
  </p:notesMasterIdLst>
  <p:handoutMasterIdLst>
    <p:handoutMasterId r:id="rId9"/>
  </p:handoutMasterIdLst>
  <p:sldIdLst>
    <p:sldId id="1583" r:id="rId7"/>
  </p:sldIdLst>
  <p:sldSz cx="12436475" cy="6994525"/>
  <p:notesSz cx="6858000" cy="9144000"/>
  <p:custDataLst>
    <p:tags r:id="rId10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8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323232"/>
    <a:srgbClr val="000000"/>
    <a:srgbClr val="E6E6E6"/>
    <a:srgbClr val="D2D2D2"/>
    <a:srgbClr val="505050"/>
    <a:srgbClr val="525252"/>
    <a:srgbClr val="0078D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2136" autoAdjust="0"/>
  </p:normalViewPr>
  <p:slideViewPr>
    <p:cSldViewPr>
      <p:cViewPr varScale="1">
        <p:scale>
          <a:sx n="103" d="100"/>
          <a:sy n="103" d="100"/>
        </p:scale>
        <p:origin x="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9/23/2017 5:20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9/23/2017 5:20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51153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55716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81" y="4960286"/>
            <a:ext cx="12434794" cy="203423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0689" y="5357956"/>
            <a:ext cx="2648621" cy="1169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88" y="479424"/>
            <a:ext cx="1451843" cy="309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752216" y="4960286"/>
            <a:ext cx="4684259" cy="20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7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752216" y="5084764"/>
            <a:ext cx="4684259" cy="1909762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3"/>
            <a:ext cx="2743200" cy="461665"/>
          </a:xfrm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82738" y="6041341"/>
            <a:ext cx="1634102" cy="664797"/>
          </a:xfrm>
          <a:prstGeom prst="rect">
            <a:avLst/>
          </a:prstGeom>
        </p:spPr>
        <p:txBody>
          <a:bodyPr wrap="none" lIns="182880" tIns="146304" rIns="182880" bIns="146304">
            <a:spAutoFit/>
          </a:bodyPr>
          <a:lstStyle/>
          <a:p>
            <a:r>
              <a:rPr lang="en-US" sz="240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40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40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6048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2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7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4271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9077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6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755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27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89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5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1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36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757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  <p:sldLayoutId id="2147484494" r:id="rId17"/>
    <p:sldLayoutId id="214748453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  <p:sldLayoutId id="2147484528" r:id="rId13"/>
    <p:sldLayoutId id="2147484529" r:id="rId14"/>
    <p:sldLayoutId id="2147484530" r:id="rId15"/>
    <p:sldLayoutId id="2147484531" r:id="rId16"/>
    <p:sldLayoutId id="2147484532" r:id="rId17"/>
    <p:sldLayoutId id="2147484533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impossible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661" y="1459862"/>
            <a:ext cx="11888787" cy="3120854"/>
          </a:xfrm>
        </p:spPr>
        <p:txBody>
          <a:bodyPr/>
          <a:lstStyle/>
          <a:p>
            <a:r>
              <a:rPr lang="en-US" dirty="0"/>
              <a:t>Today we’re going to be talking about Cognitive Services</a:t>
            </a:r>
          </a:p>
          <a:p>
            <a:r>
              <a:rPr lang="en-US" dirty="0"/>
              <a:t>The biomimetic approach of the </a:t>
            </a:r>
            <a:r>
              <a:rPr lang="en-US" dirty="0" err="1"/>
              <a:t>Fujianese</a:t>
            </a:r>
            <a:r>
              <a:rPr lang="en-US" dirty="0"/>
              <a:t> frog is amazing</a:t>
            </a:r>
          </a:p>
          <a:p>
            <a:r>
              <a:rPr lang="en-US" dirty="0"/>
              <a:t>LSTM is also important for ASR</a:t>
            </a:r>
          </a:p>
          <a:p>
            <a:r>
              <a:rPr lang="en-US" dirty="0"/>
              <a:t>I live in Auckland, </a:t>
            </a:r>
            <a:r>
              <a:rPr lang="en-US"/>
              <a:t>New Zealand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97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9d6895da23825a184a7d5ad18dba47d9&quot;,&quot;LanguageCode&quot;:&quot;en-US&quot;,&quot;SlideGuids&quot;:[&quot;06042ecb-febe-400f-8acb-e2dc17aaed32&quot;],&quot;TimeStamp&quot;:&quot;2017-09-23T17:37:43.370456-04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6042ecb-febe-400f-8acb-e2dc17aaed32&quot;,&quot;TimeStamp&quot;:&quot;2017-09-23T17:21:42.5509385-04:00&quot;}"/>
</p:tagLst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1_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 [Read-Only]" id="{F39326F1-067E-49FB-9C85-8FBE479E07AF}" vid="{94BC6EFF-97FE-4DE5-A2AC-7EDC814D123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9" ma:contentTypeDescription="" ma:contentTypeScope="" ma:versionID="bc0165f08afb8fb58dc89969b329b48b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1871bda11c5b84277cb29a8dbd7968a9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4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2017</TermName>
          <TermId xmlns="http://schemas.microsoft.com/office/infopath/2007/PartnerControls">0407fc0d-d203-4d0a-848e-0398e286e7e2</TermId>
        </TermInfo>
      </Terms>
    </TaxKeywordTaxHTField>
    <TaxCatchAll xmlns="230e9df3-be65-4c73-a93b-d1236ebd677e">
      <Value>50</Value>
      <Value>15</Value>
      <Value>14</Value>
      <Value>46</Value>
      <Value>51</Value>
    </TaxCatchAll>
    <Event_x0020_Start_x0020_Date xmlns="04e01bb1-6d80-42e9-ae53-416b1e8aa845">2017-05-10T07:00:00+00:00</Event_x0020_Start_x0020_Date>
    <External_x0020_Speaker xmlns="04e01bb1-6d80-42e9-ae53-416b1e8aa845">Panos Periorellis</External_x0020_Speaker>
    <Presentation_x0020_Date xmlns="04e01bb1-6d80-42e9-ae53-416b1e8aa845">2017-05-10T07:00:00+00:00</Presentation_x0020_Date>
    <MS_x0020_Content_x0020_Owner xmlns="04e01bb1-6d80-42e9-ae53-416b1e8aa845">
      <UserInfo>
        <DisplayName/>
        <AccountId xsi:nil="true"/>
        <AccountType/>
      </UserInfo>
    </MS_x0020_Content_x0020_Owner>
    <Session_x0020_Code xmlns="04e01bb1-6d80-42e9-ae53-416b1e8aa845">B8092</Session_x0020_Code>
    <Event_x0020_End_x0020_Date xmlns="04e01bb1-6d80-42e9-ae53-416b1e8aa845">2017-05-12T07:00:00+00:00</Event_x0020_End_x0020_Date>
    <MS_x0020_Speaker xmlns="04e01bb1-6d80-42e9-ae53-416b1e8aa845">
      <UserInfo>
        <DisplayName/>
        <AccountId xsi:nil="true"/>
        <AccountType/>
      </UserInfo>
    </MS_x0020_Speaker>
    <_x0062_bc8 xmlns="e889e55c-35cf-43c7-aaf4-cf2500919dd8">
      <UserInfo>
        <DisplayName/>
        <AccountId xsi:nil="true"/>
        <AccountType/>
      </UserInfo>
    </_x0062_bc8>
    <fb4e50409e3b4517bb965b3c7125e153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developers</TermName>
          <TermId xmlns="http://schemas.microsoft.com/office/infopath/2007/PartnerControls">8e4a08dc-5d95-4156-ab65-f22579a1592a</TermId>
        </TermInfo>
      </Terms>
    </fb4e50409e3b4517bb965b3c7125e153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e349cd3f156b4e7d8653c9cd4f2d8fb4>
    <c2f1b796fca04ddbb48af271e99c8750 xmlns="04e01bb1-6d80-42e9-ae53-416b1e8aa845">
      <Terms xmlns="http://schemas.microsoft.com/office/infopath/2007/PartnerControls"/>
    </c2f1b796fca04ddbb48af271e99c8750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8DEE11B-E139-497E-A1E2-DC09600D2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e889e55c-35cf-43c7-aaf4-cf2500919dd8"/>
    <ds:schemaRef ds:uri="http://schemas.microsoft.com/sharepoint/v3"/>
    <ds:schemaRef ds:uri="04e01bb1-6d80-42e9-ae53-416b1e8aa84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Microsoft_Build2017_Template</Template>
  <TotalTime>31</TotalTime>
  <Words>34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5-50111_Build 2017_DARK GRAY TEMPLATE</vt:lpstr>
      <vt:lpstr>1_5-50111_Build 2017_LIGHT GRAY TEMPLATE</vt:lpstr>
      <vt:lpstr>The impossible slide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Microsoft Cognitive Services to bring the power of speech recognition to your apps</dc:title>
  <dc:subject>Microsoft Build 2017</dc:subject>
  <dc:creator>MS Events</dc:creator>
  <cp:keywords>Microsoft Build 2017</cp:keywords>
  <dc:description>Template: Mitchell Derrey, Silver Fox Productions_x000d_
Formatting: _x000d_
Audience Type:</dc:description>
  <cp:lastModifiedBy>James Carpinter</cp:lastModifiedBy>
  <cp:revision>8</cp:revision>
  <dcterms:created xsi:type="dcterms:W3CDTF">2017-05-10T23:09:22Z</dcterms:created>
  <dcterms:modified xsi:type="dcterms:W3CDTF">2017-09-23T21:47:55Z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15;#Washington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14;#Seattle|54f46ed2-c77e-4a59-b182-a4171fdb0d11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2017|0407fc0d-d203-4d0a-848e-0398e286e7e2</vt:lpwstr>
  </property>
  <property fmtid="{D5CDD505-2E9C-101B-9397-08002B2CF9AE}" pid="12" name="Audience1">
    <vt:lpwstr>51;#developers|8e4a08dc-5d95-4156-ab65-f22579a1592a</vt:lpwstr>
  </property>
  <property fmtid="{D5CDD505-2E9C-101B-9397-08002B2CF9AE}" pid="13" name="Event Name">
    <vt:lpwstr>50;#Build|58542b36-5bf5-46a6-a53f-a41fb7a73785</vt:lpwstr>
  </property>
</Properties>
</file>