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93" r:id="rId12"/>
    <p:sldId id="268" r:id="rId13"/>
    <p:sldId id="269" r:id="rId14"/>
    <p:sldId id="270" r:id="rId15"/>
    <p:sldId id="271" r:id="rId16"/>
    <p:sldId id="274" r:id="rId17"/>
    <p:sldId id="284" r:id="rId18"/>
    <p:sldId id="280" r:id="rId19"/>
    <p:sldId id="285" r:id="rId20"/>
    <p:sldId id="281" r:id="rId21"/>
    <p:sldId id="289" r:id="rId22"/>
    <p:sldId id="287" r:id="rId23"/>
    <p:sldId id="288" r:id="rId24"/>
    <p:sldId id="290" r:id="rId25"/>
    <p:sldId id="282" r:id="rId26"/>
    <p:sldId id="283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65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806256"/>
        <c:axId val="1804803536"/>
      </c:scatterChart>
      <c:valAx>
        <c:axId val="180480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803536"/>
        <c:crosses val="autoZero"/>
        <c:crossBetween val="midCat"/>
      </c:valAx>
      <c:valAx>
        <c:axId val="18048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806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interests, background, current role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nyu</a:t>
            </a:r>
            <a:r>
              <a:rPr lang="en-US" baseline="0" dirty="0" smtClean="0"/>
              <a:t>, bio/math, MATLAB, public health,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--mortality: how to address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Projects: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research question?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Why is the research important?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asking the research question?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did the data come from?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was the data collected?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have to do with the data?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group of computers what you want done, and they arrange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coding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Afterwards: stress that when you’re building a system like this, you always start from linear and move outward, but it helps to have the big picture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a counterexample: really long and heinous code (e.g. </a:t>
            </a:r>
            <a:r>
              <a:rPr lang="en-US" baseline="0" smtClean="0"/>
              <a:t>python extraction)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scratch, you must 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pic>
        <p:nvPicPr>
          <p:cNvPr id="1026" name="Picture 2" descr="http://www.healthdata.org/sites/all/themes/ihmeuw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721"/>
            <a:ext cx="3530061" cy="11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0" y="746964"/>
            <a:ext cx="4864608" cy="3533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860" y="3580218"/>
            <a:ext cx="241904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Printed documents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</a:t>
            </a:r>
            <a:r>
              <a:rPr lang="en-US" dirty="0" smtClean="0"/>
              <a:t>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ggplot</a:t>
            </a:r>
            <a:r>
              <a:rPr lang="en-US" dirty="0"/>
              <a:t> helps you make good static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Standard </a:t>
            </a:r>
            <a:r>
              <a:rPr lang="en-US" dirty="0" smtClean="0"/>
              <a:t>aesthetic properties (aka: pretty)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solve problems (with the internet!)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8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420" y="2973658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to use it.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</a:t>
            </a:r>
            <a:r>
              <a:rPr lang="en-US" dirty="0" smtClean="0"/>
              <a:t>u write your code to…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scenarios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Parallelized</a:t>
            </a:r>
          </a:p>
          <a:p>
            <a:r>
              <a:rPr lang="en-US" dirty="0" smtClean="0"/>
              <a:t>Real-life 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 smtClean="0"/>
              <a:t>Much faster than linear computing</a:t>
            </a:r>
          </a:p>
          <a:p>
            <a:r>
              <a:rPr lang="en-US" dirty="0" smtClean="0"/>
              <a:t>Simplify scripts</a:t>
            </a:r>
            <a:endParaRPr lang="en-US" dirty="0" smtClean="0"/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Picking the proper tool </a:t>
            </a:r>
            <a:endParaRPr lang="en-US" dirty="0" smtClean="0"/>
          </a:p>
          <a:p>
            <a:pPr lvl="1"/>
            <a:r>
              <a:rPr lang="en-US" dirty="0" smtClean="0"/>
              <a:t>ggplot2 is a great starting point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Architecture</a:t>
            </a:r>
            <a:endParaRPr lang="en-US" dirty="0" smtClean="0"/>
          </a:p>
          <a:p>
            <a:pPr lvl="1"/>
            <a:r>
              <a:rPr lang="en-US" dirty="0" smtClean="0"/>
              <a:t>Picking the proper code </a:t>
            </a:r>
            <a:r>
              <a:rPr lang="en-US" dirty="0" smtClean="0"/>
              <a:t>structure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Thank </a:t>
            </a:r>
            <a:r>
              <a:rPr lang="en-US" dirty="0" smtClean="0"/>
              <a:t>you! Questions?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Amelia Bertozzi-Villa </a:t>
            </a:r>
            <a:r>
              <a:rPr lang="en-US" smtClean="0"/>
              <a:t>: abertozz@uw.edu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8" y="1538217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68" y="1347740"/>
            <a:ext cx="9314286" cy="51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708" cy="1325563"/>
          </a:xfrm>
        </p:spPr>
        <p:txBody>
          <a:bodyPr/>
          <a:lstStyle/>
          <a:p>
            <a:r>
              <a:rPr lang="en-US" dirty="0" smtClean="0"/>
              <a:t>The spectrum is about involvement, not beauty.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783</Words>
  <Application>Microsoft Office PowerPoint</Application>
  <PresentationFormat>Widescreen</PresentationFormat>
  <Paragraphs>162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The spectrum is about involvement, not beauty.</vt:lpstr>
      <vt:lpstr>PowerPoint Presentation</vt:lpstr>
      <vt:lpstr>PowerPoint Presentation</vt:lpstr>
      <vt:lpstr>ggplot2 is a static plotting library for R.</vt:lpstr>
      <vt:lpstr>ggplot helps you make good static plots</vt:lpstr>
      <vt:lpstr>PowerPoint Presentation</vt:lpstr>
      <vt:lpstr>PowerPoint Presentation</vt:lpstr>
      <vt:lpstr>PowerPoint Presentation</vt:lpstr>
      <vt:lpstr>PowerPoint Presentation</vt:lpstr>
      <vt:lpstr>How do you write your code to…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  <vt:lpstr>What have we learned?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213</cp:revision>
  <dcterms:created xsi:type="dcterms:W3CDTF">2016-02-24T06:44:41Z</dcterms:created>
  <dcterms:modified xsi:type="dcterms:W3CDTF">2016-03-04T06:53:32Z</dcterms:modified>
</cp:coreProperties>
</file>