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3668-BFDE-0B12-8282-0E081644D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445B7-F4F8-A54B-B0A5-74355A007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E70D-725F-D664-6D07-096D0372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1A15-ABDD-46D2-9887-BE4562C8D58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8BA6-2371-0036-9320-80A51D2D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C9A9-CE5D-5E98-449E-3E0E6BFE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1F-B32F-48ED-B5A7-FD16964D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4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B122-9771-8CDA-9C8B-6FDEB3C2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87443-CEC9-9A09-824A-5A3F4F6CD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2B0D3-9B79-864E-070E-DA93D7CE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1A15-ABDD-46D2-9887-BE4562C8D58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7647-0139-1C93-2F78-433EC7EF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DBEE-0684-2065-F1CF-CCBD9E6A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1F-B32F-48ED-B5A7-FD16964D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3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15A8D-1A30-96A7-F2F2-F9C199694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1D5B7-32EF-4D82-3D50-830692353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4A4E7-7BF9-D764-5523-99AFD6D3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1A15-ABDD-46D2-9887-BE4562C8D58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95ED-3523-CE65-DD88-F391AEB3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9FAF4-38B5-5ADD-92B9-1AD06585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1F-B32F-48ED-B5A7-FD16964D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DF2B-DF86-6553-48F3-3468859C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0B83-E680-A167-2C18-6988E7E9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1148-CAD2-63CF-9D29-6056A205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1A15-ABDD-46D2-9887-BE4562C8D58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85B9-C7FB-3946-FD51-AAE0449E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0DB86-D468-31DB-4B37-CD6015B4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1F-B32F-48ED-B5A7-FD16964D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4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ADFE-2D96-F3A9-8690-391FE79F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F468-1957-1F33-10A0-17D98ED7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BA0C9-3891-46D4-9421-2E890BAE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1A15-ABDD-46D2-9887-BE4562C8D58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89568-312C-90ED-1EAF-A77A04C8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9F94-7FE4-C39C-0008-2987115D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1F-B32F-48ED-B5A7-FD16964D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7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1B28-A811-FFE4-89AD-013016A3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594D-2829-2C00-9758-9C10B3B9F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D9282-8A84-D995-99F3-A176E76BE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410AC-CB7D-871A-1FD4-1B1A2745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1A15-ABDD-46D2-9887-BE4562C8D58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CC35F-C148-F681-CCDA-E58A6EFB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F0A61-29DF-1BE1-8FA5-CCDE9959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1F-B32F-48ED-B5A7-FD16964D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5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A0E3-8029-DB45-7496-BD98AEE3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DD4AD-816B-44BA-93D9-0AFC4279B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00477-9506-E1EA-E396-BE6E49D8A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A6D1A-DC21-4DC8-877E-48CB86BF1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609F5-C154-2D7C-7C16-371D51B54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144F5-E7FF-300F-31C5-FCD815F7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1A15-ABDD-46D2-9887-BE4562C8D58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6E647-10C7-1E02-A220-3FA731C1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F27BA-3383-D60D-0298-3237E1A8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1F-B32F-48ED-B5A7-FD16964D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7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926D-6618-1B0D-C380-7243ED8C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BD5D-2D4D-7F8C-57E4-412FBA1E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1A15-ABDD-46D2-9887-BE4562C8D58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024F9-9435-E577-30C5-99B2CD50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3DA5A-AB62-AB24-0122-40096A60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1F-B32F-48ED-B5A7-FD16964D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34691-CDA4-0ECB-D0EE-0E6ADB58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1A15-ABDD-46D2-9887-BE4562C8D58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8DF9C-7781-B475-1C3F-D40FE007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0AFFF-F4FB-CFD3-7BDC-FEE82DFB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1F-B32F-48ED-B5A7-FD16964D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5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F887-CB44-6A2C-1972-88F29789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9D62-0A85-6E57-62D4-05FB0DF5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67DA0-A3FD-9499-9165-D513A60EB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B8D23-1357-2492-3683-56C78E7F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1A15-ABDD-46D2-9887-BE4562C8D58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B1B5F-C0FB-DDC8-2893-516BFF49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52EC-BD51-B764-1235-141969E4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1F-B32F-48ED-B5A7-FD16964D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5900-0C7C-14C8-6454-AA97A41A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AC806-EC01-F465-418E-16E84AC55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FF1EF-17EF-9C8F-F0FD-202ED1D2E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3428E-DDB3-FDFA-6EC9-03E46FD3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1A15-ABDD-46D2-9887-BE4562C8D58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5A8B3-9D8D-0F14-6209-F2034751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A005-671D-BB7B-D9E8-19FDEC01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1F-B32F-48ED-B5A7-FD16964D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3AA8A-8581-0641-ED99-0E992F95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8932F-19BA-397C-BC3D-D29D482D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EDF61-BB25-4EF0-6D9A-1B049DFA5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51A15-ABDD-46D2-9887-BE4562C8D588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4086E-AADF-BD99-3497-BBA935307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DBD66-F735-7529-A1BA-DAA671A53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C51F-B32F-48ED-B5A7-FD16964D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8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AFAD426-532B-BADF-E034-A116FD8DF3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1000"/>
          </a:blip>
          <a:stretch>
            <a:fillRect/>
          </a:stretch>
        </p:blipFill>
        <p:spPr>
          <a:xfrm>
            <a:off x="-28137" y="0"/>
            <a:ext cx="12192001" cy="6886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BFE40B-B5E3-7591-4489-7A7557FCF9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2" t="6741" r="13975" b="13437"/>
          <a:stretch/>
        </p:blipFill>
        <p:spPr>
          <a:xfrm>
            <a:off x="3087756" y="181022"/>
            <a:ext cx="5459895" cy="643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E952229-98E1-295A-1C16-97CD90B81D22}"/>
              </a:ext>
            </a:extLst>
          </p:cNvPr>
          <p:cNvGrpSpPr/>
          <p:nvPr/>
        </p:nvGrpSpPr>
        <p:grpSpPr>
          <a:xfrm>
            <a:off x="1997701" y="911517"/>
            <a:ext cx="3054774" cy="4610219"/>
            <a:chOff x="4489109" y="1017534"/>
            <a:chExt cx="3054774" cy="461021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15D11A0-4F3D-36CC-79E7-87DF45073C3C}"/>
                </a:ext>
              </a:extLst>
            </p:cNvPr>
            <p:cNvGrpSpPr/>
            <p:nvPr/>
          </p:nvGrpSpPr>
          <p:grpSpPr>
            <a:xfrm rot="2107295">
              <a:off x="4489109" y="1500071"/>
              <a:ext cx="3054774" cy="3433784"/>
              <a:chOff x="6979656" y="2285073"/>
              <a:chExt cx="3054774" cy="343378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6F5ED9A-C7DB-A189-DDAE-BE428F07CF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9562"/>
              <a:stretch/>
            </p:blipFill>
            <p:spPr>
              <a:xfrm>
                <a:off x="6979656" y="2285073"/>
                <a:ext cx="1528240" cy="302997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EDC8C6C-1AA2-7503-DF64-1A8B90A648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rcRect l="50438" r="1"/>
              <a:stretch/>
            </p:blipFill>
            <p:spPr>
              <a:xfrm>
                <a:off x="8532699" y="2688882"/>
                <a:ext cx="1501731" cy="3029975"/>
              </a:xfrm>
              <a:prstGeom prst="rect">
                <a:avLst/>
              </a:prstGeom>
            </p:spPr>
          </p:pic>
        </p:grpSp>
        <p:pic>
          <p:nvPicPr>
            <p:cNvPr id="22" name="Picture 2" descr="Image result for nike logo burnt orange">
              <a:extLst>
                <a:ext uri="{FF2B5EF4-FFF2-40B4-BE49-F238E27FC236}">
                  <a16:creationId xmlns:a16="http://schemas.microsoft.com/office/drawing/2014/main" id="{5F1EE70A-9E56-28A4-9C6A-45046699C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9898" r="98976">
                          <a14:backgroundMark x1="90785" y1="46667" x2="97952" y2="37222"/>
                          <a14:backgroundMark x1="97952" y1="37222" x2="98294" y2="37222"/>
                          <a14:backgroundMark x1="99659" y1="35000" x2="92833" y2="4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1" t="30870" b="15024"/>
            <a:stretch/>
          </p:blipFill>
          <p:spPr bwMode="auto">
            <a:xfrm rot="4279966">
              <a:off x="3193414" y="2402160"/>
              <a:ext cx="4610219" cy="1840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469584-67DB-D8A8-F1F8-FC6CD88E6E58}"/>
              </a:ext>
            </a:extLst>
          </p:cNvPr>
          <p:cNvGrpSpPr/>
          <p:nvPr/>
        </p:nvGrpSpPr>
        <p:grpSpPr>
          <a:xfrm>
            <a:off x="6785113" y="2398642"/>
            <a:ext cx="3366053" cy="2703444"/>
            <a:chOff x="3074504" y="2782955"/>
            <a:chExt cx="3366053" cy="270344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2D93E4-6D2E-BF04-7F05-3F829E0F4767}"/>
                </a:ext>
              </a:extLst>
            </p:cNvPr>
            <p:cNvCxnSpPr/>
            <p:nvPr/>
          </p:nvCxnSpPr>
          <p:spPr>
            <a:xfrm>
              <a:off x="3167269" y="2782955"/>
              <a:ext cx="0" cy="1371600"/>
            </a:xfrm>
            <a:prstGeom prst="line">
              <a:avLst/>
            </a:prstGeom>
            <a:ln w="190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A4C3EC5-7F5A-F8FA-FC6D-8C82BE26B1B4}"/>
                </a:ext>
              </a:extLst>
            </p:cNvPr>
            <p:cNvCxnSpPr>
              <a:cxnSpLocks/>
            </p:cNvCxnSpPr>
            <p:nvPr/>
          </p:nvCxnSpPr>
          <p:spPr>
            <a:xfrm>
              <a:off x="3074504" y="4147929"/>
              <a:ext cx="1371600" cy="0"/>
            </a:xfrm>
            <a:prstGeom prst="line">
              <a:avLst/>
            </a:prstGeom>
            <a:ln w="190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8379C710-ECCD-7ACC-77AC-508C26505A61}"/>
                </a:ext>
              </a:extLst>
            </p:cNvPr>
            <p:cNvSpPr/>
            <p:nvPr/>
          </p:nvSpPr>
          <p:spPr>
            <a:xfrm rot="16200000">
              <a:off x="4097903" y="3143746"/>
              <a:ext cx="2610679" cy="2074628"/>
            </a:xfrm>
            <a:prstGeom prst="arc">
              <a:avLst/>
            </a:prstGeom>
            <a:ln w="190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23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D62042C-80FD-D342-08A9-7DB1CCE4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3" y="2787133"/>
            <a:ext cx="2334970" cy="14692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0F5EDA-AEC3-4E61-7096-E01FB804F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32497" y="2780507"/>
            <a:ext cx="2334970" cy="14692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5C144C-64ED-03D5-C9C2-2B73EB68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326618" y="1322768"/>
            <a:ext cx="2334970" cy="14692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1CC94E-682D-2963-0EB3-51676EA1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8639122" y="1329394"/>
            <a:ext cx="2334970" cy="14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Malachi Syfrett</dc:creator>
  <cp:lastModifiedBy>Malachi Syfrett</cp:lastModifiedBy>
  <cp:revision>1</cp:revision>
  <dcterms:created xsi:type="dcterms:W3CDTF">2023-03-19T15:04:35Z</dcterms:created>
  <dcterms:modified xsi:type="dcterms:W3CDTF">2023-03-19T15:34:47Z</dcterms:modified>
</cp:coreProperties>
</file>