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Aura Labs - AI-Powered DeFi Trading Agent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Revolutionizing DeFi with AI and Swarm Intelligence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Aura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Aura Labs is dedicated to merging AI and blockchain technology to build intelligent, self-learning DeFi trading agents. By leveraging predictive analytics and automated execution, our AI-powered system enhances efficiency and profitability.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Our AI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AI-driven Trading Decisions</a:t>
            </a:r>
          </a:p>
          <a:p>
            <a:r>
              <a:t>✅ Automated Swaps &amp; Staking</a:t>
            </a:r>
          </a:p>
          <a:p>
            <a:r>
              <a:t>✅ Real-time Market Prediction</a:t>
            </a:r>
          </a:p>
          <a:p>
            <a:r>
              <a:t>✅ Telegram &amp; FastAPI Integration</a:t>
            </a:r>
          </a:p>
          <a:p>
            <a:r>
              <a:t>✅ Multi-Agent Swarm Intelligence</a:t>
            </a:r>
          </a:p>
          <a:p>
            <a:r>
              <a:t>✅ Risk-Managed DeFi Strategies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+ Swarm Intelligence in Trading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GPT-4 analyzes market trends and recommends trades.</a:t>
            </a:r>
          </a:p>
          <a:p>
            <a:r>
              <a:t>- AI agents collaborate using Swarm Intelligence to optimize decision-making.</a:t>
            </a:r>
          </a:p>
          <a:p>
            <a:r>
              <a:t>- The system continuously learns from past transactions to improve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On-Chain Trading &amp;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Swaps via Jupiter Exchange</a:t>
            </a:r>
          </a:p>
          <a:p>
            <a:r>
              <a:t>🔹 Staking &amp; Restaking Strategies</a:t>
            </a:r>
          </a:p>
          <a:p>
            <a:r>
              <a:t>🔹 Automated Token Deployments</a:t>
            </a:r>
          </a:p>
          <a:p>
            <a:r>
              <a:t>🔹 AI-Optimized Liquidity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Real-Time Monitoring &amp;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**FastAPI Server** for real-time market data</a:t>
            </a:r>
          </a:p>
          <a:p>
            <a:r>
              <a:t>- **Telegram Bot** for trade notifications</a:t>
            </a:r>
          </a:p>
          <a:p>
            <a:r>
              <a:t>- **Cloud Deployment** for 24/7 automation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&amp; 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Deploy AI-Agent on Solana Mainnet</a:t>
            </a:r>
          </a:p>
          <a:p>
            <a:r>
              <a:t>✅ Implement Reinforcement Learning for Trading</a:t>
            </a:r>
          </a:p>
          <a:p>
            <a:r>
              <a:t>✅ Expand AI-driven portfolio management</a:t>
            </a:r>
          </a:p>
          <a:p>
            <a:r>
              <a:t>✅ Enhance UI with a Web Dashboard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Join Us in the Future of AI-Powered DeFi!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Aura Labs is setting the new standard for AI in decentralized finance.</a:t>
            </a:r>
          </a:p>
          <a:p>
            <a:r>
              <a:t>Explore the possibilities and be part of the next DeFi revolution!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