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7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6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9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5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5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5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8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9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8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0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7E274-8051-4629-BD4D-446DEEC21AA4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9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ntCyrusJr/CS229/blob/master/How%20_Pseudoalignments_%20Work%20in%20kallisto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289" y="1054124"/>
            <a:ext cx="11607421" cy="2387600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err="1" smtClean="0"/>
              <a:t>Pseudoalignment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for </a:t>
            </a:r>
            <a:r>
              <a:rPr lang="en-US" altLang="zh-CN" dirty="0" err="1" smtClean="0"/>
              <a:t>matagenomic</a:t>
            </a:r>
            <a:r>
              <a:rPr lang="en-US" altLang="zh-CN" dirty="0" smtClean="0"/>
              <a:t> read assignment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0005" y="4216188"/>
            <a:ext cx="9144000" cy="1655762"/>
          </a:xfrm>
        </p:spPr>
        <p:txBody>
          <a:bodyPr/>
          <a:lstStyle/>
          <a:p>
            <a:r>
              <a:rPr lang="en-US" altLang="zh-CN" dirty="0" err="1" smtClean="0"/>
              <a:t>Xiyuan</a:t>
            </a:r>
            <a:r>
              <a:rPr lang="en-US" altLang="zh-CN" dirty="0" smtClean="0"/>
              <a:t> Jiang</a:t>
            </a:r>
          </a:p>
          <a:p>
            <a:r>
              <a:rPr lang="en-US" altLang="zh-CN" dirty="0" smtClean="0"/>
              <a:t>Cong Peng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1540" y="168176"/>
            <a:ext cx="5738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COM SCI M229S Paper Presentation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8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of metagenomes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 : Biology to medical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97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Metagenomics vs RNA-</a:t>
            </a:r>
            <a:r>
              <a:rPr lang="en-US" altLang="zh-CN" dirty="0" err="1" smtClean="0"/>
              <a:t>Seq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656670"/>
              </p:ext>
            </p:extLst>
          </p:nvPr>
        </p:nvGraphicFramePr>
        <p:xfrm>
          <a:off x="838200" y="1825625"/>
          <a:ext cx="10515600" cy="311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955"/>
                <a:gridCol w="3971499"/>
                <a:gridCol w="4366146"/>
              </a:tblGrid>
              <a:tr h="10382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Metagenomics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RNA-</a:t>
                      </a:r>
                      <a:r>
                        <a:rPr lang="en-US" altLang="zh-CN" dirty="0" err="1" smtClean="0"/>
                        <a:t>Seq</a:t>
                      </a:r>
                      <a:endParaRPr lang="zh-CN" altLang="en-US" dirty="0"/>
                    </a:p>
                  </a:txBody>
                  <a:tcPr/>
                </a:tc>
              </a:tr>
              <a:tr h="10382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Similarity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Assign</a:t>
                      </a:r>
                      <a:r>
                        <a:rPr lang="en-US" altLang="zh-CN" baseline="0" dirty="0" smtClean="0"/>
                        <a:t> genomic reads into a specific group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382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Map</a:t>
                      </a:r>
                      <a:r>
                        <a:rPr lang="en-US" altLang="zh-CN" baseline="0" dirty="0" smtClean="0"/>
                        <a:t> reads at a strain level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Genomic</a:t>
                      </a:r>
                      <a:r>
                        <a:rPr lang="en-US" altLang="zh-CN" baseline="0" dirty="0" smtClean="0"/>
                        <a:t> sequences are larger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baseline="0" dirty="0" smtClean="0"/>
                        <a:t>Reference database less complete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baseline="0" dirty="0" smtClean="0"/>
                        <a:t>Map read to a specific isoform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baseline="0" dirty="0" smtClean="0"/>
                        <a:t>Transcripts are relatively small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baseline="0" dirty="0" smtClean="0"/>
                        <a:t>Reference database well established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47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Many programs in analysis(Cong)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719672"/>
              </p:ext>
            </p:extLst>
          </p:nvPr>
        </p:nvGraphicFramePr>
        <p:xfrm>
          <a:off x="838200" y="1825625"/>
          <a:ext cx="10515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MEGAN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Assign</a:t>
                      </a:r>
                      <a:r>
                        <a:rPr lang="en-US" altLang="zh-CN" baseline="0" dirty="0" smtClean="0"/>
                        <a:t> reads to lowest taxonomic level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Powerful visualization</a:t>
                      </a:r>
                      <a:r>
                        <a:rPr lang="en-US" altLang="zh-CN" baseline="0" dirty="0" smtClean="0"/>
                        <a:t> toolkit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Ambiguous</a:t>
                      </a:r>
                      <a:r>
                        <a:rPr lang="en-US" altLang="zh-CN" baseline="0" dirty="0" smtClean="0"/>
                        <a:t> mapping reads ignores individual strains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baseline="0" dirty="0" smtClean="0"/>
                        <a:t>Computation problem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Kraken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Instead of read alignment, k-</a:t>
                      </a:r>
                      <a:r>
                        <a:rPr lang="en-US" altLang="zh-CN" dirty="0" err="1" smtClean="0"/>
                        <a:t>mer</a:t>
                      </a:r>
                      <a:r>
                        <a:rPr lang="en-US" altLang="zh-CN" dirty="0" smtClean="0"/>
                        <a:t> hashing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baseline="0" dirty="0" smtClean="0"/>
                        <a:t>Speed at a cost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kallisto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More accurate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Faster(“negligible”)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(currently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not found in the paper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09935" y="4838131"/>
            <a:ext cx="661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Other related work: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, CLARK, </a:t>
            </a:r>
            <a:r>
              <a:rPr lang="en-US" altLang="zh-CN" dirty="0" err="1" smtClean="0"/>
              <a:t>GASiC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GRAMMy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Pseudoalignment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Xiyuan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https://github.com/AgentCyrusJr/CS229/blob/master/How%20_Pseudoalignments_%20Work%20in%20kallisto.pdf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Basic idea of </a:t>
            </a:r>
            <a:r>
              <a:rPr lang="en-US" altLang="zh-CN" dirty="0" err="1" smtClean="0"/>
              <a:t>pseudoalignment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9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examine the performance of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 -&gt; validate the assumption that RNA-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quantification can be applied in he metagenomics setting</a:t>
            </a:r>
          </a:p>
          <a:p>
            <a:r>
              <a:rPr lang="en-US" altLang="zh-CN" dirty="0" smtClean="0"/>
              <a:t>2. compare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GASiC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 outperformed </a:t>
            </a:r>
            <a:r>
              <a:rPr lang="en-US" altLang="zh-CN" dirty="0" err="1" smtClean="0"/>
              <a:t>GASiC</a:t>
            </a:r>
            <a:endParaRPr lang="en-US" altLang="zh-CN" dirty="0" smtClean="0"/>
          </a:p>
          <a:p>
            <a:r>
              <a:rPr lang="en-US" altLang="zh-CN" dirty="0" smtClean="0"/>
              <a:t>3 The results of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GASiC</a:t>
            </a:r>
            <a:r>
              <a:rPr lang="en-US" altLang="zh-CN" dirty="0" smtClean="0"/>
              <a:t> are slow -&gt; </a:t>
            </a:r>
            <a:r>
              <a:rPr lang="en-US" altLang="zh-CN" dirty="0" err="1" smtClean="0"/>
              <a:t>kallisto</a:t>
            </a:r>
            <a:endParaRPr lang="en-US" altLang="zh-CN" dirty="0" smtClean="0"/>
          </a:p>
          <a:p>
            <a:r>
              <a:rPr lang="en-US" altLang="zh-CN" dirty="0" smtClean="0"/>
              <a:t>4. compare </a:t>
            </a:r>
            <a:r>
              <a:rPr lang="en-US" altLang="zh-CN" dirty="0" err="1" smtClean="0"/>
              <a:t>kallisto</a:t>
            </a:r>
            <a:r>
              <a:rPr lang="en-US" altLang="zh-CN" dirty="0" smtClean="0"/>
              <a:t> with Kraken and CLARK -&gt; </a:t>
            </a:r>
            <a:r>
              <a:rPr lang="en-US" altLang="zh-CN" dirty="0" err="1" smtClean="0"/>
              <a:t>kallisto</a:t>
            </a:r>
            <a:r>
              <a:rPr lang="en-US" altLang="zh-CN" dirty="0" smtClean="0"/>
              <a:t> performed noticeably better, “</a:t>
            </a:r>
            <a:r>
              <a:rPr lang="en-US" altLang="zh-CN" dirty="0" err="1" smtClean="0"/>
              <a:t>kallisto</a:t>
            </a:r>
            <a:r>
              <a:rPr lang="en-US" altLang="zh-CN" dirty="0" smtClean="0"/>
              <a:t> is much more accurate than Kraken and CLARK at all four taxonomic levels tested”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22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 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Q1. In order to test the </a:t>
            </a:r>
            <a:r>
              <a:rPr lang="en-US" altLang="zh-CN" dirty="0" smtClean="0"/>
              <a:t>hypothesis </a:t>
            </a:r>
            <a:r>
              <a:rPr lang="en-US" altLang="zh-CN" dirty="0" smtClean="0"/>
              <a:t>that RNA-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can be applied on metagenomics setting, the author examined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, why they also compared the results of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GASiC</a:t>
            </a:r>
            <a:r>
              <a:rPr lang="en-US" altLang="zh-CN" dirty="0" smtClean="0"/>
              <a:t>? </a:t>
            </a:r>
          </a:p>
          <a:p>
            <a:r>
              <a:rPr lang="en-US" altLang="zh-CN" dirty="0" smtClean="0"/>
              <a:t>A1. </a:t>
            </a:r>
            <a:r>
              <a:rPr lang="en-US" altLang="zh-CN" dirty="0" smtClean="0"/>
              <a:t>As we know, the author ran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 program to test the hypothesis mentioned before. It is clear that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 is a program for RNA-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, while </a:t>
            </a:r>
            <a:r>
              <a:rPr lang="en-US" altLang="zh-CN" dirty="0" err="1" smtClean="0"/>
              <a:t>GASiC</a:t>
            </a:r>
            <a:r>
              <a:rPr lang="en-US" altLang="zh-CN" dirty="0" smtClean="0"/>
              <a:t> is a program for metagenomics analysis. In the first approach, the author evaluated the result of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 on metagenomics, and it turned out to be better than </a:t>
            </a:r>
            <a:r>
              <a:rPr lang="en-US" altLang="zh-CN" dirty="0" err="1" smtClean="0"/>
              <a:t>GASiC</a:t>
            </a:r>
            <a:r>
              <a:rPr lang="en-US" altLang="zh-CN" dirty="0" smtClean="0"/>
              <a:t>, which means that hypothesis is thus </a:t>
            </a:r>
            <a:r>
              <a:rPr lang="en-US" altLang="zh-CN" dirty="0" err="1" smtClean="0"/>
              <a:t>comfirmed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</a:p>
          <a:p>
            <a:r>
              <a:rPr lang="en-US" altLang="zh-CN" dirty="0" smtClean="0"/>
              <a:t>3.</a:t>
            </a:r>
          </a:p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8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324</Words>
  <Application>Microsoft Office PowerPoint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Pseudoalignment  for matagenomic read assignment</vt:lpstr>
      <vt:lpstr>Introduction of metagenomes</vt:lpstr>
      <vt:lpstr>Metagenomics vs RNA-Seq</vt:lpstr>
      <vt:lpstr>Many programs in analysis(Cong)</vt:lpstr>
      <vt:lpstr>Pseudoalignment (Xiyuan)</vt:lpstr>
      <vt:lpstr>Approach</vt:lpstr>
      <vt:lpstr>Question lists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CONG PENG</dc:creator>
  <cp:lastModifiedBy>CONG PENG</cp:lastModifiedBy>
  <cp:revision>10</cp:revision>
  <dcterms:created xsi:type="dcterms:W3CDTF">2017-05-11T04:11:24Z</dcterms:created>
  <dcterms:modified xsi:type="dcterms:W3CDTF">2017-05-11T09:17:02Z</dcterms:modified>
</cp:coreProperties>
</file>