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NASTOV03/StegoShield-AICTE-Edunet-IBM-Internship-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70" y="20502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59470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875" y="4136859"/>
            <a:ext cx="1131944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VIVEK KUMAR YADAV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BANARSIDAS CHANDIWALA INSTITUTE OF 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MCA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77" y="1486663"/>
            <a:ext cx="11029615" cy="507239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b="1" u="sng" dirty="0" smtClean="0"/>
              <a:t>AI-Powered </a:t>
            </a:r>
            <a:r>
              <a:rPr lang="en-IN" b="1" u="sng" dirty="0" err="1"/>
              <a:t>Steganalysis</a:t>
            </a:r>
            <a:r>
              <a:rPr lang="en-IN" b="1" u="sng" dirty="0"/>
              <a:t> </a:t>
            </a:r>
            <a:r>
              <a:rPr lang="en-IN" b="1" u="sng" dirty="0" smtClean="0"/>
              <a:t>Resistance</a:t>
            </a:r>
            <a:r>
              <a:rPr lang="en-IN" u="sng" dirty="0" smtClean="0"/>
              <a:t>:</a:t>
            </a:r>
            <a:r>
              <a:rPr lang="en-IN" dirty="0" smtClean="0"/>
              <a:t> Implement </a:t>
            </a:r>
            <a:r>
              <a:rPr lang="en-IN" dirty="0"/>
              <a:t>machine learning techniques to make detection-resistant </a:t>
            </a:r>
            <a:r>
              <a:rPr lang="en-IN" dirty="0" smtClean="0"/>
              <a:t>steganography. Improve </a:t>
            </a:r>
            <a:r>
              <a:rPr lang="en-IN" dirty="0"/>
              <a:t>payload capacity while </a:t>
            </a:r>
            <a:r>
              <a:rPr lang="en-IN" dirty="0" smtClean="0"/>
              <a:t>ensuring </a:t>
            </a:r>
            <a:r>
              <a:rPr lang="en-IN" dirty="0" err="1"/>
              <a:t>undetectability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b="1" u="sng" dirty="0" smtClean="0"/>
              <a:t>Cloud-Based </a:t>
            </a:r>
            <a:r>
              <a:rPr lang="en-IN" b="1" u="sng" dirty="0"/>
              <a:t>Steganography </a:t>
            </a:r>
            <a:r>
              <a:rPr lang="en-IN" b="1" u="sng" dirty="0" smtClean="0"/>
              <a:t>Platform</a:t>
            </a:r>
            <a:r>
              <a:rPr lang="en-IN" u="sng" dirty="0" smtClean="0"/>
              <a:t>:</a:t>
            </a:r>
            <a:r>
              <a:rPr lang="en-IN" dirty="0" smtClean="0"/>
              <a:t> Develop </a:t>
            </a:r>
            <a:r>
              <a:rPr lang="en-IN" dirty="0"/>
              <a:t>a web-based version for </a:t>
            </a:r>
            <a:r>
              <a:rPr lang="en-IN" b="1" dirty="0"/>
              <a:t>secure online data hiding and </a:t>
            </a:r>
            <a:r>
              <a:rPr lang="en-IN" b="1" dirty="0" smtClean="0"/>
              <a:t>retrieval</a:t>
            </a:r>
            <a:r>
              <a:rPr lang="en-IN" dirty="0" smtClean="0"/>
              <a:t>. Enable </a:t>
            </a:r>
            <a:r>
              <a:rPr lang="en-IN" b="1" dirty="0"/>
              <a:t>secure file sharing</a:t>
            </a:r>
            <a:r>
              <a:rPr lang="en-IN" dirty="0"/>
              <a:t> through cloud storage encryption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b="1" u="sng" dirty="0" err="1" smtClean="0"/>
              <a:t>Blockchain</a:t>
            </a:r>
            <a:r>
              <a:rPr lang="en-IN" b="1" u="sng" dirty="0" smtClean="0"/>
              <a:t> </a:t>
            </a:r>
            <a:r>
              <a:rPr lang="en-IN" b="1" u="sng" dirty="0"/>
              <a:t>Integration for Data </a:t>
            </a:r>
            <a:r>
              <a:rPr lang="en-IN" b="1" u="sng" dirty="0" smtClean="0"/>
              <a:t>Integrity</a:t>
            </a:r>
            <a:r>
              <a:rPr lang="en-IN" u="sng" dirty="0" smtClean="0"/>
              <a:t>:</a:t>
            </a:r>
            <a:r>
              <a:rPr lang="en-IN" dirty="0" smtClean="0"/>
              <a:t> Use </a:t>
            </a:r>
            <a:r>
              <a:rPr lang="en-IN" b="1" dirty="0" err="1"/>
              <a:t>blockchain</a:t>
            </a:r>
            <a:r>
              <a:rPr lang="en-IN" dirty="0"/>
              <a:t> to verify and track encrypted data </a:t>
            </a:r>
            <a:r>
              <a:rPr lang="en-IN" dirty="0" smtClean="0"/>
              <a:t>transactions. Ensure </a:t>
            </a:r>
            <a:r>
              <a:rPr lang="en-IN" b="1" dirty="0"/>
              <a:t>tamper-proof logs</a:t>
            </a:r>
            <a:r>
              <a:rPr lang="en-IN" dirty="0"/>
              <a:t> for secure </a:t>
            </a:r>
            <a:r>
              <a:rPr lang="en-IN" dirty="0" err="1"/>
              <a:t>steganographic</a:t>
            </a:r>
            <a:r>
              <a:rPr lang="en-IN" dirty="0"/>
              <a:t> communication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b="1" u="sng" dirty="0" smtClean="0"/>
              <a:t>Multi-Layer </a:t>
            </a:r>
            <a:r>
              <a:rPr lang="en-IN" b="1" u="sng" dirty="0"/>
              <a:t>Encryption for Ultra-Secure </a:t>
            </a:r>
            <a:r>
              <a:rPr lang="en-IN" b="1" u="sng" dirty="0" smtClean="0"/>
              <a:t>Communication</a:t>
            </a:r>
            <a:r>
              <a:rPr lang="en-IN" u="sng" dirty="0" smtClean="0"/>
              <a:t>:</a:t>
            </a:r>
            <a:r>
              <a:rPr lang="en-IN" dirty="0" smtClean="0"/>
              <a:t> Introduce </a:t>
            </a:r>
            <a:r>
              <a:rPr lang="en-IN" b="1" dirty="0"/>
              <a:t>asymmetric encryption (RSA)</a:t>
            </a:r>
            <a:r>
              <a:rPr lang="en-IN" dirty="0"/>
              <a:t> combined with AES &amp; </a:t>
            </a:r>
            <a:r>
              <a:rPr lang="en-IN" dirty="0" smtClean="0"/>
              <a:t>steganography. Develop </a:t>
            </a:r>
            <a:r>
              <a:rPr lang="en-IN" b="1" dirty="0"/>
              <a:t>multi-step decryption</a:t>
            </a:r>
            <a:r>
              <a:rPr lang="en-IN" dirty="0"/>
              <a:t> requiring multiple security keys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b="1" u="sng" dirty="0" smtClean="0"/>
              <a:t>Steganography </a:t>
            </a:r>
            <a:r>
              <a:rPr lang="en-IN" b="1" u="sng" dirty="0"/>
              <a:t>in Live Streaming &amp; Video </a:t>
            </a:r>
            <a:r>
              <a:rPr lang="en-IN" b="1" u="sng" dirty="0" smtClean="0"/>
              <a:t>Calls</a:t>
            </a:r>
            <a:r>
              <a:rPr lang="en-IN" u="sng" dirty="0" smtClean="0"/>
              <a:t>:</a:t>
            </a:r>
            <a:r>
              <a:rPr lang="en-IN" dirty="0" smtClean="0"/>
              <a:t> Explore </a:t>
            </a:r>
            <a:r>
              <a:rPr lang="en-IN" b="1" dirty="0"/>
              <a:t>real-time </a:t>
            </a:r>
            <a:r>
              <a:rPr lang="en-IN" b="1" dirty="0" err="1"/>
              <a:t>steganographic</a:t>
            </a:r>
            <a:r>
              <a:rPr lang="en-IN" b="1" dirty="0"/>
              <a:t> data transmission</a:t>
            </a:r>
            <a:r>
              <a:rPr lang="en-IN" dirty="0"/>
              <a:t> in video </a:t>
            </a:r>
            <a:r>
              <a:rPr lang="en-IN" dirty="0" smtClean="0"/>
              <a:t>streams. Develop </a:t>
            </a:r>
            <a:r>
              <a:rPr lang="en-IN" dirty="0"/>
              <a:t>a </a:t>
            </a:r>
            <a:r>
              <a:rPr lang="en-IN" b="1" dirty="0"/>
              <a:t>secure communication system</a:t>
            </a:r>
            <a:r>
              <a:rPr lang="en-IN" dirty="0"/>
              <a:t> using hidden frames in live video.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25" y="622170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F0F0F"/>
                </a:solidFill>
                <a:ea typeface="+mn-lt"/>
                <a:cs typeface="+mn-lt"/>
              </a:rPr>
              <a:t>This project focus on concealing sensitive information within images to ensure confidentiality. It uses steganography techniques to embed data without noticeable image distortions making detection difficult . It uses enhances security by encryption &amp; efficient encoding methods for secure communication and data protection against unauthorized access.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86" y="1294027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 Libraries used are:</a:t>
            </a:r>
            <a:r>
              <a:rPr lang="en-US" dirty="0"/>
              <a:t>  </a:t>
            </a:r>
            <a:r>
              <a:rPr lang="en-US" b="1" dirty="0" smtClean="0"/>
              <a:t>a) Built-in Python Libraries:</a:t>
            </a:r>
            <a:endParaRPr lang="en-US" dirty="0" smtClean="0"/>
          </a:p>
          <a:p>
            <a:pPr marL="720725" indent="-342900">
              <a:buAutoNum type="arabicPeriod"/>
            </a:pPr>
            <a:r>
              <a:rPr lang="en-US" dirty="0" smtClean="0"/>
              <a:t>base64 – Encoding and decoding binary data to/form Base64.</a:t>
            </a:r>
          </a:p>
          <a:p>
            <a:pPr marL="720725" indent="-342900">
              <a:buAutoNum type="arabicPeriod"/>
            </a:pPr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– Reading and writing JSON file.</a:t>
            </a:r>
          </a:p>
          <a:p>
            <a:pPr marL="720725" indent="-342900">
              <a:buAutoNum type="arabicPeriod"/>
            </a:pPr>
            <a:r>
              <a:rPr lang="en-US" dirty="0" err="1"/>
              <a:t>o</a:t>
            </a:r>
            <a:r>
              <a:rPr lang="en-US" dirty="0" err="1" smtClean="0"/>
              <a:t>s</a:t>
            </a:r>
            <a:r>
              <a:rPr lang="en-US" dirty="0" smtClean="0"/>
              <a:t> – Interacting with operating system(e.g., file paths).</a:t>
            </a:r>
          </a:p>
          <a:p>
            <a:pPr marL="720725" indent="-342900">
              <a:buAutoNum type="arabicPeriod"/>
            </a:pPr>
            <a:r>
              <a:rPr lang="en-US" dirty="0"/>
              <a:t>t</a:t>
            </a:r>
            <a:r>
              <a:rPr lang="en-US" dirty="0" smtClean="0"/>
              <a:t>ime – Measuring execution time.</a:t>
            </a:r>
          </a:p>
          <a:p>
            <a:pPr marL="720725" indent="-342900">
              <a:buAutoNum type="arabicPeriod"/>
            </a:pPr>
            <a:r>
              <a:rPr lang="en-US" dirty="0" err="1"/>
              <a:t>d</a:t>
            </a:r>
            <a:r>
              <a:rPr lang="en-US" dirty="0" err="1" smtClean="0"/>
              <a:t>atetime</a:t>
            </a:r>
            <a:r>
              <a:rPr lang="en-US" dirty="0" smtClean="0"/>
              <a:t> – Handling Timestamps.</a:t>
            </a:r>
          </a:p>
          <a:p>
            <a:pPr marL="720725" indent="-342900">
              <a:buAutoNum type="arabicPeriod"/>
            </a:pPr>
            <a:r>
              <a:rPr lang="en-US" dirty="0" err="1"/>
              <a:t>t</a:t>
            </a:r>
            <a:r>
              <a:rPr lang="en-US" dirty="0" err="1" smtClean="0"/>
              <a:t>kinter</a:t>
            </a:r>
            <a:r>
              <a:rPr lang="en-US" dirty="0" smtClean="0"/>
              <a:t> – GUI toolkit for building the application interface.(</a:t>
            </a:r>
            <a:r>
              <a:rPr lang="en-US" dirty="0" err="1" smtClean="0"/>
              <a:t>Tk</a:t>
            </a:r>
            <a:r>
              <a:rPr lang="en-US" dirty="0" smtClean="0"/>
              <a:t>, Entry, Label, Button, </a:t>
            </a:r>
            <a:r>
              <a:rPr lang="en-US" dirty="0" err="1" smtClean="0"/>
              <a:t>filedialog</a:t>
            </a:r>
            <a:r>
              <a:rPr lang="en-US" dirty="0" smtClean="0"/>
              <a:t>, </a:t>
            </a:r>
            <a:r>
              <a:rPr lang="en-US" dirty="0" err="1" smtClean="0"/>
              <a:t>messagebox</a:t>
            </a:r>
            <a:r>
              <a:rPr lang="en-US" dirty="0" smtClean="0"/>
              <a:t>, </a:t>
            </a:r>
            <a:r>
              <a:rPr lang="en-US" dirty="0" err="1" smtClean="0"/>
              <a:t>ttk</a:t>
            </a:r>
            <a:r>
              <a:rPr lang="en-US" dirty="0" smtClean="0"/>
              <a:t>, </a:t>
            </a:r>
            <a:r>
              <a:rPr lang="en-US" dirty="0" err="1" smtClean="0"/>
              <a:t>StringVar</a:t>
            </a:r>
            <a:r>
              <a:rPr lang="en-US" dirty="0" smtClean="0"/>
              <a:t>, Text, </a:t>
            </a:r>
            <a:r>
              <a:rPr lang="en-US" dirty="0" err="1" smtClean="0"/>
              <a:t>Scroolbar</a:t>
            </a:r>
            <a:r>
              <a:rPr lang="en-US" dirty="0" smtClean="0"/>
              <a:t>, Canvas)</a:t>
            </a:r>
            <a:endParaRPr lang="en-US" dirty="0"/>
          </a:p>
          <a:p>
            <a:pPr marL="720725" indent="-342900">
              <a:buNone/>
            </a:pPr>
            <a:r>
              <a:rPr lang="en-US" b="1" dirty="0" smtClean="0"/>
              <a:t>b) Third-Part Libraries:</a:t>
            </a:r>
            <a:endParaRPr lang="en-US" dirty="0" smtClean="0"/>
          </a:p>
          <a:p>
            <a:pPr marL="720725" indent="-342900">
              <a:buFont typeface="+mj-lt"/>
              <a:buAutoNum type="arabicPeriod"/>
            </a:pPr>
            <a:r>
              <a:rPr lang="en-US" dirty="0" err="1" smtClean="0"/>
              <a:t>pycryptodome</a:t>
            </a:r>
            <a:r>
              <a:rPr lang="en-US" dirty="0" smtClean="0"/>
              <a:t> – Used for AES encryption and Decryption.</a:t>
            </a:r>
          </a:p>
          <a:p>
            <a:pPr marL="720725" indent="-34290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yinstaller</a:t>
            </a:r>
            <a:r>
              <a:rPr lang="en-US" dirty="0" smtClean="0"/>
              <a:t> – For creating an “.exe” file.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Platform used is </a:t>
            </a:r>
            <a:r>
              <a:rPr lang="en-US" b="1" dirty="0" smtClean="0"/>
              <a:t>Python Shell (IDLE)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07" y="1301262"/>
            <a:ext cx="11029615" cy="524021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Dual-Layer Security</a:t>
            </a:r>
            <a:r>
              <a:rPr lang="en-IN" sz="1800" dirty="0"/>
              <a:t> – AES-256 + Steganography to hide encrypted data in files without detection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/>
              <a:t>✅ </a:t>
            </a:r>
            <a:r>
              <a:rPr lang="en-IN" sz="1800" b="1" dirty="0"/>
              <a:t>User-Friendly GUI</a:t>
            </a:r>
            <a:r>
              <a:rPr lang="en-IN" sz="1800" dirty="0"/>
              <a:t> – </a:t>
            </a:r>
            <a:r>
              <a:rPr lang="en-IN" sz="1800" dirty="0" err="1"/>
              <a:t>Tkinter</a:t>
            </a:r>
            <a:r>
              <a:rPr lang="en-IN" sz="1800" dirty="0"/>
              <a:t>-based interface with multi-tab navigation &amp; interactive popups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/>
          </a:p>
          <a:p>
            <a:pPr>
              <a:buFont typeface="Wingdings" pitchFamily="2" charset="2"/>
              <a:buChar char="q"/>
            </a:pPr>
            <a:r>
              <a:rPr lang="en-IN" sz="1800" dirty="0"/>
              <a:t>✅ </a:t>
            </a:r>
            <a:r>
              <a:rPr lang="en-IN" sz="1800" b="1" dirty="0"/>
              <a:t>Activity Logging</a:t>
            </a:r>
            <a:r>
              <a:rPr lang="en-IN" sz="1800" dirty="0"/>
              <a:t> – Tracks encryption/decryption actions with timestamps for security insights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User Authentication</a:t>
            </a:r>
            <a:r>
              <a:rPr lang="en-IN" sz="1800" dirty="0"/>
              <a:t> – Login system with credential updates via a </a:t>
            </a:r>
            <a:r>
              <a:rPr lang="en-IN" sz="1800" dirty="0" err="1"/>
              <a:t>config</a:t>
            </a:r>
            <a:r>
              <a:rPr lang="en-IN" sz="1800" dirty="0"/>
              <a:t> file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Portable .EXE</a:t>
            </a:r>
            <a:r>
              <a:rPr lang="en-IN" sz="1800" dirty="0"/>
              <a:t> – Runs on any Windows PC without requiring Python installation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Smart File Handling</a:t>
            </a:r>
            <a:r>
              <a:rPr lang="en-IN" sz="1800" dirty="0"/>
              <a:t> – Prevents corruption by keeping original files safe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✅ </a:t>
            </a:r>
            <a:r>
              <a:rPr lang="en-IN" sz="1800" b="1" dirty="0"/>
              <a:t>Professional Touch</a:t>
            </a:r>
            <a:r>
              <a:rPr lang="en-IN" sz="1800" dirty="0"/>
              <a:t> – Custom branding &amp; watermark for a polished look</a:t>
            </a:r>
            <a:r>
              <a:rPr lang="en-IN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sz="1800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/>
              <a:t>✅ </a:t>
            </a:r>
            <a:r>
              <a:rPr lang="en-IN" sz="1800" b="1" dirty="0"/>
              <a:t>Supports Multiple File Types</a:t>
            </a:r>
            <a:r>
              <a:rPr lang="en-IN" sz="1800" dirty="0"/>
              <a:t> – Encrypts &amp; hides data in images, audio, video, PDFs, and DOCX files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 err="1"/>
              <a:t>Cybersecurity</a:t>
            </a:r>
            <a:r>
              <a:rPr lang="en-IN" b="1" dirty="0"/>
              <a:t> Enthusiasts &amp; Professionals</a:t>
            </a:r>
            <a:r>
              <a:rPr lang="en-IN" dirty="0"/>
              <a:t> – Securely store and transmit sensitive information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/>
              <a:t>Journalists &amp; Activists</a:t>
            </a:r>
            <a:r>
              <a:rPr lang="en-IN" dirty="0"/>
              <a:t> – Protect confidential documents and communications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/>
              <a:t>Businesses &amp; Corporations</a:t>
            </a:r>
            <a:r>
              <a:rPr lang="en-IN" dirty="0"/>
              <a:t> – Encrypt sensitive company data without complex software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/>
              <a:t>Students &amp; Researchers</a:t>
            </a:r>
            <a:r>
              <a:rPr lang="en-IN" dirty="0"/>
              <a:t> – Learn encryption &amp; steganography concepts through a practical tool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sz="1600" dirty="0"/>
              <a:t>✅</a:t>
            </a:r>
            <a:r>
              <a:rPr lang="en-IN" dirty="0" smtClean="0"/>
              <a:t> </a:t>
            </a:r>
            <a:r>
              <a:rPr lang="en-IN" b="1" dirty="0"/>
              <a:t>General Users</a:t>
            </a:r>
            <a:r>
              <a:rPr lang="en-IN" dirty="0"/>
              <a:t> – Securely hide private messages or files from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30" y="3651456"/>
            <a:ext cx="3530870" cy="18978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04814"/>
            <a:ext cx="2875085" cy="2323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3" y="3651456"/>
            <a:ext cx="2930712" cy="2346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85" y="3651456"/>
            <a:ext cx="2863418" cy="23088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0515"/>
            <a:ext cx="3015763" cy="2503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763" y="1140516"/>
            <a:ext cx="3111792" cy="2503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1140515"/>
            <a:ext cx="2933700" cy="2503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55" y="1132891"/>
            <a:ext cx="3130745" cy="25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9610"/>
            <a:ext cx="11029615" cy="467332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This project successfully addresses the challenge of </a:t>
            </a:r>
            <a:r>
              <a:rPr lang="en-US" b="1" dirty="0"/>
              <a:t>secure data concealment and encryption</a:t>
            </a:r>
            <a:r>
              <a:rPr lang="en-US" dirty="0"/>
              <a:t> by combining </a:t>
            </a:r>
            <a:r>
              <a:rPr lang="en-US" b="1" dirty="0"/>
              <a:t>AES-256 encryption</a:t>
            </a:r>
            <a:r>
              <a:rPr lang="en-US" dirty="0"/>
              <a:t> with </a:t>
            </a:r>
            <a:r>
              <a:rPr lang="en-US" b="1" dirty="0"/>
              <a:t>steganography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provides a </a:t>
            </a:r>
            <a:r>
              <a:rPr lang="en-US" b="1" dirty="0"/>
              <a:t>user-friendly GUI</a:t>
            </a:r>
            <a:r>
              <a:rPr lang="en-US" dirty="0"/>
              <a:t> for encrypting and embedding sensitive data into </a:t>
            </a:r>
            <a:r>
              <a:rPr lang="en-US" b="1" dirty="0"/>
              <a:t>multiple file formats</a:t>
            </a:r>
            <a:r>
              <a:rPr lang="en-US" dirty="0"/>
              <a:t> (images, audio, video, PDFs, and DOCX) while ensuring </a:t>
            </a:r>
            <a:r>
              <a:rPr lang="en-US" b="1" dirty="0"/>
              <a:t>strong security, portability, and ease of use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integration of </a:t>
            </a:r>
            <a:r>
              <a:rPr lang="en-US" b="1" dirty="0"/>
              <a:t>authentication, activity logging, and smart file handling</a:t>
            </a:r>
            <a:r>
              <a:rPr lang="en-US" dirty="0"/>
              <a:t> enhances its reliability, making it an </a:t>
            </a:r>
            <a:r>
              <a:rPr lang="en-US" b="1" dirty="0"/>
              <a:t>effective solution for individuals and organizations looking to protect their confidential data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Additionally, the </a:t>
            </a:r>
            <a:r>
              <a:rPr lang="en-US" b="1" dirty="0"/>
              <a:t>portable .exe format</a:t>
            </a:r>
            <a:r>
              <a:rPr lang="en-US" dirty="0"/>
              <a:t> allows users to run the application </a:t>
            </a:r>
            <a:r>
              <a:rPr lang="en-US" b="1" dirty="0"/>
              <a:t>without installing Python</a:t>
            </a:r>
            <a:r>
              <a:rPr lang="en-US" dirty="0"/>
              <a:t>, making it accessible to a </a:t>
            </a:r>
            <a:r>
              <a:rPr lang="en-US" b="1" dirty="0"/>
              <a:t>wide range of users</a:t>
            </a:r>
            <a:r>
              <a:rPr lang="en-US" dirty="0"/>
              <a:t>, including </a:t>
            </a:r>
            <a:r>
              <a:rPr lang="en-US" b="1" dirty="0" err="1"/>
              <a:t>cybersecurity</a:t>
            </a:r>
            <a:r>
              <a:rPr lang="en-US" b="1" dirty="0"/>
              <a:t> professionals, journalists, and businesses handling sensitive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7" y="2492619"/>
            <a:ext cx="11029615" cy="283649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github.com/NASTOV03/StegoShield-AICTE-Edunet-IBM-Internship-Project.git</a:t>
            </a:r>
            <a:endParaRPr lang="en-IN" dirty="0" smtClean="0"/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1026" name="Picture 2" descr="GitHub Logo, symbol, meaning, history, PNG, 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590800"/>
            <a:ext cx="5330825" cy="29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1" descr="GitHub Octocat Symbol with Curved Tail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7635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229</TotalTime>
  <Words>646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Vivek Kumar Yadav</cp:lastModifiedBy>
  <cp:revision>42</cp:revision>
  <dcterms:created xsi:type="dcterms:W3CDTF">2021-05-26T16:50:10Z</dcterms:created>
  <dcterms:modified xsi:type="dcterms:W3CDTF">2025-02-23T16:37:10Z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