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7BDA-E1A5-44DD-92D2-2CB9EA4D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5802F-313E-474D-896F-23E2CA50F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6E4A-03A7-49DB-8600-A1189573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B326-9D30-47AB-B4A6-2E5AA73A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7462-8A44-4407-83A1-0184DD0C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FA95-CF63-4673-8DB5-7B7A056F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3E8C6-5A9B-4369-9B1E-097220CE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342F-C918-45E3-B41B-AED56614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BEE5-BA31-4E8D-9FA3-264F4631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7237-C8AA-49D4-B250-86260C1F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C1482-B610-4B14-B392-7E2460CE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219CD-26DD-4E4B-9E18-DFE3442BC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CBA1-3BE7-44E3-BD01-2F7AC65D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AACB-8F68-4783-ABF1-F5D321F3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E075-AA0F-47D3-8A45-983C4079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9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3033-6C91-4A6C-AFD9-D091B8EF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81EC-1AA5-4633-93F1-70C0FC4E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E528-8467-49BB-B979-2E740805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2669-7A77-465E-B893-E9CC413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A164-04E1-4DF2-AD29-F4E13FBB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714B-6BF1-4C1F-BB17-B2CFDC21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568D-3232-40E0-B187-B00A8E5D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7583-CF3C-42F0-89C4-FB2F9137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DB54-EE44-4327-9A60-16B91A7F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1FAD-622A-4B22-8396-1004704F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A1B-D039-4509-A2CE-E8BBF986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5871-C13E-4681-B86F-8F165F41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AE5F5-484A-4003-8C2A-7473816C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66CB4-7B75-4396-9B6C-46EED3A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75823-F5C4-40E9-BE81-39614DCC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D65F-9FBA-4D2E-A514-90C492B0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9E4-73C0-4846-B968-4C2B79C9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03248-C036-4FB2-A0DE-742DC720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70ABD-3117-44AD-BE9B-1A43A2945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8F18B-5094-48DA-8547-FE575C237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7E870-FDA5-498A-96A7-D2F4345E9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FCDBF-3147-4D88-A5CB-26FED64F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34D1F-D349-4F36-A8DF-6A9D09AF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A784F-4856-48DD-8838-420068CE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F942-407A-40EF-A277-78F732C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EC383-6899-4AF5-B6B5-08787A11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0D551-DDCF-43C8-8679-0223BD7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1262A-F692-4AF7-A160-3D5E1D8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ADFCB-C408-4ABC-BE28-E8098131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C18DD-BDA6-4271-B911-C8230169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AADFB-2F9E-4771-8E2A-1FAF5511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D9F4-C881-4B6B-9A63-AFB76DC9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7DE2-444E-4E0B-BD3C-16D8649A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1E3EC-E1AF-4064-A7C6-1A66A762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83F8-B946-4848-9A58-83322451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B12C-66CB-4637-AAA7-88745DCE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E9948-4AFE-42EC-8D59-8145C44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4E00-DD65-49A4-A971-B9268E0E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7859B-BA43-42CB-87E0-D6A030A2C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AF9DA-35CE-4A7F-AEDA-C226BB6CB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4979A-DF2E-445A-BE93-3A56AA59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8951-D66D-4809-A674-D69848E2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57482-15B4-4568-B83E-FF7CA294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4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2442-7F17-47E0-967B-220212A6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F41B5-CCF3-4606-836D-998FFE0E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946E-309D-4C3C-A812-83D4BA7B7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5860-9341-4AA3-9C33-0FC85BDE25C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1D40-2738-4B76-8929-79D7E0B3B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AB15-912E-4D2D-B236-EB5D88AA4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B045-9C77-4463-A8F2-EDABCBE57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6.png"/><Relationship Id="rId34" Type="http://schemas.openxmlformats.org/officeDocument/2006/relationships/image" Target="../media/image4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5" Type="http://schemas.openxmlformats.org/officeDocument/2006/relationships/image" Target="../media/image41.png"/><Relationship Id="rId33" Type="http://schemas.openxmlformats.org/officeDocument/2006/relationships/image" Target="../media/image50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32" Type="http://schemas.openxmlformats.org/officeDocument/2006/relationships/image" Target="../media/image49.png"/><Relationship Id="rId37" Type="http://schemas.openxmlformats.org/officeDocument/2006/relationships/image" Target="../media/image53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2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8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1.png"/><Relationship Id="rId8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8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42" Type="http://schemas.openxmlformats.org/officeDocument/2006/relationships/image" Target="../media/image91.png"/><Relationship Id="rId47" Type="http://schemas.openxmlformats.org/officeDocument/2006/relationships/image" Target="../media/image96.png"/><Relationship Id="rId50" Type="http://schemas.openxmlformats.org/officeDocument/2006/relationships/image" Target="../media/image99.png"/><Relationship Id="rId55" Type="http://schemas.openxmlformats.org/officeDocument/2006/relationships/image" Target="../media/image104.png"/><Relationship Id="rId7" Type="http://schemas.openxmlformats.org/officeDocument/2006/relationships/image" Target="../media/image56.png"/><Relationship Id="rId2" Type="http://schemas.openxmlformats.org/officeDocument/2006/relationships/image" Target="../media/image510.png"/><Relationship Id="rId16" Type="http://schemas.openxmlformats.org/officeDocument/2006/relationships/image" Target="../media/image65.png"/><Relationship Id="rId29" Type="http://schemas.openxmlformats.org/officeDocument/2006/relationships/image" Target="../media/image78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40" Type="http://schemas.openxmlformats.org/officeDocument/2006/relationships/image" Target="../media/image89.png"/><Relationship Id="rId45" Type="http://schemas.openxmlformats.org/officeDocument/2006/relationships/image" Target="../media/image94.png"/><Relationship Id="rId53" Type="http://schemas.openxmlformats.org/officeDocument/2006/relationships/image" Target="../media/image102.png"/><Relationship Id="rId58" Type="http://schemas.openxmlformats.org/officeDocument/2006/relationships/image" Target="../media/image107.png"/><Relationship Id="rId5" Type="http://schemas.openxmlformats.org/officeDocument/2006/relationships/image" Target="../media/image54.png"/><Relationship Id="rId19" Type="http://schemas.openxmlformats.org/officeDocument/2006/relationships/image" Target="../media/image68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43" Type="http://schemas.openxmlformats.org/officeDocument/2006/relationships/image" Target="../media/image92.png"/><Relationship Id="rId48" Type="http://schemas.openxmlformats.org/officeDocument/2006/relationships/image" Target="../media/image97.png"/><Relationship Id="rId56" Type="http://schemas.openxmlformats.org/officeDocument/2006/relationships/image" Target="../media/image105.png"/><Relationship Id="rId8" Type="http://schemas.openxmlformats.org/officeDocument/2006/relationships/image" Target="../media/image57.png"/><Relationship Id="rId51" Type="http://schemas.openxmlformats.org/officeDocument/2006/relationships/image" Target="../media/image100.png"/><Relationship Id="rId3" Type="http://schemas.openxmlformats.org/officeDocument/2006/relationships/image" Target="../media/image520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image" Target="../media/image87.png"/><Relationship Id="rId46" Type="http://schemas.openxmlformats.org/officeDocument/2006/relationships/image" Target="../media/image95.png"/><Relationship Id="rId20" Type="http://schemas.openxmlformats.org/officeDocument/2006/relationships/image" Target="../media/image69.png"/><Relationship Id="rId41" Type="http://schemas.openxmlformats.org/officeDocument/2006/relationships/image" Target="../media/image90.png"/><Relationship Id="rId54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49" Type="http://schemas.openxmlformats.org/officeDocument/2006/relationships/image" Target="../media/image98.png"/><Relationship Id="rId57" Type="http://schemas.openxmlformats.org/officeDocument/2006/relationships/image" Target="../media/image106.png"/><Relationship Id="rId10" Type="http://schemas.openxmlformats.org/officeDocument/2006/relationships/image" Target="../media/image59.png"/><Relationship Id="rId31" Type="http://schemas.openxmlformats.org/officeDocument/2006/relationships/image" Target="../media/image80.png"/><Relationship Id="rId44" Type="http://schemas.openxmlformats.org/officeDocument/2006/relationships/image" Target="../media/image93.png"/><Relationship Id="rId52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423F0D1-9F93-4F96-A99B-7616663B4FDD}"/>
              </a:ext>
            </a:extLst>
          </p:cNvPr>
          <p:cNvSpPr/>
          <p:nvPr/>
        </p:nvSpPr>
        <p:spPr>
          <a:xfrm>
            <a:off x="5706518" y="789068"/>
            <a:ext cx="406415" cy="3753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CCDAF5-2353-40A4-B5BD-A46AE861CC14}"/>
              </a:ext>
            </a:extLst>
          </p:cNvPr>
          <p:cNvGrpSpPr/>
          <p:nvPr/>
        </p:nvGrpSpPr>
        <p:grpSpPr>
          <a:xfrm>
            <a:off x="54847" y="108772"/>
            <a:ext cx="4188793" cy="4511538"/>
            <a:chOff x="49407" y="817803"/>
            <a:chExt cx="5673376" cy="60516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C7ED31-74B5-424D-83EC-97FC0952F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467" y="1761334"/>
              <a:ext cx="3724795" cy="37247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FBFA11-FBB3-4174-BA03-60ECBBD0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734" y="1930667"/>
              <a:ext cx="3724795" cy="37247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6B2C0A-FA69-4B55-BDC0-ABB46072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1" y="2100000"/>
              <a:ext cx="3724795" cy="372479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682CBE4-F563-4A35-82D4-DF92A482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268" y="2269333"/>
              <a:ext cx="3724795" cy="3724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255077-4537-4CBB-B5F9-23E0805A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266" y="2438666"/>
              <a:ext cx="3724795" cy="3724795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B43998-40D0-40FF-811F-C8799C2F2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334" y="2506133"/>
              <a:ext cx="0" cy="3809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A2B924-8DA5-49EA-BB0B-D7A9BE937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266" y="6315861"/>
              <a:ext cx="386106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4AB1F47-31CE-40C4-B083-6AF801B5F1E8}"/>
                </a:ext>
              </a:extLst>
            </p:cNvPr>
            <p:cNvCxnSpPr>
              <a:cxnSpLocks/>
            </p:cNvCxnSpPr>
            <p:nvPr/>
          </p:nvCxnSpPr>
          <p:spPr>
            <a:xfrm>
              <a:off x="456530" y="5494051"/>
              <a:ext cx="736599" cy="728405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353E89-0126-4F57-BAD2-98F012EB6404}"/>
                </a:ext>
              </a:extLst>
            </p:cNvPr>
            <p:cNvSpPr txBox="1"/>
            <p:nvPr/>
          </p:nvSpPr>
          <p:spPr>
            <a:xfrm>
              <a:off x="49407" y="5806172"/>
              <a:ext cx="1306655" cy="866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Date (Time t)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AE3F22-2917-4D9C-8E0E-A6005DCD8098}"/>
                </a:ext>
              </a:extLst>
            </p:cNvPr>
            <p:cNvSpPr txBox="1"/>
            <p:nvPr/>
          </p:nvSpPr>
          <p:spPr>
            <a:xfrm>
              <a:off x="1626479" y="6332793"/>
              <a:ext cx="3495854" cy="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Longitude (Spatial x)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01812C-9CB3-49D5-A377-1A226E1D6DE7}"/>
                </a:ext>
              </a:extLst>
            </p:cNvPr>
            <p:cNvSpPr txBox="1"/>
            <p:nvPr/>
          </p:nvSpPr>
          <p:spPr>
            <a:xfrm rot="5400000">
              <a:off x="3898910" y="4170255"/>
              <a:ext cx="3105830" cy="5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Latitude (Spatial y)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FCDC6D-99F2-4AA8-BFA1-E66883F0426C}"/>
                </a:ext>
              </a:extLst>
            </p:cNvPr>
            <p:cNvSpPr txBox="1"/>
            <p:nvPr/>
          </p:nvSpPr>
          <p:spPr>
            <a:xfrm>
              <a:off x="49407" y="817803"/>
              <a:ext cx="5673371" cy="9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Daily Minimum Temperature T </a:t>
              </a:r>
            </a:p>
            <a:p>
              <a:pPr algn="ctr"/>
              <a:r>
                <a:rPr lang="en-US" sz="2000" b="1" dirty="0"/>
                <a:t>(1961-1990)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B061DA5-A0E7-4C0E-A6CE-65B76BA97380}"/>
              </a:ext>
            </a:extLst>
          </p:cNvPr>
          <p:cNvGrpSpPr/>
          <p:nvPr/>
        </p:nvGrpSpPr>
        <p:grpSpPr>
          <a:xfrm>
            <a:off x="5293703" y="108772"/>
            <a:ext cx="4283937" cy="4511538"/>
            <a:chOff x="-79458" y="817803"/>
            <a:chExt cx="5802241" cy="605169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51674A-63B4-401C-B27B-0CADA4DD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467" y="1761334"/>
              <a:ext cx="3724795" cy="372479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3E0F5A6-EF42-4F18-AB0F-DAE0D2CC6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734" y="1930667"/>
              <a:ext cx="3724795" cy="372479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A06AD7D-8D24-4530-94FC-940DA16B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1" y="2100000"/>
              <a:ext cx="3724795" cy="3724794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6DD2959-8F9E-4BBF-972B-1333AF81D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268" y="2269333"/>
              <a:ext cx="3724795" cy="372479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FDFBA05-6331-447D-AF20-527379A4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266" y="2438666"/>
              <a:ext cx="3724795" cy="3724795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814D9D7-9562-4CC5-B9DC-837FFE1DB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334" y="2506133"/>
              <a:ext cx="0" cy="3809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806F60-CBBC-4E19-9278-DE92C52ED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266" y="6315861"/>
              <a:ext cx="386106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984EF29-BFD4-4230-B771-C9455F9409E6}"/>
                </a:ext>
              </a:extLst>
            </p:cNvPr>
            <p:cNvCxnSpPr>
              <a:cxnSpLocks/>
            </p:cNvCxnSpPr>
            <p:nvPr/>
          </p:nvCxnSpPr>
          <p:spPr>
            <a:xfrm>
              <a:off x="456530" y="5494051"/>
              <a:ext cx="736599" cy="728405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0AEAE8-DD5A-464C-B5B3-13CE7E0A2B94}"/>
                </a:ext>
              </a:extLst>
            </p:cNvPr>
            <p:cNvSpPr txBox="1"/>
            <p:nvPr/>
          </p:nvSpPr>
          <p:spPr>
            <a:xfrm>
              <a:off x="-79458" y="5840881"/>
              <a:ext cx="1306656" cy="866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Year (Time a)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2FAF03-0519-49CF-BF3E-808226708A73}"/>
                </a:ext>
              </a:extLst>
            </p:cNvPr>
            <p:cNvSpPr txBox="1"/>
            <p:nvPr/>
          </p:nvSpPr>
          <p:spPr>
            <a:xfrm>
              <a:off x="1626479" y="6332793"/>
              <a:ext cx="3495854" cy="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Longitude (Spatial x)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4DF357-3ED0-473C-8523-D036185EF729}"/>
                </a:ext>
              </a:extLst>
            </p:cNvPr>
            <p:cNvSpPr txBox="1"/>
            <p:nvPr/>
          </p:nvSpPr>
          <p:spPr>
            <a:xfrm rot="5400000">
              <a:off x="3898910" y="4170255"/>
              <a:ext cx="3105830" cy="5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Latitude (Spatial y)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5171D7A-7B7E-4E19-8C41-FD5398574181}"/>
                </a:ext>
              </a:extLst>
            </p:cNvPr>
            <p:cNvSpPr txBox="1"/>
            <p:nvPr/>
          </p:nvSpPr>
          <p:spPr>
            <a:xfrm>
              <a:off x="49407" y="817803"/>
              <a:ext cx="5673371" cy="9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Jan. 1st Minimum Temperature T (1961-1990)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761E-0E65-4332-82F7-6E5638458F1D}"/>
              </a:ext>
            </a:extLst>
          </p:cNvPr>
          <p:cNvSpPr/>
          <p:nvPr/>
        </p:nvSpPr>
        <p:spPr>
          <a:xfrm>
            <a:off x="10707665" y="1317126"/>
            <a:ext cx="378713" cy="37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16491F-5459-47D5-91C9-B77B1021A6D1}"/>
              </a:ext>
            </a:extLst>
          </p:cNvPr>
          <p:cNvSpPr/>
          <p:nvPr/>
        </p:nvSpPr>
        <p:spPr>
          <a:xfrm>
            <a:off x="10707665" y="1692434"/>
            <a:ext cx="378713" cy="37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3A8A30-754C-4040-923E-9E100EB6E251}"/>
              </a:ext>
            </a:extLst>
          </p:cNvPr>
          <p:cNvSpPr/>
          <p:nvPr/>
        </p:nvSpPr>
        <p:spPr>
          <a:xfrm>
            <a:off x="10707665" y="2071147"/>
            <a:ext cx="378713" cy="37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4D02A5-AFB8-46A9-871A-E9798A5DFECF}"/>
              </a:ext>
            </a:extLst>
          </p:cNvPr>
          <p:cNvSpPr/>
          <p:nvPr/>
        </p:nvSpPr>
        <p:spPr>
          <a:xfrm>
            <a:off x="10707665" y="2446455"/>
            <a:ext cx="378713" cy="37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C555D5-0428-44A4-833C-2D41E88A359D}"/>
              </a:ext>
            </a:extLst>
          </p:cNvPr>
          <p:cNvSpPr/>
          <p:nvPr/>
        </p:nvSpPr>
        <p:spPr>
          <a:xfrm>
            <a:off x="10707665" y="2825168"/>
            <a:ext cx="378713" cy="37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0ACE4C7-FFE7-4D62-8034-D7F273872EED}"/>
              </a:ext>
            </a:extLst>
          </p:cNvPr>
          <p:cNvSpPr/>
          <p:nvPr/>
        </p:nvSpPr>
        <p:spPr>
          <a:xfrm>
            <a:off x="10707665" y="3200476"/>
            <a:ext cx="378713" cy="37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2C3403-BCC5-463E-9C43-2CC6E29604AA}"/>
              </a:ext>
            </a:extLst>
          </p:cNvPr>
          <p:cNvSpPr/>
          <p:nvPr/>
        </p:nvSpPr>
        <p:spPr>
          <a:xfrm>
            <a:off x="10704608" y="3574345"/>
            <a:ext cx="378713" cy="37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21956D-242B-4A56-AEEA-6C2CEE8C8647}"/>
              </a:ext>
            </a:extLst>
          </p:cNvPr>
          <p:cNvSpPr/>
          <p:nvPr/>
        </p:nvSpPr>
        <p:spPr>
          <a:xfrm>
            <a:off x="6283592" y="1317126"/>
            <a:ext cx="406415" cy="3753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422331D-3252-4272-8A97-1272C01F031B}"/>
              </a:ext>
            </a:extLst>
          </p:cNvPr>
          <p:cNvCxnSpPr/>
          <p:nvPr/>
        </p:nvCxnSpPr>
        <p:spPr>
          <a:xfrm>
            <a:off x="5706518" y="1164376"/>
            <a:ext cx="577074" cy="5280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131399-1F9B-4380-91FB-9F50BBFC7AED}"/>
              </a:ext>
            </a:extLst>
          </p:cNvPr>
          <p:cNvCxnSpPr/>
          <p:nvPr/>
        </p:nvCxnSpPr>
        <p:spPr>
          <a:xfrm>
            <a:off x="5720203" y="795205"/>
            <a:ext cx="577074" cy="5280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526683-398D-4127-807B-6FF9B38991F6}"/>
              </a:ext>
            </a:extLst>
          </p:cNvPr>
          <p:cNvCxnSpPr/>
          <p:nvPr/>
        </p:nvCxnSpPr>
        <p:spPr>
          <a:xfrm>
            <a:off x="6112933" y="794311"/>
            <a:ext cx="577074" cy="5280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DBA8D39-1BEF-4A30-A114-3783062D7F49}"/>
              </a:ext>
            </a:extLst>
          </p:cNvPr>
          <p:cNvSpPr/>
          <p:nvPr/>
        </p:nvSpPr>
        <p:spPr>
          <a:xfrm>
            <a:off x="10676467" y="1270000"/>
            <a:ext cx="448732" cy="2734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0C0BAB-F91A-441A-842F-0A5D56FD11C2}"/>
                  </a:ext>
                </a:extLst>
              </p:cNvPr>
              <p:cNvSpPr txBox="1"/>
              <p:nvPr/>
            </p:nvSpPr>
            <p:spPr>
              <a:xfrm>
                <a:off x="4769844" y="780876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0C0BAB-F91A-441A-842F-0A5D56FD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44" y="780876"/>
                <a:ext cx="964736" cy="395621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7271E35-6D27-40B5-BD4F-B4936B58DC34}"/>
                  </a:ext>
                </a:extLst>
              </p:cNvPr>
              <p:cNvSpPr txBox="1"/>
              <p:nvPr/>
            </p:nvSpPr>
            <p:spPr>
              <a:xfrm>
                <a:off x="10414653" y="812175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7271E35-6D27-40B5-BD4F-B4936B58D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653" y="812175"/>
                <a:ext cx="964736" cy="39562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69B77D5A-1918-4F8D-AE14-B78E9B6FF76B}"/>
              </a:ext>
            </a:extLst>
          </p:cNvPr>
          <p:cNvSpPr txBox="1"/>
          <p:nvPr/>
        </p:nvSpPr>
        <p:spPr>
          <a:xfrm>
            <a:off x="9995200" y="1329495"/>
            <a:ext cx="9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1961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0DE22E-E2FE-47A3-92BB-1BCA6970E4C4}"/>
              </a:ext>
            </a:extLst>
          </p:cNvPr>
          <p:cNvSpPr txBox="1"/>
          <p:nvPr/>
        </p:nvSpPr>
        <p:spPr>
          <a:xfrm>
            <a:off x="9999501" y="1703309"/>
            <a:ext cx="9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1962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CE20C87-A20A-4244-95F6-2BFF8A485DA9}"/>
              </a:ext>
            </a:extLst>
          </p:cNvPr>
          <p:cNvSpPr txBox="1"/>
          <p:nvPr/>
        </p:nvSpPr>
        <p:spPr>
          <a:xfrm>
            <a:off x="9999501" y="2066665"/>
            <a:ext cx="9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1963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035C9B-93E9-4335-BD57-694EC681346D}"/>
              </a:ext>
            </a:extLst>
          </p:cNvPr>
          <p:cNvSpPr txBox="1"/>
          <p:nvPr/>
        </p:nvSpPr>
        <p:spPr>
          <a:xfrm>
            <a:off x="9995200" y="3565878"/>
            <a:ext cx="9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1990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2E33388-E197-4E1C-986C-182F5D174CD4}"/>
              </a:ext>
            </a:extLst>
          </p:cNvPr>
          <p:cNvSpPr txBox="1"/>
          <p:nvPr/>
        </p:nvSpPr>
        <p:spPr>
          <a:xfrm rot="5400000">
            <a:off x="9783237" y="2910767"/>
            <a:ext cx="12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. . . . . . . .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7577EBB-7A32-4E07-B61E-7DC5B91E1471}"/>
                  </a:ext>
                </a:extLst>
              </p:cNvPr>
              <p:cNvSpPr txBox="1"/>
              <p:nvPr/>
            </p:nvSpPr>
            <p:spPr>
              <a:xfrm>
                <a:off x="10672860" y="1312644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7577EBB-7A32-4E07-B61E-7DC5B91E1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860" y="1312644"/>
                <a:ext cx="5212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83F840-CB4A-4463-B6F9-FA23D49D9FBB}"/>
                  </a:ext>
                </a:extLst>
              </p:cNvPr>
              <p:cNvSpPr txBox="1"/>
              <p:nvPr/>
            </p:nvSpPr>
            <p:spPr>
              <a:xfrm>
                <a:off x="10672860" y="1702562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83F840-CB4A-4463-B6F9-FA23D49D9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860" y="1702562"/>
                <a:ext cx="5212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3044FF-5144-4B99-88BF-FBEF8826DF4E}"/>
                  </a:ext>
                </a:extLst>
              </p:cNvPr>
              <p:cNvSpPr txBox="1"/>
              <p:nvPr/>
            </p:nvSpPr>
            <p:spPr>
              <a:xfrm>
                <a:off x="10672860" y="2073512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3044FF-5144-4B99-88BF-FBEF8826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860" y="2073512"/>
                <a:ext cx="5212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827185C-7C9E-49FC-B4AA-EFA969D90F9E}"/>
                  </a:ext>
                </a:extLst>
              </p:cNvPr>
              <p:cNvSpPr txBox="1"/>
              <p:nvPr/>
            </p:nvSpPr>
            <p:spPr>
              <a:xfrm>
                <a:off x="10657493" y="3573020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827185C-7C9E-49FC-B4AA-EFA969D90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93" y="3573020"/>
                <a:ext cx="5212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DE855CD1-120A-43A7-B4B0-9B8C2F978016}"/>
              </a:ext>
            </a:extLst>
          </p:cNvPr>
          <p:cNvSpPr/>
          <p:nvPr/>
        </p:nvSpPr>
        <p:spPr>
          <a:xfrm>
            <a:off x="4293948" y="2054371"/>
            <a:ext cx="1434758" cy="13546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F0702B6-C076-4A00-8A7B-4F0B0E468F09}"/>
                  </a:ext>
                </a:extLst>
              </p:cNvPr>
              <p:cNvSpPr txBox="1"/>
              <p:nvPr/>
            </p:nvSpPr>
            <p:spPr>
              <a:xfrm>
                <a:off x="5899993" y="4764415"/>
                <a:ext cx="6029690" cy="42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b="1" dirty="0"/>
                  <a:t> = </a:t>
                </a:r>
                <a:r>
                  <a:rPr lang="en-US" sz="2000" b="1" dirty="0" err="1"/>
                  <a:t>np.percentile</a:t>
                </a:r>
                <a:r>
                  <a:rPr lang="en-US" sz="2000" b="1" dirty="0"/>
                  <a:t> (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2000" b="1" dirty="0"/>
                  <a:t>], 95)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F0702B6-C076-4A00-8A7B-4F0B0E46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93" y="4764415"/>
                <a:ext cx="6029690" cy="429669"/>
              </a:xfrm>
              <a:prstGeom prst="rect">
                <a:avLst/>
              </a:prstGeom>
              <a:blipFill>
                <a:blip r:embed="rId9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Left Brace 110">
            <a:extLst>
              <a:ext uri="{FF2B5EF4-FFF2-40B4-BE49-F238E27FC236}">
                <a16:creationId xmlns:a16="http://schemas.microsoft.com/office/drawing/2014/main" id="{4385F9A7-D079-4AD1-89F9-BEB223ED645E}"/>
              </a:ext>
            </a:extLst>
          </p:cNvPr>
          <p:cNvSpPr/>
          <p:nvPr/>
        </p:nvSpPr>
        <p:spPr>
          <a:xfrm rot="16200000">
            <a:off x="10316191" y="3544012"/>
            <a:ext cx="646325" cy="1551361"/>
          </a:xfrm>
          <a:prstGeom prst="leftBrace">
            <a:avLst>
              <a:gd name="adj1" fmla="val 8333"/>
              <a:gd name="adj2" fmla="val 1398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08CCDAF5-2353-40A4-B5BD-A46AE861CC14}"/>
              </a:ext>
            </a:extLst>
          </p:cNvPr>
          <p:cNvGrpSpPr/>
          <p:nvPr/>
        </p:nvGrpSpPr>
        <p:grpSpPr>
          <a:xfrm>
            <a:off x="3124201" y="221788"/>
            <a:ext cx="5733493" cy="6027712"/>
            <a:chOff x="49407" y="817803"/>
            <a:chExt cx="5673371" cy="59070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C7ED31-74B5-424D-83EC-97FC0952F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467" y="1761334"/>
              <a:ext cx="3724795" cy="37247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FBFA11-FBB3-4174-BA03-60ECBBD0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734" y="1930667"/>
              <a:ext cx="3724795" cy="37247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6B2C0A-FA69-4B55-BDC0-ABB46072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1" y="2100000"/>
              <a:ext cx="3724795" cy="372479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682CBE4-F563-4A35-82D4-DF92A482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268" y="2269333"/>
              <a:ext cx="3724795" cy="3724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255077-4537-4CBB-B5F9-23E0805A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266" y="2438666"/>
              <a:ext cx="3724795" cy="3724795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B43998-40D0-40FF-811F-C8799C2F2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334" y="2506133"/>
              <a:ext cx="0" cy="3809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A2B924-8DA5-49EA-BB0B-D7A9BE937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266" y="6315861"/>
              <a:ext cx="386106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4AB1F47-31CE-40C4-B083-6AF801B5F1E8}"/>
                </a:ext>
              </a:extLst>
            </p:cNvPr>
            <p:cNvCxnSpPr>
              <a:cxnSpLocks/>
            </p:cNvCxnSpPr>
            <p:nvPr/>
          </p:nvCxnSpPr>
          <p:spPr>
            <a:xfrm>
              <a:off x="456530" y="5494051"/>
              <a:ext cx="736599" cy="728405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353E89-0126-4F57-BAD2-98F012EB6404}"/>
                </a:ext>
              </a:extLst>
            </p:cNvPr>
            <p:cNvSpPr txBox="1"/>
            <p:nvPr/>
          </p:nvSpPr>
          <p:spPr>
            <a:xfrm>
              <a:off x="204426" y="5682463"/>
              <a:ext cx="1306655" cy="90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Day 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of Year </a:t>
              </a:r>
            </a:p>
            <a:p>
              <a:r>
                <a:rPr lang="en-US" b="1" dirty="0">
                  <a:solidFill>
                    <a:schemeClr val="accent1"/>
                  </a:solidFill>
                </a:rPr>
                <a:t>(Time 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AE3F22-2917-4D9C-8E0E-A6005DCD8098}"/>
                </a:ext>
              </a:extLst>
            </p:cNvPr>
            <p:cNvSpPr txBox="1"/>
            <p:nvPr/>
          </p:nvSpPr>
          <p:spPr>
            <a:xfrm>
              <a:off x="1626479" y="6332793"/>
              <a:ext cx="3495854" cy="39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Longitude (Spatial x)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01812C-9CB3-49D5-A377-1A226E1D6DE7}"/>
                </a:ext>
              </a:extLst>
            </p:cNvPr>
            <p:cNvSpPr txBox="1"/>
            <p:nvPr/>
          </p:nvSpPr>
          <p:spPr>
            <a:xfrm rot="5400000">
              <a:off x="3764309" y="4243254"/>
              <a:ext cx="3105830" cy="395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Latitude (Spatial y)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FCDC6D-99F2-4AA8-BFA1-E66883F0426C}"/>
                </a:ext>
              </a:extLst>
            </p:cNvPr>
            <p:cNvSpPr txBox="1"/>
            <p:nvPr/>
          </p:nvSpPr>
          <p:spPr>
            <a:xfrm>
              <a:off x="49407" y="817803"/>
              <a:ext cx="5673371" cy="81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Seasonal Temperature Thresholds q</a:t>
              </a:r>
            </a:p>
            <a:p>
              <a:pPr algn="ctr"/>
              <a:r>
                <a:rPr lang="en-US" sz="2400" b="1" dirty="0"/>
                <a:t>(Jan. 1</a:t>
              </a:r>
              <a:r>
                <a:rPr lang="en-US" sz="2400" b="1" baseline="30000" dirty="0"/>
                <a:t>st</a:t>
              </a:r>
              <a:r>
                <a:rPr lang="en-US" sz="2400" b="1" dirty="0"/>
                <a:t> to Dec. 31</a:t>
              </a:r>
              <a:r>
                <a:rPr lang="en-US" sz="2400" b="1" baseline="30000" dirty="0"/>
                <a:t>st</a:t>
              </a:r>
              <a:r>
                <a:rPr lang="en-US" sz="2400" b="1" dirty="0"/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29454D1-AEFA-4F01-AA22-2659B32A5AFE}"/>
                  </a:ext>
                </a:extLst>
              </p:cNvPr>
              <p:cNvSpPr txBox="1"/>
              <p:nvPr/>
            </p:nvSpPr>
            <p:spPr>
              <a:xfrm>
                <a:off x="4394770" y="1924136"/>
                <a:ext cx="646431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29454D1-AEFA-4F01-AA22-2659B32A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70" y="1924136"/>
                <a:ext cx="646431" cy="395621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4431E1-FA75-4FDF-B137-3885861304AC}"/>
                  </a:ext>
                </a:extLst>
              </p:cNvPr>
              <p:cNvSpPr txBox="1"/>
              <p:nvPr/>
            </p:nvSpPr>
            <p:spPr>
              <a:xfrm>
                <a:off x="7535597" y="5139187"/>
                <a:ext cx="64643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4431E1-FA75-4FDF-B137-38858613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597" y="5139187"/>
                <a:ext cx="646431" cy="381515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A1B04EB-FE59-4E59-B17A-A261364A2A81}"/>
                  </a:ext>
                </a:extLst>
              </p:cNvPr>
              <p:cNvSpPr txBox="1"/>
              <p:nvPr/>
            </p:nvSpPr>
            <p:spPr>
              <a:xfrm>
                <a:off x="4389562" y="5147979"/>
                <a:ext cx="64643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A1B04EB-FE59-4E59-B17A-A261364A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562" y="5147979"/>
                <a:ext cx="646431" cy="381515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D207D-C7A6-4FAD-9365-D1B7A736BC07}"/>
                  </a:ext>
                </a:extLst>
              </p:cNvPr>
              <p:cNvSpPr txBox="1"/>
              <p:nvPr/>
            </p:nvSpPr>
            <p:spPr>
              <a:xfrm>
                <a:off x="7527582" y="1948167"/>
                <a:ext cx="646431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D207D-C7A6-4FAD-9365-D1B7A736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82" y="1948167"/>
                <a:ext cx="646431" cy="395621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87788F4-29F2-4816-87D4-F457DB889DF0}"/>
                  </a:ext>
                </a:extLst>
              </p:cNvPr>
              <p:cNvSpPr txBox="1"/>
              <p:nvPr/>
            </p:nvSpPr>
            <p:spPr>
              <a:xfrm>
                <a:off x="7543612" y="4679916"/>
                <a:ext cx="64643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87788F4-29F2-4816-87D4-F457DB88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612" y="4679916"/>
                <a:ext cx="646431" cy="381515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4A6808-9276-4221-B60F-BB36A6AF10F6}"/>
                  </a:ext>
                </a:extLst>
              </p:cNvPr>
              <p:cNvSpPr txBox="1"/>
              <p:nvPr/>
            </p:nvSpPr>
            <p:spPr>
              <a:xfrm>
                <a:off x="7087499" y="5147978"/>
                <a:ext cx="64643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4A6808-9276-4221-B60F-BB36A6AF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499" y="5147978"/>
                <a:ext cx="646431" cy="381515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A03435C-688C-430C-91F6-7321BD8D9D35}"/>
                  </a:ext>
                </a:extLst>
              </p:cNvPr>
              <p:cNvSpPr txBox="1"/>
              <p:nvPr/>
            </p:nvSpPr>
            <p:spPr>
              <a:xfrm>
                <a:off x="7098106" y="4689143"/>
                <a:ext cx="64643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A03435C-688C-430C-91F6-7321BD8D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106" y="4689143"/>
                <a:ext cx="646431" cy="381515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CB8682-5FDE-436C-B7F6-BE780A4406FB}"/>
                  </a:ext>
                </a:extLst>
              </p:cNvPr>
              <p:cNvSpPr txBox="1"/>
              <p:nvPr/>
            </p:nvSpPr>
            <p:spPr>
              <a:xfrm>
                <a:off x="6616715" y="5165255"/>
                <a:ext cx="64643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CB8682-5FDE-436C-B7F6-BE780A440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15" y="5165255"/>
                <a:ext cx="646431" cy="381515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86C8CEA-40EB-49BB-934B-5046B5ED328D}"/>
                  </a:ext>
                </a:extLst>
              </p:cNvPr>
              <p:cNvSpPr txBox="1"/>
              <p:nvPr/>
            </p:nvSpPr>
            <p:spPr>
              <a:xfrm>
                <a:off x="7551461" y="4216396"/>
                <a:ext cx="64643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86C8CEA-40EB-49BB-934B-5046B5ED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61" y="4216396"/>
                <a:ext cx="646431" cy="381515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2F6A0AC-580F-4148-9023-0949E60D51C9}"/>
                  </a:ext>
                </a:extLst>
              </p:cNvPr>
              <p:cNvSpPr txBox="1"/>
              <p:nvPr/>
            </p:nvSpPr>
            <p:spPr>
              <a:xfrm>
                <a:off x="6616715" y="4230308"/>
                <a:ext cx="64643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2F6A0AC-580F-4148-9023-0949E60D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15" y="4230308"/>
                <a:ext cx="646431" cy="381515"/>
              </a:xfrm>
              <a:prstGeom prst="rect">
                <a:avLst/>
              </a:prstGeom>
              <a:blipFill>
                <a:blip r:embed="rId1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4DFDEEB6-CCD1-429C-A471-7EBC85107A17}"/>
              </a:ext>
            </a:extLst>
          </p:cNvPr>
          <p:cNvSpPr txBox="1"/>
          <p:nvPr/>
        </p:nvSpPr>
        <p:spPr>
          <a:xfrm>
            <a:off x="6245880" y="5160510"/>
            <a:ext cx="4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22774E-2C76-4417-8EE1-1806A2C4AC86}"/>
              </a:ext>
            </a:extLst>
          </p:cNvPr>
          <p:cNvSpPr txBox="1"/>
          <p:nvPr/>
        </p:nvSpPr>
        <p:spPr>
          <a:xfrm rot="16200000">
            <a:off x="7554322" y="3832964"/>
            <a:ext cx="4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F1C2468-9475-4359-A53F-B35508DE7B14}"/>
              </a:ext>
            </a:extLst>
          </p:cNvPr>
          <p:cNvSpPr txBox="1"/>
          <p:nvPr/>
        </p:nvSpPr>
        <p:spPr>
          <a:xfrm rot="2479888">
            <a:off x="6301253" y="3775868"/>
            <a:ext cx="4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A25D366-D08A-4482-BE5B-6DF0BC7305A2}"/>
              </a:ext>
            </a:extLst>
          </p:cNvPr>
          <p:cNvSpPr txBox="1"/>
          <p:nvPr/>
        </p:nvSpPr>
        <p:spPr>
          <a:xfrm>
            <a:off x="6709745" y="4696272"/>
            <a:ext cx="4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846838-7A88-4B94-8FD7-B929B4EB29FF}"/>
              </a:ext>
            </a:extLst>
          </p:cNvPr>
          <p:cNvSpPr txBox="1"/>
          <p:nvPr/>
        </p:nvSpPr>
        <p:spPr>
          <a:xfrm rot="5400000">
            <a:off x="7210647" y="4278914"/>
            <a:ext cx="4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1011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87D36-2F73-45A2-98A5-42B4DBCC1C93}"/>
              </a:ext>
            </a:extLst>
          </p:cNvPr>
          <p:cNvCxnSpPr>
            <a:cxnSpLocks/>
          </p:cNvCxnSpPr>
          <p:nvPr/>
        </p:nvCxnSpPr>
        <p:spPr>
          <a:xfrm flipV="1">
            <a:off x="2180162" y="3654511"/>
            <a:ext cx="0" cy="145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B15D79-914D-4567-813F-031E9924470F}"/>
              </a:ext>
            </a:extLst>
          </p:cNvPr>
          <p:cNvCxnSpPr>
            <a:cxnSpLocks/>
          </p:cNvCxnSpPr>
          <p:nvPr/>
        </p:nvCxnSpPr>
        <p:spPr>
          <a:xfrm flipV="1">
            <a:off x="2357962" y="3522557"/>
            <a:ext cx="0" cy="204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BC5DBC-B54B-4F09-B020-76C094C99859}"/>
              </a:ext>
            </a:extLst>
          </p:cNvPr>
          <p:cNvCxnSpPr>
            <a:cxnSpLocks/>
          </p:cNvCxnSpPr>
          <p:nvPr/>
        </p:nvCxnSpPr>
        <p:spPr>
          <a:xfrm flipV="1">
            <a:off x="2518828" y="3412491"/>
            <a:ext cx="1" cy="230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C382AC-F848-4E17-A0B6-1E1AE7766E1D}"/>
              </a:ext>
            </a:extLst>
          </p:cNvPr>
          <p:cNvCxnSpPr>
            <a:cxnSpLocks/>
          </p:cNvCxnSpPr>
          <p:nvPr/>
        </p:nvCxnSpPr>
        <p:spPr>
          <a:xfrm flipV="1">
            <a:off x="2688159" y="3310891"/>
            <a:ext cx="3" cy="2836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FB73ACE-BF1E-46B8-A9AC-BD67C0149D1E}"/>
              </a:ext>
            </a:extLst>
          </p:cNvPr>
          <p:cNvCxnSpPr>
            <a:cxnSpLocks/>
          </p:cNvCxnSpPr>
          <p:nvPr/>
        </p:nvCxnSpPr>
        <p:spPr>
          <a:xfrm flipV="1">
            <a:off x="2857485" y="3216001"/>
            <a:ext cx="7" cy="236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107BFE-741F-4E0B-A7C6-F637197CA2D8}"/>
              </a:ext>
            </a:extLst>
          </p:cNvPr>
          <p:cNvCxnSpPr>
            <a:cxnSpLocks/>
          </p:cNvCxnSpPr>
          <p:nvPr/>
        </p:nvCxnSpPr>
        <p:spPr>
          <a:xfrm flipH="1" flipV="1">
            <a:off x="3026826" y="3109290"/>
            <a:ext cx="3" cy="159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9BCD37-F200-471E-AE71-6CEBF29B245F}"/>
              </a:ext>
            </a:extLst>
          </p:cNvPr>
          <p:cNvSpPr/>
          <p:nvPr/>
        </p:nvSpPr>
        <p:spPr>
          <a:xfrm>
            <a:off x="723896" y="2799378"/>
            <a:ext cx="5731933" cy="1781513"/>
          </a:xfrm>
          <a:custGeom>
            <a:avLst/>
            <a:gdLst>
              <a:gd name="connsiteX0" fmla="*/ 0 w 5731933"/>
              <a:gd name="connsiteY0" fmla="*/ 1400513 h 1781513"/>
              <a:gd name="connsiteX1" fmla="*/ 702733 w 5731933"/>
              <a:gd name="connsiteY1" fmla="*/ 1231179 h 1781513"/>
              <a:gd name="connsiteX2" fmla="*/ 1905000 w 5731933"/>
              <a:gd name="connsiteY2" fmla="*/ 807846 h 1781513"/>
              <a:gd name="connsiteX3" fmla="*/ 2810933 w 5731933"/>
              <a:gd name="connsiteY3" fmla="*/ 71246 h 1781513"/>
              <a:gd name="connsiteX4" fmla="*/ 3539066 w 5731933"/>
              <a:gd name="connsiteY4" fmla="*/ 88179 h 1781513"/>
              <a:gd name="connsiteX5" fmla="*/ 4233333 w 5731933"/>
              <a:gd name="connsiteY5" fmla="*/ 596179 h 1781513"/>
              <a:gd name="connsiteX6" fmla="*/ 5731933 w 5731933"/>
              <a:gd name="connsiteY6" fmla="*/ 1781513 h 178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1933" h="1781513">
                <a:moveTo>
                  <a:pt x="0" y="1400513"/>
                </a:moveTo>
                <a:cubicBezTo>
                  <a:pt x="192616" y="1365235"/>
                  <a:pt x="385233" y="1329957"/>
                  <a:pt x="702733" y="1231179"/>
                </a:cubicBezTo>
                <a:cubicBezTo>
                  <a:pt x="1020233" y="1132401"/>
                  <a:pt x="1553633" y="1001168"/>
                  <a:pt x="1905000" y="807846"/>
                </a:cubicBezTo>
                <a:cubicBezTo>
                  <a:pt x="2256367" y="614524"/>
                  <a:pt x="2538589" y="191190"/>
                  <a:pt x="2810933" y="71246"/>
                </a:cubicBezTo>
                <a:cubicBezTo>
                  <a:pt x="3083277" y="-48698"/>
                  <a:pt x="3301999" y="690"/>
                  <a:pt x="3539066" y="88179"/>
                </a:cubicBezTo>
                <a:cubicBezTo>
                  <a:pt x="3776133" y="175668"/>
                  <a:pt x="3867855" y="313957"/>
                  <a:pt x="4233333" y="596179"/>
                </a:cubicBezTo>
                <a:cubicBezTo>
                  <a:pt x="4598811" y="878401"/>
                  <a:pt x="5451122" y="1606535"/>
                  <a:pt x="5731933" y="1781513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359678-0412-442A-9302-5A09DB17CC40}"/>
              </a:ext>
            </a:extLst>
          </p:cNvPr>
          <p:cNvSpPr/>
          <p:nvPr/>
        </p:nvSpPr>
        <p:spPr>
          <a:xfrm>
            <a:off x="723895" y="2938152"/>
            <a:ext cx="5664200" cy="2133807"/>
          </a:xfrm>
          <a:custGeom>
            <a:avLst/>
            <a:gdLst>
              <a:gd name="connsiteX0" fmla="*/ 0 w 5664200"/>
              <a:gd name="connsiteY0" fmla="*/ 2032207 h 2133807"/>
              <a:gd name="connsiteX1" fmla="*/ 3090334 w 5664200"/>
              <a:gd name="connsiteY1" fmla="*/ 207 h 2133807"/>
              <a:gd name="connsiteX2" fmla="*/ 5664200 w 5664200"/>
              <a:gd name="connsiteY2" fmla="*/ 2133807 h 213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2133807">
                <a:moveTo>
                  <a:pt x="0" y="2032207"/>
                </a:moveTo>
                <a:cubicBezTo>
                  <a:pt x="1073150" y="1007740"/>
                  <a:pt x="2146301" y="-16726"/>
                  <a:pt x="3090334" y="207"/>
                </a:cubicBezTo>
                <a:cubicBezTo>
                  <a:pt x="4034367" y="17140"/>
                  <a:pt x="5243689" y="1800785"/>
                  <a:pt x="5664200" y="213380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E7573E-5171-4DA0-B295-0B4656CEC3A9}"/>
              </a:ext>
            </a:extLst>
          </p:cNvPr>
          <p:cNvCxnSpPr/>
          <p:nvPr/>
        </p:nvCxnSpPr>
        <p:spPr>
          <a:xfrm>
            <a:off x="723896" y="5808557"/>
            <a:ext cx="58589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D94F9E-3E4C-4B8A-86BB-870810C95424}"/>
              </a:ext>
            </a:extLst>
          </p:cNvPr>
          <p:cNvCxnSpPr>
            <a:cxnSpLocks/>
          </p:cNvCxnSpPr>
          <p:nvPr/>
        </p:nvCxnSpPr>
        <p:spPr>
          <a:xfrm flipV="1">
            <a:off x="723898" y="1380491"/>
            <a:ext cx="0" cy="4428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27DC02-8D62-4E8F-8368-F670086E396C}"/>
              </a:ext>
            </a:extLst>
          </p:cNvPr>
          <p:cNvSpPr txBox="1"/>
          <p:nvPr/>
        </p:nvSpPr>
        <p:spPr>
          <a:xfrm rot="16200000">
            <a:off x="-673846" y="3135092"/>
            <a:ext cx="233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 (T)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000774-F1D1-449F-AFD6-914281B37A9C}"/>
              </a:ext>
            </a:extLst>
          </p:cNvPr>
          <p:cNvSpPr txBox="1"/>
          <p:nvPr/>
        </p:nvSpPr>
        <p:spPr>
          <a:xfrm>
            <a:off x="2103962" y="5808557"/>
            <a:ext cx="293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Day of Year (Time 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20BE1F-9AC4-471E-BBFC-8CF041EDA5E8}"/>
              </a:ext>
            </a:extLst>
          </p:cNvPr>
          <p:cNvSpPr txBox="1"/>
          <p:nvPr/>
        </p:nvSpPr>
        <p:spPr>
          <a:xfrm>
            <a:off x="4102101" y="2140503"/>
            <a:ext cx="258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Daily Minimum 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975BD9-9FB5-4865-94C7-5DE05F586B61}"/>
              </a:ext>
            </a:extLst>
          </p:cNvPr>
          <p:cNvSpPr txBox="1"/>
          <p:nvPr/>
        </p:nvSpPr>
        <p:spPr>
          <a:xfrm>
            <a:off x="4102101" y="1751278"/>
            <a:ext cx="258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Daily Threshold 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B42A30-1574-4E75-ADBD-444262DC1B23}"/>
              </a:ext>
            </a:extLst>
          </p:cNvPr>
          <p:cNvCxnSpPr>
            <a:cxnSpLocks/>
          </p:cNvCxnSpPr>
          <p:nvPr/>
        </p:nvCxnSpPr>
        <p:spPr>
          <a:xfrm>
            <a:off x="1968496" y="3216001"/>
            <a:ext cx="0" cy="20676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890DC0-7989-4EE0-BD23-4A0B3E9738E6}"/>
              </a:ext>
            </a:extLst>
          </p:cNvPr>
          <p:cNvCxnSpPr>
            <a:cxnSpLocks/>
          </p:cNvCxnSpPr>
          <p:nvPr/>
        </p:nvCxnSpPr>
        <p:spPr>
          <a:xfrm>
            <a:off x="3289296" y="2602168"/>
            <a:ext cx="0" cy="2681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CBF6BE-1AF0-4EE4-8204-A72638A6B964}"/>
              </a:ext>
            </a:extLst>
          </p:cNvPr>
          <p:cNvCxnSpPr/>
          <p:nvPr/>
        </p:nvCxnSpPr>
        <p:spPr>
          <a:xfrm>
            <a:off x="1968496" y="5283624"/>
            <a:ext cx="1320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687D22-FAE1-4D39-8A15-C3B8C1B79075}"/>
              </a:ext>
            </a:extLst>
          </p:cNvPr>
          <p:cNvSpPr txBox="1"/>
          <p:nvPr/>
        </p:nvSpPr>
        <p:spPr>
          <a:xfrm>
            <a:off x="1995384" y="4790209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Hot Days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D0CFF1-FE42-4EC0-B3D3-7274055C3A1A}"/>
                  </a:ext>
                </a:extLst>
              </p:cNvPr>
              <p:cNvSpPr txBox="1"/>
              <p:nvPr/>
            </p:nvSpPr>
            <p:spPr>
              <a:xfrm>
                <a:off x="319077" y="135376"/>
                <a:ext cx="7191954" cy="11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Temperature to Threshold Comparison for Year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/>
                  <a:t>in Grid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D0CFF1-FE42-4EC0-B3D3-7274055C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7" y="135376"/>
                <a:ext cx="7191954" cy="1123834"/>
              </a:xfrm>
              <a:prstGeom prst="rect">
                <a:avLst/>
              </a:prstGeom>
              <a:blipFill>
                <a:blip r:embed="rId2"/>
                <a:stretch>
                  <a:fillRect t="-7027" b="-1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A9E8411-003F-4E87-85D8-8DAA409F71D3}"/>
              </a:ext>
            </a:extLst>
          </p:cNvPr>
          <p:cNvSpPr txBox="1"/>
          <p:nvPr/>
        </p:nvSpPr>
        <p:spPr>
          <a:xfrm>
            <a:off x="185008" y="5831723"/>
            <a:ext cx="233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Jan. 1</a:t>
            </a:r>
            <a:r>
              <a:rPr lang="en-US" sz="2400" b="1" baseline="30000" dirty="0"/>
              <a:t>st</a:t>
            </a:r>
            <a:endParaRPr lang="en-US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334BE2-A16D-4EA2-8251-3DCB31E02EEB}"/>
              </a:ext>
            </a:extLst>
          </p:cNvPr>
          <p:cNvSpPr txBox="1"/>
          <p:nvPr/>
        </p:nvSpPr>
        <p:spPr>
          <a:xfrm>
            <a:off x="6010075" y="5845655"/>
            <a:ext cx="233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Dec. 31</a:t>
            </a:r>
            <a:r>
              <a:rPr lang="en-US" sz="2400" b="1" baseline="30000" dirty="0"/>
              <a:t>st</a:t>
            </a:r>
            <a:endParaRPr lang="en-US" sz="2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67C819-F8B8-4D6D-B6A9-73C83E71B630}"/>
              </a:ext>
            </a:extLst>
          </p:cNvPr>
          <p:cNvSpPr/>
          <p:nvPr/>
        </p:nvSpPr>
        <p:spPr>
          <a:xfrm>
            <a:off x="7996527" y="1782298"/>
            <a:ext cx="719662" cy="399027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28B8370-34E3-452F-8BAC-4D70E4A29D71}"/>
                  </a:ext>
                </a:extLst>
              </p:cNvPr>
              <p:cNvSpPr txBox="1"/>
              <p:nvPr/>
            </p:nvSpPr>
            <p:spPr>
              <a:xfrm>
                <a:off x="7768158" y="1355657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28B8370-34E3-452F-8BAC-4D70E4A29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58" y="1355657"/>
                <a:ext cx="964736" cy="395621"/>
              </a:xfrm>
              <a:prstGeom prst="rect">
                <a:avLst/>
              </a:prstGeom>
              <a:blipFill>
                <a:blip r:embed="rId3"/>
                <a:stretch>
                  <a:fillRect l="-1887" r="-2452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2FE4C6E-7AE0-48FA-A560-E853ED975EE1}"/>
                  </a:ext>
                </a:extLst>
              </p:cNvPr>
              <p:cNvSpPr txBox="1"/>
              <p:nvPr/>
            </p:nvSpPr>
            <p:spPr>
              <a:xfrm>
                <a:off x="8104170" y="5216856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𝟑𝟔𝟒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2FE4C6E-7AE0-48FA-A560-E853ED975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170" y="5216856"/>
                <a:ext cx="521244" cy="369332"/>
              </a:xfrm>
              <a:prstGeom prst="rect">
                <a:avLst/>
              </a:prstGeom>
              <a:blipFill>
                <a:blip r:embed="rId4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A281B0D-D54A-4B83-888B-ACB38ADD6E88}"/>
              </a:ext>
            </a:extLst>
          </p:cNvPr>
          <p:cNvSpPr/>
          <p:nvPr/>
        </p:nvSpPr>
        <p:spPr>
          <a:xfrm>
            <a:off x="8038801" y="442873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A271B7-AA46-487A-8CC0-9DD62B0489A4}"/>
              </a:ext>
            </a:extLst>
          </p:cNvPr>
          <p:cNvSpPr/>
          <p:nvPr/>
        </p:nvSpPr>
        <p:spPr>
          <a:xfrm>
            <a:off x="8038801" y="377674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1CEAFE-FF7D-4A50-9E51-5566DE107847}"/>
              </a:ext>
            </a:extLst>
          </p:cNvPr>
          <p:cNvSpPr/>
          <p:nvPr/>
        </p:nvSpPr>
        <p:spPr>
          <a:xfrm>
            <a:off x="8038800" y="312475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C4D30B6-CC5F-4135-8B9A-346DCC336DC3}"/>
              </a:ext>
            </a:extLst>
          </p:cNvPr>
          <p:cNvSpPr/>
          <p:nvPr/>
        </p:nvSpPr>
        <p:spPr>
          <a:xfrm>
            <a:off x="8038799" y="247276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1E56EAA-6490-456B-BE0E-B159F475A3B9}"/>
              </a:ext>
            </a:extLst>
          </p:cNvPr>
          <p:cNvSpPr/>
          <p:nvPr/>
        </p:nvSpPr>
        <p:spPr>
          <a:xfrm>
            <a:off x="8038798" y="182077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42705E4-2F6B-420C-84B2-FDF239D71EA3}"/>
                  </a:ext>
                </a:extLst>
              </p:cNvPr>
              <p:cNvSpPr txBox="1"/>
              <p:nvPr/>
            </p:nvSpPr>
            <p:spPr>
              <a:xfrm>
                <a:off x="8092724" y="1963139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42705E4-2F6B-420C-84B2-FDF239D7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24" y="1963139"/>
                <a:ext cx="5212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F5970CC-0A44-416A-B2EE-7A005DCB4C31}"/>
                  </a:ext>
                </a:extLst>
              </p:cNvPr>
              <p:cNvSpPr txBox="1"/>
              <p:nvPr/>
            </p:nvSpPr>
            <p:spPr>
              <a:xfrm>
                <a:off x="8104170" y="2588071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F5970CC-0A44-416A-B2EE-7A005DCB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170" y="2588071"/>
                <a:ext cx="5212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88F47D3-A416-4246-A9CD-ADDEBDF51502}"/>
                  </a:ext>
                </a:extLst>
              </p:cNvPr>
              <p:cNvSpPr txBox="1"/>
              <p:nvPr/>
            </p:nvSpPr>
            <p:spPr>
              <a:xfrm>
                <a:off x="8092724" y="3250519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88F47D3-A416-4246-A9CD-ADDEBDF5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24" y="3250519"/>
                <a:ext cx="5212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B3E31DE7-0178-491C-82C3-5D783FEAEF3F}"/>
              </a:ext>
            </a:extLst>
          </p:cNvPr>
          <p:cNvSpPr/>
          <p:nvPr/>
        </p:nvSpPr>
        <p:spPr>
          <a:xfrm>
            <a:off x="8038802" y="508072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B364737-4D5D-4004-A4E4-E424184D8CCE}"/>
              </a:ext>
            </a:extLst>
          </p:cNvPr>
          <p:cNvSpPr/>
          <p:nvPr/>
        </p:nvSpPr>
        <p:spPr>
          <a:xfrm>
            <a:off x="9385322" y="1782298"/>
            <a:ext cx="719662" cy="39902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5EC71B-6247-4033-A272-B6760D5DD64D}"/>
                  </a:ext>
                </a:extLst>
              </p:cNvPr>
              <p:cNvSpPr txBox="1"/>
              <p:nvPr/>
            </p:nvSpPr>
            <p:spPr>
              <a:xfrm>
                <a:off x="9271219" y="1321358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5EC71B-6247-4033-A272-B6760D5DD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219" y="1321358"/>
                <a:ext cx="964736" cy="395621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0D950A8-11CF-4F24-9845-D5245E310CD4}"/>
                  </a:ext>
                </a:extLst>
              </p:cNvPr>
              <p:cNvSpPr txBox="1"/>
              <p:nvPr/>
            </p:nvSpPr>
            <p:spPr>
              <a:xfrm>
                <a:off x="9492965" y="5216856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𝟑𝟔𝟒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0D950A8-11CF-4F24-9845-D5245E31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65" y="5216856"/>
                <a:ext cx="521244" cy="369332"/>
              </a:xfrm>
              <a:prstGeom prst="rect">
                <a:avLst/>
              </a:prstGeom>
              <a:blipFill>
                <a:blip r:embed="rId9"/>
                <a:stretch>
                  <a:fillRect r="-1395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CC342EE2-080B-4231-AE09-1376E95BA263}"/>
              </a:ext>
            </a:extLst>
          </p:cNvPr>
          <p:cNvSpPr/>
          <p:nvPr/>
        </p:nvSpPr>
        <p:spPr>
          <a:xfrm>
            <a:off x="9427596" y="442873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0488973-625C-40F5-A2EF-68A03F83E510}"/>
              </a:ext>
            </a:extLst>
          </p:cNvPr>
          <p:cNvSpPr/>
          <p:nvPr/>
        </p:nvSpPr>
        <p:spPr>
          <a:xfrm>
            <a:off x="9427596" y="377674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AAEDB9-7D81-455E-9D7B-511366F4544E}"/>
              </a:ext>
            </a:extLst>
          </p:cNvPr>
          <p:cNvSpPr/>
          <p:nvPr/>
        </p:nvSpPr>
        <p:spPr>
          <a:xfrm>
            <a:off x="9427595" y="312475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E73A700-667A-43BE-AAA1-5BCAAF961CA7}"/>
              </a:ext>
            </a:extLst>
          </p:cNvPr>
          <p:cNvSpPr/>
          <p:nvPr/>
        </p:nvSpPr>
        <p:spPr>
          <a:xfrm>
            <a:off x="9427594" y="247276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6E1889C-528B-4FF3-AD5D-14D0DDB5917B}"/>
              </a:ext>
            </a:extLst>
          </p:cNvPr>
          <p:cNvSpPr/>
          <p:nvPr/>
        </p:nvSpPr>
        <p:spPr>
          <a:xfrm>
            <a:off x="9427593" y="182077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2771CF-0E05-4AFF-B85E-BE6C4420CE4D}"/>
                  </a:ext>
                </a:extLst>
              </p:cNvPr>
              <p:cNvSpPr txBox="1"/>
              <p:nvPr/>
            </p:nvSpPr>
            <p:spPr>
              <a:xfrm>
                <a:off x="9481519" y="1963139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2771CF-0E05-4AFF-B85E-BE6C4420C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519" y="1963139"/>
                <a:ext cx="521244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A1FD4EA-4F12-4D16-BF96-2FF2BBB1201D}"/>
                  </a:ext>
                </a:extLst>
              </p:cNvPr>
              <p:cNvSpPr txBox="1"/>
              <p:nvPr/>
            </p:nvSpPr>
            <p:spPr>
              <a:xfrm>
                <a:off x="9492965" y="2588071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A1FD4EA-4F12-4D16-BF96-2FF2BBB12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65" y="2588071"/>
                <a:ext cx="52124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3C258D2-CCB2-4948-887B-B7DBBC22976E}"/>
                  </a:ext>
                </a:extLst>
              </p:cNvPr>
              <p:cNvSpPr txBox="1"/>
              <p:nvPr/>
            </p:nvSpPr>
            <p:spPr>
              <a:xfrm>
                <a:off x="9481519" y="3250519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3C258D2-CCB2-4948-887B-B7DBBC22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519" y="3250519"/>
                <a:ext cx="521244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D8F76E1-1442-4E75-8914-B174FE8B76BB}"/>
              </a:ext>
            </a:extLst>
          </p:cNvPr>
          <p:cNvSpPr/>
          <p:nvPr/>
        </p:nvSpPr>
        <p:spPr>
          <a:xfrm>
            <a:off x="9427597" y="508072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59759C1-DCD7-4427-8C10-23DE6357E298}"/>
                  </a:ext>
                </a:extLst>
              </p:cNvPr>
              <p:cNvSpPr txBox="1"/>
              <p:nvPr/>
            </p:nvSpPr>
            <p:spPr>
              <a:xfrm rot="10800000">
                <a:off x="8825530" y="191594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59759C1-DCD7-4427-8C10-23DE6357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825530" y="1915940"/>
                <a:ext cx="52124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714C48-FB43-416A-AD63-0C499F1D7B55}"/>
                  </a:ext>
                </a:extLst>
              </p:cNvPr>
              <p:cNvSpPr txBox="1"/>
              <p:nvPr/>
            </p:nvSpPr>
            <p:spPr>
              <a:xfrm>
                <a:off x="8825121" y="2562371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714C48-FB43-416A-AD63-0C499F1D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121" y="2562371"/>
                <a:ext cx="52124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771EB47-8497-4F7F-8D01-22BBC6C966D4}"/>
                  </a:ext>
                </a:extLst>
              </p:cNvPr>
              <p:cNvSpPr txBox="1"/>
              <p:nvPr/>
            </p:nvSpPr>
            <p:spPr>
              <a:xfrm>
                <a:off x="8825121" y="3192682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771EB47-8497-4F7F-8D01-22BBC6C9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121" y="3192682"/>
                <a:ext cx="52124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11498C6-D3B6-4EE6-A24A-58E01D7CEE6C}"/>
                  </a:ext>
                </a:extLst>
              </p:cNvPr>
              <p:cNvSpPr txBox="1"/>
              <p:nvPr/>
            </p:nvSpPr>
            <p:spPr>
              <a:xfrm rot="10800000">
                <a:off x="8838679" y="3851503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11498C6-D3B6-4EE6-A24A-58E01D7C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838679" y="3851503"/>
                <a:ext cx="52124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4250C3F-EAFB-4981-9579-A9717B5C1979}"/>
                  </a:ext>
                </a:extLst>
              </p:cNvPr>
              <p:cNvSpPr txBox="1"/>
              <p:nvPr/>
            </p:nvSpPr>
            <p:spPr>
              <a:xfrm>
                <a:off x="8840530" y="5168989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4250C3F-EAFB-4981-9579-A9717B5C1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530" y="5168989"/>
                <a:ext cx="52124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D8FC82D6-DCC0-469D-B444-29E12AEBADC5}"/>
              </a:ext>
            </a:extLst>
          </p:cNvPr>
          <p:cNvSpPr/>
          <p:nvPr/>
        </p:nvSpPr>
        <p:spPr>
          <a:xfrm>
            <a:off x="10917788" y="1782298"/>
            <a:ext cx="719662" cy="39902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6650C64-E1B5-4C92-BCDE-86BFE38D164D}"/>
                  </a:ext>
                </a:extLst>
              </p:cNvPr>
              <p:cNvSpPr txBox="1"/>
              <p:nvPr/>
            </p:nvSpPr>
            <p:spPr>
              <a:xfrm>
                <a:off x="11025431" y="5216856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6650C64-E1B5-4C92-BCDE-86BFE38D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431" y="5216856"/>
                <a:ext cx="5212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29889C2E-95B0-492C-B6A9-DC8296770180}"/>
              </a:ext>
            </a:extLst>
          </p:cNvPr>
          <p:cNvSpPr/>
          <p:nvPr/>
        </p:nvSpPr>
        <p:spPr>
          <a:xfrm>
            <a:off x="10960062" y="442873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9E45A4F-6E10-4A11-8C86-6A6F42215470}"/>
              </a:ext>
            </a:extLst>
          </p:cNvPr>
          <p:cNvSpPr/>
          <p:nvPr/>
        </p:nvSpPr>
        <p:spPr>
          <a:xfrm>
            <a:off x="10960062" y="377674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882729C-0A47-40C9-9662-122E63BB574C}"/>
              </a:ext>
            </a:extLst>
          </p:cNvPr>
          <p:cNvSpPr/>
          <p:nvPr/>
        </p:nvSpPr>
        <p:spPr>
          <a:xfrm>
            <a:off x="10960061" y="312475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F435056-C81E-4FD8-BFBF-0186216DCD01}"/>
              </a:ext>
            </a:extLst>
          </p:cNvPr>
          <p:cNvSpPr/>
          <p:nvPr/>
        </p:nvSpPr>
        <p:spPr>
          <a:xfrm>
            <a:off x="10960060" y="247276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52E664-BB05-4376-B394-AD8297C9CC2E}"/>
              </a:ext>
            </a:extLst>
          </p:cNvPr>
          <p:cNvSpPr/>
          <p:nvPr/>
        </p:nvSpPr>
        <p:spPr>
          <a:xfrm>
            <a:off x="10960059" y="182077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5208AAC-33EB-4439-8FD6-B9932FB1F3CE}"/>
                  </a:ext>
                </a:extLst>
              </p:cNvPr>
              <p:cNvSpPr txBox="1"/>
              <p:nvPr/>
            </p:nvSpPr>
            <p:spPr>
              <a:xfrm>
                <a:off x="11013985" y="1963139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5208AAC-33EB-4439-8FD6-B9932FB1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985" y="1963139"/>
                <a:ext cx="52124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C2561E8-B3D0-4D35-B732-C3EF55DF6CF1}"/>
                  </a:ext>
                </a:extLst>
              </p:cNvPr>
              <p:cNvSpPr txBox="1"/>
              <p:nvPr/>
            </p:nvSpPr>
            <p:spPr>
              <a:xfrm>
                <a:off x="11025431" y="2588071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C2561E8-B3D0-4D35-B732-C3EF55DF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431" y="2588071"/>
                <a:ext cx="52124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8A4337F-46FB-4A8E-9E72-B2412B67032C}"/>
                  </a:ext>
                </a:extLst>
              </p:cNvPr>
              <p:cNvSpPr txBox="1"/>
              <p:nvPr/>
            </p:nvSpPr>
            <p:spPr>
              <a:xfrm>
                <a:off x="11013985" y="3250519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8A4337F-46FB-4A8E-9E72-B2412B670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985" y="3250519"/>
                <a:ext cx="52124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FA815D1-1BF3-4E74-A7C2-9FF3C41CCDA3}"/>
              </a:ext>
            </a:extLst>
          </p:cNvPr>
          <p:cNvSpPr/>
          <p:nvPr/>
        </p:nvSpPr>
        <p:spPr>
          <a:xfrm>
            <a:off x="10960063" y="5080729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5222E84-8A93-465B-B892-385EBEFF90E2}"/>
                  </a:ext>
                </a:extLst>
              </p:cNvPr>
              <p:cNvSpPr txBox="1"/>
              <p:nvPr/>
            </p:nvSpPr>
            <p:spPr>
              <a:xfrm>
                <a:off x="10731974" y="1355657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5222E84-8A93-465B-B892-385EBEFF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974" y="1355657"/>
                <a:ext cx="964736" cy="395621"/>
              </a:xfrm>
              <a:prstGeom prst="rect">
                <a:avLst/>
              </a:prstGeom>
              <a:blipFill>
                <a:blip r:embed="rId23"/>
                <a:stretch>
                  <a:fillRect l="-1887" r="-2452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04323E72-83A3-467F-B9FC-DB8AA4045DB3}"/>
              </a:ext>
            </a:extLst>
          </p:cNvPr>
          <p:cNvSpPr txBox="1"/>
          <p:nvPr/>
        </p:nvSpPr>
        <p:spPr>
          <a:xfrm>
            <a:off x="10419358" y="5801785"/>
            <a:ext cx="1710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Hot Days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(Boolean Flag)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717459E-192F-470D-AA66-AF8852C023D7}"/>
              </a:ext>
            </a:extLst>
          </p:cNvPr>
          <p:cNvSpPr txBox="1"/>
          <p:nvPr/>
        </p:nvSpPr>
        <p:spPr>
          <a:xfrm>
            <a:off x="6885964" y="1933128"/>
            <a:ext cx="124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Jan. 1</a:t>
            </a:r>
            <a:r>
              <a:rPr lang="en-US" sz="2400" b="1" baseline="30000" dirty="0"/>
              <a:t>st</a:t>
            </a:r>
            <a:endParaRPr lang="en-US" sz="2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E35611-09B7-4FB1-B716-D3ADE4B786C2}"/>
              </a:ext>
            </a:extLst>
          </p:cNvPr>
          <p:cNvSpPr txBox="1"/>
          <p:nvPr/>
        </p:nvSpPr>
        <p:spPr>
          <a:xfrm>
            <a:off x="6880513" y="2588797"/>
            <a:ext cx="124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Jan. 2</a:t>
            </a:r>
            <a:r>
              <a:rPr lang="en-US" sz="2400" b="1" baseline="30000" dirty="0"/>
              <a:t>nd</a:t>
            </a:r>
            <a:endParaRPr lang="en-US" sz="24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92F29C8-4BDE-4269-9992-811AD9006B74}"/>
              </a:ext>
            </a:extLst>
          </p:cNvPr>
          <p:cNvSpPr txBox="1"/>
          <p:nvPr/>
        </p:nvSpPr>
        <p:spPr>
          <a:xfrm>
            <a:off x="6887578" y="3276106"/>
            <a:ext cx="124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Jan. 3</a:t>
            </a:r>
            <a:r>
              <a:rPr lang="en-US" sz="2400" b="1" baseline="30000" dirty="0"/>
              <a:t>rd</a:t>
            </a:r>
            <a:endParaRPr lang="en-US" sz="2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44AE18-DB41-4573-9D27-47E9B91C1DD7}"/>
              </a:ext>
            </a:extLst>
          </p:cNvPr>
          <p:cNvSpPr txBox="1"/>
          <p:nvPr/>
        </p:nvSpPr>
        <p:spPr>
          <a:xfrm>
            <a:off x="6710360" y="5197933"/>
            <a:ext cx="127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Dec. 31</a:t>
            </a:r>
            <a:r>
              <a:rPr lang="en-US" sz="2400" b="1" baseline="30000" dirty="0"/>
              <a:t>st</a:t>
            </a:r>
            <a:endParaRPr lang="en-US" sz="2400" b="1" dirty="0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C4F088F2-D7B5-4E84-9F6A-AE4D17BDCF8E}"/>
              </a:ext>
            </a:extLst>
          </p:cNvPr>
          <p:cNvSpPr/>
          <p:nvPr/>
        </p:nvSpPr>
        <p:spPr>
          <a:xfrm>
            <a:off x="10223504" y="3421572"/>
            <a:ext cx="627092" cy="707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F7FCE93-BD99-49D5-B93B-082016EE4D0C}"/>
                  </a:ext>
                </a:extLst>
              </p:cNvPr>
              <p:cNvSpPr txBox="1"/>
              <p:nvPr/>
            </p:nvSpPr>
            <p:spPr>
              <a:xfrm>
                <a:off x="10846379" y="3933466"/>
                <a:ext cx="822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F7FCE93-BD99-49D5-B93B-082016EE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379" y="3933466"/>
                <a:ext cx="82241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7B56D41-4112-4E8A-B6C2-B02F1B75F755}"/>
                  </a:ext>
                </a:extLst>
              </p:cNvPr>
              <p:cNvSpPr txBox="1"/>
              <p:nvPr/>
            </p:nvSpPr>
            <p:spPr>
              <a:xfrm>
                <a:off x="10847503" y="4571801"/>
                <a:ext cx="822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7B56D41-4112-4E8A-B6C2-B02F1B75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503" y="4571801"/>
                <a:ext cx="822415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742CE57-0721-4EE9-9EA8-E55B77828BB1}"/>
                  </a:ext>
                </a:extLst>
              </p:cNvPr>
              <p:cNvSpPr txBox="1"/>
              <p:nvPr/>
            </p:nvSpPr>
            <p:spPr>
              <a:xfrm>
                <a:off x="1897122" y="3353279"/>
                <a:ext cx="521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742CE57-0721-4EE9-9EA8-E55B778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122" y="3353279"/>
                <a:ext cx="521244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125DBA-D35A-4400-9B49-493DBC9993F7}"/>
                  </a:ext>
                </a:extLst>
              </p:cNvPr>
              <p:cNvSpPr txBox="1"/>
              <p:nvPr/>
            </p:nvSpPr>
            <p:spPr>
              <a:xfrm>
                <a:off x="2075627" y="3224902"/>
                <a:ext cx="521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125DBA-D35A-4400-9B49-493DBC999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27" y="3224902"/>
                <a:ext cx="521244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8B6486F-90FD-4B23-9535-212E1279D4E6}"/>
                  </a:ext>
                </a:extLst>
              </p:cNvPr>
              <p:cNvSpPr txBox="1"/>
              <p:nvPr/>
            </p:nvSpPr>
            <p:spPr>
              <a:xfrm>
                <a:off x="2236347" y="3124758"/>
                <a:ext cx="521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8B6486F-90FD-4B23-9535-212E1279D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47" y="3124758"/>
                <a:ext cx="521244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4CDFB7F-FD40-44DC-BC94-EFC35C4F3187}"/>
                  </a:ext>
                </a:extLst>
              </p:cNvPr>
              <p:cNvSpPr txBox="1"/>
              <p:nvPr/>
            </p:nvSpPr>
            <p:spPr>
              <a:xfrm>
                <a:off x="2405678" y="3015318"/>
                <a:ext cx="521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4CDFB7F-FD40-44DC-BC94-EFC35C4F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78" y="3015318"/>
                <a:ext cx="521244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5C636C6-B260-417D-BC50-82B7D374AA88}"/>
                  </a:ext>
                </a:extLst>
              </p:cNvPr>
              <p:cNvSpPr txBox="1"/>
              <p:nvPr/>
            </p:nvSpPr>
            <p:spPr>
              <a:xfrm>
                <a:off x="2575009" y="2922265"/>
                <a:ext cx="521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5C636C6-B260-417D-BC50-82B7D374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09" y="2922265"/>
                <a:ext cx="521244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77A44D5-336F-4FB9-A700-672E4671ACCD}"/>
                  </a:ext>
                </a:extLst>
              </p:cNvPr>
              <p:cNvSpPr txBox="1"/>
              <p:nvPr/>
            </p:nvSpPr>
            <p:spPr>
              <a:xfrm>
                <a:off x="2743462" y="2844920"/>
                <a:ext cx="521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77A44D5-336F-4FB9-A700-672E4671A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462" y="2844920"/>
                <a:ext cx="521244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A378F24-3054-4122-8981-7669029F72D0}"/>
                  </a:ext>
                </a:extLst>
              </p:cNvPr>
              <p:cNvSpPr txBox="1"/>
              <p:nvPr/>
            </p:nvSpPr>
            <p:spPr>
              <a:xfrm>
                <a:off x="1702404" y="2921536"/>
                <a:ext cx="521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A378F24-3054-4122-8981-7669029F7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4" y="2921536"/>
                <a:ext cx="521244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556CA4C-6308-4161-8F95-1044D240B616}"/>
                  </a:ext>
                </a:extLst>
              </p:cNvPr>
              <p:cNvSpPr txBox="1"/>
              <p:nvPr/>
            </p:nvSpPr>
            <p:spPr>
              <a:xfrm>
                <a:off x="3022850" y="2308602"/>
                <a:ext cx="521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556CA4C-6308-4161-8F95-1044D240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50" y="2308602"/>
                <a:ext cx="521244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0F79B7-A51E-45C8-A2C9-A4E01822F85A}"/>
                  </a:ext>
                </a:extLst>
              </p:cNvPr>
              <p:cNvSpPr txBox="1"/>
              <p:nvPr/>
            </p:nvSpPr>
            <p:spPr>
              <a:xfrm>
                <a:off x="9330933" y="4588478"/>
                <a:ext cx="822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0F79B7-A51E-45C8-A2C9-A4E01822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33" y="4588478"/>
                <a:ext cx="822415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FACF07A-A09B-4EAD-B83F-C39531190F24}"/>
                  </a:ext>
                </a:extLst>
              </p:cNvPr>
              <p:cNvSpPr txBox="1"/>
              <p:nvPr/>
            </p:nvSpPr>
            <p:spPr>
              <a:xfrm>
                <a:off x="7932687" y="4571801"/>
                <a:ext cx="822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FACF07A-A09B-4EAD-B83F-C3953119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87" y="4571801"/>
                <a:ext cx="822415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BE4870-B9E8-4FB2-9819-51A50682ADBC}"/>
                  </a:ext>
                </a:extLst>
              </p:cNvPr>
              <p:cNvSpPr txBox="1"/>
              <p:nvPr/>
            </p:nvSpPr>
            <p:spPr>
              <a:xfrm>
                <a:off x="8092724" y="3915922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BE4870-B9E8-4FB2-9819-51A50682A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24" y="3915922"/>
                <a:ext cx="52124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05942F-2173-49CD-9C54-C54B31BD23ED}"/>
                  </a:ext>
                </a:extLst>
              </p:cNvPr>
              <p:cNvSpPr txBox="1"/>
              <p:nvPr/>
            </p:nvSpPr>
            <p:spPr>
              <a:xfrm>
                <a:off x="9501547" y="3915922"/>
                <a:ext cx="521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05942F-2173-49CD-9C54-C54B31BD2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47" y="3915922"/>
                <a:ext cx="521244" cy="369332"/>
              </a:xfrm>
              <a:prstGeom prst="rect">
                <a:avLst/>
              </a:prstGeom>
              <a:blipFill>
                <a:blip r:embed="rId3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E8F04712-4CCB-42CB-8933-CE57453D4730}"/>
              </a:ext>
            </a:extLst>
          </p:cNvPr>
          <p:cNvSpPr/>
          <p:nvPr/>
        </p:nvSpPr>
        <p:spPr>
          <a:xfrm>
            <a:off x="4955338" y="1258634"/>
            <a:ext cx="5570728" cy="5150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B9C36E-9D0E-4E53-9B6C-E24D8C933249}"/>
                  </a:ext>
                </a:extLst>
              </p:cNvPr>
              <p:cNvSpPr txBox="1"/>
              <p:nvPr/>
            </p:nvSpPr>
            <p:spPr>
              <a:xfrm>
                <a:off x="755364" y="5318457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B9C36E-9D0E-4E53-9B6C-E24D8C933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4" y="5318457"/>
                <a:ext cx="5212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168">
            <a:extLst>
              <a:ext uri="{FF2B5EF4-FFF2-40B4-BE49-F238E27FC236}">
                <a16:creationId xmlns:a16="http://schemas.microsoft.com/office/drawing/2014/main" id="{1D27D4D0-A6D2-43B3-88FB-0BA73A77D64C}"/>
              </a:ext>
            </a:extLst>
          </p:cNvPr>
          <p:cNvSpPr/>
          <p:nvPr/>
        </p:nvSpPr>
        <p:spPr>
          <a:xfrm>
            <a:off x="689995" y="453034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551891-6EDF-4197-B7DE-35EDEF93E7B3}"/>
              </a:ext>
            </a:extLst>
          </p:cNvPr>
          <p:cNvSpPr/>
          <p:nvPr/>
        </p:nvSpPr>
        <p:spPr>
          <a:xfrm>
            <a:off x="689995" y="387835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A0D8D71-79A0-439A-A914-93AE0E10D0E0}"/>
              </a:ext>
            </a:extLst>
          </p:cNvPr>
          <p:cNvSpPr/>
          <p:nvPr/>
        </p:nvSpPr>
        <p:spPr>
          <a:xfrm>
            <a:off x="689994" y="322636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F0EDF25-2F69-4546-8AFE-CBFD2956171E}"/>
              </a:ext>
            </a:extLst>
          </p:cNvPr>
          <p:cNvSpPr/>
          <p:nvPr/>
        </p:nvSpPr>
        <p:spPr>
          <a:xfrm>
            <a:off x="689993" y="257437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B5177E-EABA-48A7-A240-6B362B37516F}"/>
              </a:ext>
            </a:extLst>
          </p:cNvPr>
          <p:cNvSpPr/>
          <p:nvPr/>
        </p:nvSpPr>
        <p:spPr>
          <a:xfrm>
            <a:off x="689992" y="192238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4FD2768-F3DE-4EB4-96DA-F056F9FFD06C}"/>
                  </a:ext>
                </a:extLst>
              </p:cNvPr>
              <p:cNvSpPr txBox="1"/>
              <p:nvPr/>
            </p:nvSpPr>
            <p:spPr>
              <a:xfrm>
                <a:off x="743918" y="206474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4FD2768-F3DE-4EB4-96DA-F056F9FFD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8" y="2064740"/>
                <a:ext cx="5212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A5042B-0D5B-45EE-A3CE-52C9A68B4D31}"/>
                  </a:ext>
                </a:extLst>
              </p:cNvPr>
              <p:cNvSpPr txBox="1"/>
              <p:nvPr/>
            </p:nvSpPr>
            <p:spPr>
              <a:xfrm>
                <a:off x="755364" y="2689672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A5042B-0D5B-45EE-A3CE-52C9A68B4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4" y="2689672"/>
                <a:ext cx="52124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B58A3D2D-5287-48AC-B6BB-6235F1F75121}"/>
                  </a:ext>
                </a:extLst>
              </p:cNvPr>
              <p:cNvSpPr txBox="1"/>
              <p:nvPr/>
            </p:nvSpPr>
            <p:spPr>
              <a:xfrm>
                <a:off x="743918" y="335212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B58A3D2D-5287-48AC-B6BB-6235F1F7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8" y="3352120"/>
                <a:ext cx="52124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>
            <a:extLst>
              <a:ext uri="{FF2B5EF4-FFF2-40B4-BE49-F238E27FC236}">
                <a16:creationId xmlns:a16="http://schemas.microsoft.com/office/drawing/2014/main" id="{8A344AB8-5042-438F-B77E-A110B263B8AD}"/>
              </a:ext>
            </a:extLst>
          </p:cNvPr>
          <p:cNvSpPr/>
          <p:nvPr/>
        </p:nvSpPr>
        <p:spPr>
          <a:xfrm>
            <a:off x="689996" y="518233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58FAE4-07BA-4322-A71B-E85C84FA9831}"/>
                  </a:ext>
                </a:extLst>
              </p:cNvPr>
              <p:cNvSpPr txBox="1"/>
              <p:nvPr/>
            </p:nvSpPr>
            <p:spPr>
              <a:xfrm>
                <a:off x="470928" y="5902344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58FAE4-07BA-4322-A71B-E85C84FA9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8" y="5902344"/>
                <a:ext cx="964736" cy="395621"/>
              </a:xfrm>
              <a:prstGeom prst="rect">
                <a:avLst/>
              </a:prstGeom>
              <a:blipFill>
                <a:blip r:embed="rId6"/>
                <a:stretch>
                  <a:fillRect l="-1887" r="-2452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CE8079A-3E16-46C4-911B-340E4E6A2196}"/>
                  </a:ext>
                </a:extLst>
              </p:cNvPr>
              <p:cNvSpPr txBox="1"/>
              <p:nvPr/>
            </p:nvSpPr>
            <p:spPr>
              <a:xfrm>
                <a:off x="602413" y="3993652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CE8079A-3E16-46C4-911B-340E4E6A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13" y="3993652"/>
                <a:ext cx="8224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1155D0-FD40-4DD3-A7D9-CDEA776683EB}"/>
                  </a:ext>
                </a:extLst>
              </p:cNvPr>
              <p:cNvSpPr txBox="1"/>
              <p:nvPr/>
            </p:nvSpPr>
            <p:spPr>
              <a:xfrm>
                <a:off x="577436" y="4673402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1155D0-FD40-4DD3-A7D9-CDEA77668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36" y="4673402"/>
                <a:ext cx="82241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3C4146C-3132-4594-BBE1-D69A1E7A7474}"/>
                  </a:ext>
                </a:extLst>
              </p:cNvPr>
              <p:cNvSpPr txBox="1"/>
              <p:nvPr/>
            </p:nvSpPr>
            <p:spPr>
              <a:xfrm>
                <a:off x="2143898" y="5318457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3C4146C-3132-4594-BBE1-D69A1E7A7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8" y="5318457"/>
                <a:ext cx="52124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9C362F74-FBEE-4445-8E64-99AECCF93BE6}"/>
              </a:ext>
            </a:extLst>
          </p:cNvPr>
          <p:cNvSpPr/>
          <p:nvPr/>
        </p:nvSpPr>
        <p:spPr>
          <a:xfrm>
            <a:off x="2078529" y="453034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8546996-BBBA-4A7F-A48C-F773D956BEF1}"/>
              </a:ext>
            </a:extLst>
          </p:cNvPr>
          <p:cNvSpPr/>
          <p:nvPr/>
        </p:nvSpPr>
        <p:spPr>
          <a:xfrm>
            <a:off x="2078529" y="387835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1B916A-57D5-46D8-B219-1185733C2FA2}"/>
              </a:ext>
            </a:extLst>
          </p:cNvPr>
          <p:cNvSpPr/>
          <p:nvPr/>
        </p:nvSpPr>
        <p:spPr>
          <a:xfrm>
            <a:off x="2078528" y="322636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4132D6C-5E64-430C-A353-D11AC8A01CDE}"/>
              </a:ext>
            </a:extLst>
          </p:cNvPr>
          <p:cNvSpPr/>
          <p:nvPr/>
        </p:nvSpPr>
        <p:spPr>
          <a:xfrm>
            <a:off x="2078527" y="257437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A7848B1-538E-4400-8FA7-828FC354EC49}"/>
              </a:ext>
            </a:extLst>
          </p:cNvPr>
          <p:cNvSpPr/>
          <p:nvPr/>
        </p:nvSpPr>
        <p:spPr>
          <a:xfrm>
            <a:off x="2078526" y="192238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FBA6FEF-F493-42AD-8BBD-784584D2FE91}"/>
                  </a:ext>
                </a:extLst>
              </p:cNvPr>
              <p:cNvSpPr txBox="1"/>
              <p:nvPr/>
            </p:nvSpPr>
            <p:spPr>
              <a:xfrm>
                <a:off x="2132452" y="206474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FBA6FEF-F493-42AD-8BBD-784584D2F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52" y="2064740"/>
                <a:ext cx="52124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80D7D5E-966D-468F-A992-26EF03B67726}"/>
                  </a:ext>
                </a:extLst>
              </p:cNvPr>
              <p:cNvSpPr txBox="1"/>
              <p:nvPr/>
            </p:nvSpPr>
            <p:spPr>
              <a:xfrm>
                <a:off x="2143898" y="2689672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80D7D5E-966D-468F-A992-26EF03B67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8" y="2689672"/>
                <a:ext cx="52124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37F117B-DD94-41A9-9B4B-05A89A94353B}"/>
                  </a:ext>
                </a:extLst>
              </p:cNvPr>
              <p:cNvSpPr txBox="1"/>
              <p:nvPr/>
            </p:nvSpPr>
            <p:spPr>
              <a:xfrm>
                <a:off x="2132452" y="335212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37F117B-DD94-41A9-9B4B-05A89A943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52" y="3352120"/>
                <a:ext cx="52124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Rectangle 191">
            <a:extLst>
              <a:ext uri="{FF2B5EF4-FFF2-40B4-BE49-F238E27FC236}">
                <a16:creationId xmlns:a16="http://schemas.microsoft.com/office/drawing/2014/main" id="{B46AFA21-391D-4770-9175-F919FD172C4F}"/>
              </a:ext>
            </a:extLst>
          </p:cNvPr>
          <p:cNvSpPr/>
          <p:nvPr/>
        </p:nvSpPr>
        <p:spPr>
          <a:xfrm>
            <a:off x="2078530" y="518233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BDCA877-0482-490C-B08E-45B72933B8CA}"/>
                  </a:ext>
                </a:extLst>
              </p:cNvPr>
              <p:cNvSpPr txBox="1"/>
              <p:nvPr/>
            </p:nvSpPr>
            <p:spPr>
              <a:xfrm>
                <a:off x="1859462" y="5902344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BDCA877-0482-490C-B08E-45B72933B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62" y="5902344"/>
                <a:ext cx="964736" cy="395621"/>
              </a:xfrm>
              <a:prstGeom prst="rect">
                <a:avLst/>
              </a:prstGeom>
              <a:blipFill>
                <a:blip r:embed="rId13"/>
                <a:stretch>
                  <a:fillRect l="-1899" r="-2531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9B3F52C-1052-472E-8284-96705FE2C70F}"/>
                  </a:ext>
                </a:extLst>
              </p:cNvPr>
              <p:cNvSpPr txBox="1"/>
              <p:nvPr/>
            </p:nvSpPr>
            <p:spPr>
              <a:xfrm>
                <a:off x="1965969" y="3993653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9B3F52C-1052-472E-8284-96705FE2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69" y="3993653"/>
                <a:ext cx="82241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4366A30-1CBD-4BA5-9240-B751B3F084CD}"/>
                  </a:ext>
                </a:extLst>
              </p:cNvPr>
              <p:cNvSpPr txBox="1"/>
              <p:nvPr/>
            </p:nvSpPr>
            <p:spPr>
              <a:xfrm>
                <a:off x="1965970" y="4673402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4366A30-1CBD-4BA5-9240-B751B3F08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70" y="4673402"/>
                <a:ext cx="82241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7B15E9F-7BC5-4403-9299-46E8018C4B6E}"/>
                  </a:ext>
                </a:extLst>
              </p:cNvPr>
              <p:cNvSpPr txBox="1"/>
              <p:nvPr/>
            </p:nvSpPr>
            <p:spPr>
              <a:xfrm>
                <a:off x="3535355" y="5318457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7B15E9F-7BC5-4403-9299-46E8018C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55" y="5318457"/>
                <a:ext cx="52124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Rectangle 197">
            <a:extLst>
              <a:ext uri="{FF2B5EF4-FFF2-40B4-BE49-F238E27FC236}">
                <a16:creationId xmlns:a16="http://schemas.microsoft.com/office/drawing/2014/main" id="{4E972D8C-AFED-4556-841A-4CECAC7D9D95}"/>
              </a:ext>
            </a:extLst>
          </p:cNvPr>
          <p:cNvSpPr/>
          <p:nvPr/>
        </p:nvSpPr>
        <p:spPr>
          <a:xfrm>
            <a:off x="3469986" y="453034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C243779-7692-45B0-8FDF-F5E2B9A41BF1}"/>
              </a:ext>
            </a:extLst>
          </p:cNvPr>
          <p:cNvSpPr/>
          <p:nvPr/>
        </p:nvSpPr>
        <p:spPr>
          <a:xfrm>
            <a:off x="3469986" y="387835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CFBD4A-9E12-490C-9550-B06197FE4520}"/>
              </a:ext>
            </a:extLst>
          </p:cNvPr>
          <p:cNvSpPr/>
          <p:nvPr/>
        </p:nvSpPr>
        <p:spPr>
          <a:xfrm>
            <a:off x="3469985" y="322636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0C42746-A6EF-419A-B352-A71E71E78836}"/>
              </a:ext>
            </a:extLst>
          </p:cNvPr>
          <p:cNvSpPr/>
          <p:nvPr/>
        </p:nvSpPr>
        <p:spPr>
          <a:xfrm>
            <a:off x="3469984" y="257437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9E694E5-DDC5-497E-8DCB-B86DB153E5AE}"/>
              </a:ext>
            </a:extLst>
          </p:cNvPr>
          <p:cNvSpPr/>
          <p:nvPr/>
        </p:nvSpPr>
        <p:spPr>
          <a:xfrm>
            <a:off x="3469983" y="192238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9C54632-93E6-42F8-A454-2DEBE0A44624}"/>
                  </a:ext>
                </a:extLst>
              </p:cNvPr>
              <p:cNvSpPr txBox="1"/>
              <p:nvPr/>
            </p:nvSpPr>
            <p:spPr>
              <a:xfrm>
                <a:off x="3523909" y="206474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9C54632-93E6-42F8-A454-2DEBE0A44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09" y="2064740"/>
                <a:ext cx="521244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77CCB97-4399-4BDB-AC38-F586CDFFB696}"/>
                  </a:ext>
                </a:extLst>
              </p:cNvPr>
              <p:cNvSpPr txBox="1"/>
              <p:nvPr/>
            </p:nvSpPr>
            <p:spPr>
              <a:xfrm>
                <a:off x="3535355" y="2689672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77CCB97-4399-4BDB-AC38-F586CDF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55" y="2689672"/>
                <a:ext cx="52124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EFFD2D9-A66B-4719-85C1-4D27674D0F6C}"/>
                  </a:ext>
                </a:extLst>
              </p:cNvPr>
              <p:cNvSpPr txBox="1"/>
              <p:nvPr/>
            </p:nvSpPr>
            <p:spPr>
              <a:xfrm>
                <a:off x="3523909" y="335212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EFFD2D9-A66B-4719-85C1-4D27674D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09" y="3352120"/>
                <a:ext cx="521244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Rectangle 205">
            <a:extLst>
              <a:ext uri="{FF2B5EF4-FFF2-40B4-BE49-F238E27FC236}">
                <a16:creationId xmlns:a16="http://schemas.microsoft.com/office/drawing/2014/main" id="{1B0C6089-DC28-4CAF-9821-555BB6691F44}"/>
              </a:ext>
            </a:extLst>
          </p:cNvPr>
          <p:cNvSpPr/>
          <p:nvPr/>
        </p:nvSpPr>
        <p:spPr>
          <a:xfrm>
            <a:off x="3469987" y="518233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65FAB94-8C77-4967-913B-4E8946EE6BFB}"/>
                  </a:ext>
                </a:extLst>
              </p:cNvPr>
              <p:cNvSpPr txBox="1"/>
              <p:nvPr/>
            </p:nvSpPr>
            <p:spPr>
              <a:xfrm>
                <a:off x="3250919" y="5902344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65FAB94-8C77-4967-913B-4E8946EE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919" y="5902344"/>
                <a:ext cx="964736" cy="395621"/>
              </a:xfrm>
              <a:prstGeom prst="rect">
                <a:avLst/>
              </a:prstGeom>
              <a:blipFill>
                <a:blip r:embed="rId20"/>
                <a:stretch>
                  <a:fillRect l="-1887" r="-2452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43A99D58-4EED-4DD3-9A1B-F1A40C5A28D4}"/>
                  </a:ext>
                </a:extLst>
              </p:cNvPr>
              <p:cNvSpPr txBox="1"/>
              <p:nvPr/>
            </p:nvSpPr>
            <p:spPr>
              <a:xfrm>
                <a:off x="3384219" y="4000946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43A99D58-4EED-4DD3-9A1B-F1A40C5A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219" y="4000946"/>
                <a:ext cx="82241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FD40D9F5-46ED-4194-8C45-C87567E59235}"/>
                  </a:ext>
                </a:extLst>
              </p:cNvPr>
              <p:cNvSpPr txBox="1"/>
              <p:nvPr/>
            </p:nvSpPr>
            <p:spPr>
              <a:xfrm>
                <a:off x="3357427" y="4673402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FD40D9F5-46ED-4194-8C45-C87567E59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27" y="4673402"/>
                <a:ext cx="822415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ectangle 209">
            <a:extLst>
              <a:ext uri="{FF2B5EF4-FFF2-40B4-BE49-F238E27FC236}">
                <a16:creationId xmlns:a16="http://schemas.microsoft.com/office/drawing/2014/main" id="{26A68A96-8E54-4402-99A3-8DDCC96701C8}"/>
              </a:ext>
            </a:extLst>
          </p:cNvPr>
          <p:cNvSpPr/>
          <p:nvPr/>
        </p:nvSpPr>
        <p:spPr>
          <a:xfrm>
            <a:off x="188636" y="1258634"/>
            <a:ext cx="4493431" cy="515063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52D2F02-6C09-4452-98DD-FE111F85008E}"/>
              </a:ext>
            </a:extLst>
          </p:cNvPr>
          <p:cNvSpPr txBox="1"/>
          <p:nvPr/>
        </p:nvSpPr>
        <p:spPr>
          <a:xfrm>
            <a:off x="614006" y="759369"/>
            <a:ext cx="358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No Heatwave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F4EA9B6-6157-4003-9D10-E86D09D5EC2A}"/>
                  </a:ext>
                </a:extLst>
              </p:cNvPr>
              <p:cNvSpPr txBox="1"/>
              <p:nvPr/>
            </p:nvSpPr>
            <p:spPr>
              <a:xfrm>
                <a:off x="5522066" y="5318457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F4EA9B6-6157-4003-9D10-E86D09D5E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66" y="5318457"/>
                <a:ext cx="52124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Rectangle 212">
            <a:extLst>
              <a:ext uri="{FF2B5EF4-FFF2-40B4-BE49-F238E27FC236}">
                <a16:creationId xmlns:a16="http://schemas.microsoft.com/office/drawing/2014/main" id="{59D3475D-595F-45C2-B465-707F774E2716}"/>
              </a:ext>
            </a:extLst>
          </p:cNvPr>
          <p:cNvSpPr/>
          <p:nvPr/>
        </p:nvSpPr>
        <p:spPr>
          <a:xfrm>
            <a:off x="5456697" y="453034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7559972-431A-40D7-A533-47533B5D926A}"/>
              </a:ext>
            </a:extLst>
          </p:cNvPr>
          <p:cNvSpPr/>
          <p:nvPr/>
        </p:nvSpPr>
        <p:spPr>
          <a:xfrm>
            <a:off x="5456697" y="387835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4B918C9-F6E2-48DE-A031-3D49B6F9AD07}"/>
              </a:ext>
            </a:extLst>
          </p:cNvPr>
          <p:cNvSpPr/>
          <p:nvPr/>
        </p:nvSpPr>
        <p:spPr>
          <a:xfrm>
            <a:off x="5456696" y="322636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B794B1C-814F-46B2-817B-19936E5A51A8}"/>
              </a:ext>
            </a:extLst>
          </p:cNvPr>
          <p:cNvSpPr/>
          <p:nvPr/>
        </p:nvSpPr>
        <p:spPr>
          <a:xfrm>
            <a:off x="5456695" y="257437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05BCDE-80E5-4ACD-A9F2-1C29B78FBEF4}"/>
              </a:ext>
            </a:extLst>
          </p:cNvPr>
          <p:cNvSpPr/>
          <p:nvPr/>
        </p:nvSpPr>
        <p:spPr>
          <a:xfrm>
            <a:off x="5456694" y="192238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05A402AA-BB62-4652-85F3-656773CCBCE8}"/>
                  </a:ext>
                </a:extLst>
              </p:cNvPr>
              <p:cNvSpPr txBox="1"/>
              <p:nvPr/>
            </p:nvSpPr>
            <p:spPr>
              <a:xfrm>
                <a:off x="5510620" y="206474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05A402AA-BB62-4652-85F3-656773CCB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20" y="2064740"/>
                <a:ext cx="52124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AB15581-F125-43C4-B82F-B9D2780DBE1B}"/>
                  </a:ext>
                </a:extLst>
              </p:cNvPr>
              <p:cNvSpPr txBox="1"/>
              <p:nvPr/>
            </p:nvSpPr>
            <p:spPr>
              <a:xfrm>
                <a:off x="5522066" y="2689672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AB15581-F125-43C4-B82F-B9D2780D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66" y="2689672"/>
                <a:ext cx="52124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B79B0FA-80C4-4382-947A-5AD8A7AC0C1A}"/>
                  </a:ext>
                </a:extLst>
              </p:cNvPr>
              <p:cNvSpPr txBox="1"/>
              <p:nvPr/>
            </p:nvSpPr>
            <p:spPr>
              <a:xfrm>
                <a:off x="5510620" y="335212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B79B0FA-80C4-4382-947A-5AD8A7AC0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20" y="3352120"/>
                <a:ext cx="52124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Rectangle 220">
            <a:extLst>
              <a:ext uri="{FF2B5EF4-FFF2-40B4-BE49-F238E27FC236}">
                <a16:creationId xmlns:a16="http://schemas.microsoft.com/office/drawing/2014/main" id="{50239C54-3023-437C-BCD6-59B78A3EA151}"/>
              </a:ext>
            </a:extLst>
          </p:cNvPr>
          <p:cNvSpPr/>
          <p:nvPr/>
        </p:nvSpPr>
        <p:spPr>
          <a:xfrm>
            <a:off x="5456698" y="518233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FD9A328-8345-4276-B558-931F693AA11E}"/>
                  </a:ext>
                </a:extLst>
              </p:cNvPr>
              <p:cNvSpPr txBox="1"/>
              <p:nvPr/>
            </p:nvSpPr>
            <p:spPr>
              <a:xfrm>
                <a:off x="5237630" y="5902344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FD9A328-8345-4276-B558-931F693AA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30" y="5902344"/>
                <a:ext cx="964736" cy="395621"/>
              </a:xfrm>
              <a:prstGeom prst="rect">
                <a:avLst/>
              </a:prstGeom>
              <a:blipFill>
                <a:blip r:embed="rId27"/>
                <a:stretch>
                  <a:fillRect l="-1899" r="-2531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BE1F13C8-FABC-4B3F-BCC8-161A55C59AD9}"/>
                  </a:ext>
                </a:extLst>
              </p:cNvPr>
              <p:cNvSpPr txBox="1"/>
              <p:nvPr/>
            </p:nvSpPr>
            <p:spPr>
              <a:xfrm>
                <a:off x="5369115" y="3993652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BE1F13C8-FABC-4B3F-BCC8-161A55C59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15" y="3993652"/>
                <a:ext cx="822415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2943D3E-E256-438D-A2C8-D200934B9753}"/>
                  </a:ext>
                </a:extLst>
              </p:cNvPr>
              <p:cNvSpPr txBox="1"/>
              <p:nvPr/>
            </p:nvSpPr>
            <p:spPr>
              <a:xfrm>
                <a:off x="5344138" y="4673402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2943D3E-E256-438D-A2C8-D200934B9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38" y="4673402"/>
                <a:ext cx="822415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F67A86D5-9B13-4EF0-8F2F-97311E8DA3D4}"/>
                  </a:ext>
                </a:extLst>
              </p:cNvPr>
              <p:cNvSpPr txBox="1"/>
              <p:nvPr/>
            </p:nvSpPr>
            <p:spPr>
              <a:xfrm>
                <a:off x="6910600" y="5318457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F67A86D5-9B13-4EF0-8F2F-97311E8D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00" y="5318457"/>
                <a:ext cx="52124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Rectangle 225">
            <a:extLst>
              <a:ext uri="{FF2B5EF4-FFF2-40B4-BE49-F238E27FC236}">
                <a16:creationId xmlns:a16="http://schemas.microsoft.com/office/drawing/2014/main" id="{DF992304-AE3F-4D2E-9782-809742118440}"/>
              </a:ext>
            </a:extLst>
          </p:cNvPr>
          <p:cNvSpPr/>
          <p:nvPr/>
        </p:nvSpPr>
        <p:spPr>
          <a:xfrm>
            <a:off x="6845231" y="453034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DF2A582-B424-44CF-A3D5-01A5F34A8C35}"/>
              </a:ext>
            </a:extLst>
          </p:cNvPr>
          <p:cNvSpPr/>
          <p:nvPr/>
        </p:nvSpPr>
        <p:spPr>
          <a:xfrm>
            <a:off x="6845231" y="387835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9F6D92B-E402-43DB-B56B-C6A8360CCC08}"/>
              </a:ext>
            </a:extLst>
          </p:cNvPr>
          <p:cNvSpPr/>
          <p:nvPr/>
        </p:nvSpPr>
        <p:spPr>
          <a:xfrm>
            <a:off x="6845230" y="322636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23C4A3F-A2BE-4267-A679-8E78FF5322E9}"/>
              </a:ext>
            </a:extLst>
          </p:cNvPr>
          <p:cNvSpPr/>
          <p:nvPr/>
        </p:nvSpPr>
        <p:spPr>
          <a:xfrm>
            <a:off x="6845229" y="257437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3C6A1AE-7D82-4C35-8BB0-A6217686D683}"/>
              </a:ext>
            </a:extLst>
          </p:cNvPr>
          <p:cNvSpPr/>
          <p:nvPr/>
        </p:nvSpPr>
        <p:spPr>
          <a:xfrm>
            <a:off x="6845228" y="192238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3C429C0-109C-4AF3-A23E-939DDB4072CC}"/>
                  </a:ext>
                </a:extLst>
              </p:cNvPr>
              <p:cNvSpPr txBox="1"/>
              <p:nvPr/>
            </p:nvSpPr>
            <p:spPr>
              <a:xfrm>
                <a:off x="6899154" y="206474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3C429C0-109C-4AF3-A23E-939DDB40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154" y="2064740"/>
                <a:ext cx="52124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3859378F-DC0E-4349-9B44-63710065C12B}"/>
                  </a:ext>
                </a:extLst>
              </p:cNvPr>
              <p:cNvSpPr txBox="1"/>
              <p:nvPr/>
            </p:nvSpPr>
            <p:spPr>
              <a:xfrm>
                <a:off x="6910600" y="2689672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3859378F-DC0E-4349-9B44-63710065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00" y="2689672"/>
                <a:ext cx="52124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0CB497DE-20C4-49A3-8A24-CD3114C5DA96}"/>
                  </a:ext>
                </a:extLst>
              </p:cNvPr>
              <p:cNvSpPr txBox="1"/>
              <p:nvPr/>
            </p:nvSpPr>
            <p:spPr>
              <a:xfrm>
                <a:off x="6899154" y="335212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0CB497DE-20C4-49A3-8A24-CD3114C5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154" y="3352120"/>
                <a:ext cx="521244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Rectangle 233">
            <a:extLst>
              <a:ext uri="{FF2B5EF4-FFF2-40B4-BE49-F238E27FC236}">
                <a16:creationId xmlns:a16="http://schemas.microsoft.com/office/drawing/2014/main" id="{B5C75029-1488-414B-BCFE-D8767EA14F5E}"/>
              </a:ext>
            </a:extLst>
          </p:cNvPr>
          <p:cNvSpPr/>
          <p:nvPr/>
        </p:nvSpPr>
        <p:spPr>
          <a:xfrm>
            <a:off x="6845232" y="518233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00BC4B6-4D07-42D1-9990-C93062711280}"/>
                  </a:ext>
                </a:extLst>
              </p:cNvPr>
              <p:cNvSpPr txBox="1"/>
              <p:nvPr/>
            </p:nvSpPr>
            <p:spPr>
              <a:xfrm>
                <a:off x="6626164" y="5902344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00BC4B6-4D07-42D1-9990-C9306271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164" y="5902344"/>
                <a:ext cx="964736" cy="395621"/>
              </a:xfrm>
              <a:prstGeom prst="rect">
                <a:avLst/>
              </a:prstGeom>
              <a:blipFill>
                <a:blip r:embed="rId34"/>
                <a:stretch>
                  <a:fillRect l="-1899" r="-2531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77DCDB3-6D7E-4EFE-9175-DAF6057E7084}"/>
                  </a:ext>
                </a:extLst>
              </p:cNvPr>
              <p:cNvSpPr txBox="1"/>
              <p:nvPr/>
            </p:nvSpPr>
            <p:spPr>
              <a:xfrm>
                <a:off x="6732671" y="3993653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77DCDB3-6D7E-4EFE-9175-DAF6057E7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71" y="3993653"/>
                <a:ext cx="822415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B9E856DE-4B1A-45B8-987C-B038989770CC}"/>
                  </a:ext>
                </a:extLst>
              </p:cNvPr>
              <p:cNvSpPr txBox="1"/>
              <p:nvPr/>
            </p:nvSpPr>
            <p:spPr>
              <a:xfrm>
                <a:off x="6732672" y="4673402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B9E856DE-4B1A-45B8-987C-B03898977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72" y="4673402"/>
                <a:ext cx="822415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1A580F3-53A7-4611-93E9-78610D617957}"/>
                  </a:ext>
                </a:extLst>
              </p:cNvPr>
              <p:cNvSpPr txBox="1"/>
              <p:nvPr/>
            </p:nvSpPr>
            <p:spPr>
              <a:xfrm>
                <a:off x="8302057" y="5318457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1A580F3-53A7-4611-93E9-78610D61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057" y="5318457"/>
                <a:ext cx="521244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Rectangle 238">
            <a:extLst>
              <a:ext uri="{FF2B5EF4-FFF2-40B4-BE49-F238E27FC236}">
                <a16:creationId xmlns:a16="http://schemas.microsoft.com/office/drawing/2014/main" id="{410755C1-2DBB-4946-9C81-45C0D6B6EB3F}"/>
              </a:ext>
            </a:extLst>
          </p:cNvPr>
          <p:cNvSpPr/>
          <p:nvPr/>
        </p:nvSpPr>
        <p:spPr>
          <a:xfrm>
            <a:off x="8236688" y="453034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E8C5EF-0DFB-4BF2-9247-2D6F7260C14F}"/>
              </a:ext>
            </a:extLst>
          </p:cNvPr>
          <p:cNvSpPr/>
          <p:nvPr/>
        </p:nvSpPr>
        <p:spPr>
          <a:xfrm>
            <a:off x="8236688" y="387835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ADF5946-FDFC-40B2-93E7-C081761B6D0F}"/>
              </a:ext>
            </a:extLst>
          </p:cNvPr>
          <p:cNvSpPr/>
          <p:nvPr/>
        </p:nvSpPr>
        <p:spPr>
          <a:xfrm>
            <a:off x="8236687" y="322636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50DCCAD-4AB4-414A-B73A-9D93047DC43F}"/>
              </a:ext>
            </a:extLst>
          </p:cNvPr>
          <p:cNvSpPr/>
          <p:nvPr/>
        </p:nvSpPr>
        <p:spPr>
          <a:xfrm>
            <a:off x="8236686" y="257437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C7FA067-436E-4540-9FF5-A70D1625271E}"/>
              </a:ext>
            </a:extLst>
          </p:cNvPr>
          <p:cNvSpPr/>
          <p:nvPr/>
        </p:nvSpPr>
        <p:spPr>
          <a:xfrm>
            <a:off x="8236685" y="192238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56214BF-47C1-4802-916C-E3C35DD64069}"/>
                  </a:ext>
                </a:extLst>
              </p:cNvPr>
              <p:cNvSpPr txBox="1"/>
              <p:nvPr/>
            </p:nvSpPr>
            <p:spPr>
              <a:xfrm>
                <a:off x="8290611" y="206474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56214BF-47C1-4802-916C-E3C35DD6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11" y="2064740"/>
                <a:ext cx="52124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8563A13-AE49-4F00-8C7F-8468CE8FEEAE}"/>
                  </a:ext>
                </a:extLst>
              </p:cNvPr>
              <p:cNvSpPr txBox="1"/>
              <p:nvPr/>
            </p:nvSpPr>
            <p:spPr>
              <a:xfrm>
                <a:off x="8302057" y="2689672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8563A13-AE49-4F00-8C7F-8468CE8F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057" y="2689672"/>
                <a:ext cx="521244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74DEFC7-D09F-4491-948D-73A8A7F932F2}"/>
                  </a:ext>
                </a:extLst>
              </p:cNvPr>
              <p:cNvSpPr txBox="1"/>
              <p:nvPr/>
            </p:nvSpPr>
            <p:spPr>
              <a:xfrm>
                <a:off x="8290611" y="335212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74DEFC7-D09F-4491-948D-73A8A7F9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11" y="3352120"/>
                <a:ext cx="521244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Rectangle 246">
            <a:extLst>
              <a:ext uri="{FF2B5EF4-FFF2-40B4-BE49-F238E27FC236}">
                <a16:creationId xmlns:a16="http://schemas.microsoft.com/office/drawing/2014/main" id="{F23E86D2-803D-4189-B662-F05CD3A13285}"/>
              </a:ext>
            </a:extLst>
          </p:cNvPr>
          <p:cNvSpPr/>
          <p:nvPr/>
        </p:nvSpPr>
        <p:spPr>
          <a:xfrm>
            <a:off x="8236689" y="5182330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854BF2D-D6F4-4A1C-B23D-81768AF67C2C}"/>
                  </a:ext>
                </a:extLst>
              </p:cNvPr>
              <p:cNvSpPr txBox="1"/>
              <p:nvPr/>
            </p:nvSpPr>
            <p:spPr>
              <a:xfrm>
                <a:off x="8017621" y="5902344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854BF2D-D6F4-4A1C-B23D-81768AF67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21" y="5902344"/>
                <a:ext cx="964736" cy="395621"/>
              </a:xfrm>
              <a:prstGeom prst="rect">
                <a:avLst/>
              </a:prstGeom>
              <a:blipFill>
                <a:blip r:embed="rId41"/>
                <a:stretch>
                  <a:fillRect l="-1899" r="-2531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B537904-BF55-4A56-A59F-BD46DFAA8433}"/>
                  </a:ext>
                </a:extLst>
              </p:cNvPr>
              <p:cNvSpPr txBox="1"/>
              <p:nvPr/>
            </p:nvSpPr>
            <p:spPr>
              <a:xfrm>
                <a:off x="8150921" y="4000946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B537904-BF55-4A56-A59F-BD46DFAA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21" y="4000946"/>
                <a:ext cx="822415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B276C35-6935-4144-B5CA-78F2E86CA374}"/>
                  </a:ext>
                </a:extLst>
              </p:cNvPr>
              <p:cNvSpPr txBox="1"/>
              <p:nvPr/>
            </p:nvSpPr>
            <p:spPr>
              <a:xfrm>
                <a:off x="8124129" y="4673402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B276C35-6935-4144-B5CA-78F2E86C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129" y="4673402"/>
                <a:ext cx="822415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TextBox 251">
            <a:extLst>
              <a:ext uri="{FF2B5EF4-FFF2-40B4-BE49-F238E27FC236}">
                <a16:creationId xmlns:a16="http://schemas.microsoft.com/office/drawing/2014/main" id="{7A496D83-941A-46D2-84B1-C926A9550C4C}"/>
              </a:ext>
            </a:extLst>
          </p:cNvPr>
          <p:cNvSpPr txBox="1"/>
          <p:nvPr/>
        </p:nvSpPr>
        <p:spPr>
          <a:xfrm>
            <a:off x="6096000" y="748369"/>
            <a:ext cx="358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Contains Heatwave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8261870-566C-4A12-BC3A-4A61323403BB}"/>
              </a:ext>
            </a:extLst>
          </p:cNvPr>
          <p:cNvSpPr/>
          <p:nvPr/>
        </p:nvSpPr>
        <p:spPr>
          <a:xfrm>
            <a:off x="5413373" y="1879600"/>
            <a:ext cx="728134" cy="2040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F97757A-A5A8-41E7-970C-5481CE33DD87}"/>
              </a:ext>
            </a:extLst>
          </p:cNvPr>
          <p:cNvSpPr/>
          <p:nvPr/>
        </p:nvSpPr>
        <p:spPr>
          <a:xfrm>
            <a:off x="6801906" y="1870567"/>
            <a:ext cx="734845" cy="33533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8F2E469-1B2B-4949-89AB-4D6942E53D17}"/>
              </a:ext>
            </a:extLst>
          </p:cNvPr>
          <p:cNvSpPr/>
          <p:nvPr/>
        </p:nvSpPr>
        <p:spPr>
          <a:xfrm>
            <a:off x="8197150" y="1888947"/>
            <a:ext cx="728134" cy="3978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407DF77-BA9F-4366-8EEA-76FE2BA2BA33}"/>
                  </a:ext>
                </a:extLst>
              </p:cNvPr>
              <p:cNvSpPr txBox="1"/>
              <p:nvPr/>
            </p:nvSpPr>
            <p:spPr>
              <a:xfrm>
                <a:off x="9602665" y="5327804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407DF77-BA9F-4366-8EEA-76FE2BA2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665" y="5327804"/>
                <a:ext cx="521244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Rectangle 256">
            <a:extLst>
              <a:ext uri="{FF2B5EF4-FFF2-40B4-BE49-F238E27FC236}">
                <a16:creationId xmlns:a16="http://schemas.microsoft.com/office/drawing/2014/main" id="{D9881E10-FCA4-4CAB-A891-138C4EDAE13E}"/>
              </a:ext>
            </a:extLst>
          </p:cNvPr>
          <p:cNvSpPr/>
          <p:nvPr/>
        </p:nvSpPr>
        <p:spPr>
          <a:xfrm>
            <a:off x="9537296" y="4539687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838CCFA-A33D-4698-8FBD-9ABF0C02F59C}"/>
              </a:ext>
            </a:extLst>
          </p:cNvPr>
          <p:cNvSpPr/>
          <p:nvPr/>
        </p:nvSpPr>
        <p:spPr>
          <a:xfrm>
            <a:off x="9537296" y="3887697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A043D92-4CB2-4FD2-81B4-2BFB16FDE2A5}"/>
              </a:ext>
            </a:extLst>
          </p:cNvPr>
          <p:cNvSpPr/>
          <p:nvPr/>
        </p:nvSpPr>
        <p:spPr>
          <a:xfrm>
            <a:off x="9537295" y="3235707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3115CE6-39A3-4DC3-9EEB-FB20CC5CACA0}"/>
              </a:ext>
            </a:extLst>
          </p:cNvPr>
          <p:cNvSpPr/>
          <p:nvPr/>
        </p:nvSpPr>
        <p:spPr>
          <a:xfrm>
            <a:off x="9537294" y="2583717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84FEB51-008E-4F48-8029-62800313DEA2}"/>
              </a:ext>
            </a:extLst>
          </p:cNvPr>
          <p:cNvSpPr/>
          <p:nvPr/>
        </p:nvSpPr>
        <p:spPr>
          <a:xfrm>
            <a:off x="9537293" y="1931727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4239786-014F-4537-99C0-48E5BF5FF396}"/>
                  </a:ext>
                </a:extLst>
              </p:cNvPr>
              <p:cNvSpPr txBox="1"/>
              <p:nvPr/>
            </p:nvSpPr>
            <p:spPr>
              <a:xfrm>
                <a:off x="9591219" y="2074087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4239786-014F-4537-99C0-48E5BF5FF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19" y="2074087"/>
                <a:ext cx="521244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E4271121-3D91-4FDD-BD35-43B23C874502}"/>
                  </a:ext>
                </a:extLst>
              </p:cNvPr>
              <p:cNvSpPr txBox="1"/>
              <p:nvPr/>
            </p:nvSpPr>
            <p:spPr>
              <a:xfrm>
                <a:off x="9602665" y="2699019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E4271121-3D91-4FDD-BD35-43B23C87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665" y="2699019"/>
                <a:ext cx="521244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4124804B-0428-4EFF-AB5E-FBBEB0810215}"/>
                  </a:ext>
                </a:extLst>
              </p:cNvPr>
              <p:cNvSpPr txBox="1"/>
              <p:nvPr/>
            </p:nvSpPr>
            <p:spPr>
              <a:xfrm>
                <a:off x="9591219" y="3361467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4124804B-0428-4EFF-AB5E-FBBEB0810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19" y="3361467"/>
                <a:ext cx="521244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Rectangle 264">
            <a:extLst>
              <a:ext uri="{FF2B5EF4-FFF2-40B4-BE49-F238E27FC236}">
                <a16:creationId xmlns:a16="http://schemas.microsoft.com/office/drawing/2014/main" id="{0BFB3899-6278-498F-A485-A7150C14EEF8}"/>
              </a:ext>
            </a:extLst>
          </p:cNvPr>
          <p:cNvSpPr/>
          <p:nvPr/>
        </p:nvSpPr>
        <p:spPr>
          <a:xfrm>
            <a:off x="9537297" y="5191677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BD17E3D8-BC7E-4213-8865-6DA3FF62175F}"/>
                  </a:ext>
                </a:extLst>
              </p:cNvPr>
              <p:cNvSpPr txBox="1"/>
              <p:nvPr/>
            </p:nvSpPr>
            <p:spPr>
              <a:xfrm>
                <a:off x="9318229" y="5911691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BD17E3D8-BC7E-4213-8865-6DA3FF62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29" y="5911691"/>
                <a:ext cx="964736" cy="395621"/>
              </a:xfrm>
              <a:prstGeom prst="rect">
                <a:avLst/>
              </a:prstGeom>
              <a:blipFill>
                <a:blip r:embed="rId48"/>
                <a:stretch>
                  <a:fillRect l="-1899" r="-2531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BB29764-F72F-438C-AEE4-A0F9C86A031B}"/>
                  </a:ext>
                </a:extLst>
              </p:cNvPr>
              <p:cNvSpPr txBox="1"/>
              <p:nvPr/>
            </p:nvSpPr>
            <p:spPr>
              <a:xfrm>
                <a:off x="9449714" y="4002999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BB29764-F72F-438C-AEE4-A0F9C86A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714" y="4002999"/>
                <a:ext cx="822415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37B4DB5-8DE6-45D0-9535-14909516B324}"/>
                  </a:ext>
                </a:extLst>
              </p:cNvPr>
              <p:cNvSpPr txBox="1"/>
              <p:nvPr/>
            </p:nvSpPr>
            <p:spPr>
              <a:xfrm>
                <a:off x="9424737" y="4682749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37B4DB5-8DE6-45D0-9535-14909516B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737" y="4682749"/>
                <a:ext cx="822415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Rectangle 268">
            <a:extLst>
              <a:ext uri="{FF2B5EF4-FFF2-40B4-BE49-F238E27FC236}">
                <a16:creationId xmlns:a16="http://schemas.microsoft.com/office/drawing/2014/main" id="{FFD3B971-A3EB-4E24-94EC-D834DE55E57F}"/>
              </a:ext>
            </a:extLst>
          </p:cNvPr>
          <p:cNvSpPr/>
          <p:nvPr/>
        </p:nvSpPr>
        <p:spPr>
          <a:xfrm>
            <a:off x="9502439" y="2532414"/>
            <a:ext cx="728134" cy="2699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88DFB93-225F-455D-921D-6BA505FB5D52}"/>
              </a:ext>
            </a:extLst>
          </p:cNvPr>
          <p:cNvSpPr/>
          <p:nvPr/>
        </p:nvSpPr>
        <p:spPr>
          <a:xfrm>
            <a:off x="643466" y="1879601"/>
            <a:ext cx="753534" cy="13925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B41E2-B827-4F7E-BE0B-8AE97A237ADB}"/>
              </a:ext>
            </a:extLst>
          </p:cNvPr>
          <p:cNvSpPr/>
          <p:nvPr/>
        </p:nvSpPr>
        <p:spPr>
          <a:xfrm>
            <a:off x="2024542" y="1887435"/>
            <a:ext cx="753534" cy="26930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DA5CC411-5EDF-4278-854D-D394D5B6A3F1}"/>
              </a:ext>
            </a:extLst>
          </p:cNvPr>
          <p:cNvSpPr/>
          <p:nvPr/>
        </p:nvSpPr>
        <p:spPr>
          <a:xfrm>
            <a:off x="3421542" y="1887434"/>
            <a:ext cx="753534" cy="39799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2B4F9D0-06A0-4852-B063-7EB77178E670}"/>
                  </a:ext>
                </a:extLst>
              </p:cNvPr>
              <p:cNvSpPr txBox="1"/>
              <p:nvPr/>
            </p:nvSpPr>
            <p:spPr>
              <a:xfrm>
                <a:off x="10915384" y="4666745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2B4F9D0-06A0-4852-B063-7EB77178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384" y="4666745"/>
                <a:ext cx="521244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Rectangle 273">
            <a:extLst>
              <a:ext uri="{FF2B5EF4-FFF2-40B4-BE49-F238E27FC236}">
                <a16:creationId xmlns:a16="http://schemas.microsoft.com/office/drawing/2014/main" id="{EE97666F-44A6-4CE9-AFEF-882E0504393D}"/>
              </a:ext>
            </a:extLst>
          </p:cNvPr>
          <p:cNvSpPr/>
          <p:nvPr/>
        </p:nvSpPr>
        <p:spPr>
          <a:xfrm>
            <a:off x="10850015" y="3878628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7763A38-3738-40EF-A15B-12A876C7E99C}"/>
              </a:ext>
            </a:extLst>
          </p:cNvPr>
          <p:cNvSpPr/>
          <p:nvPr/>
        </p:nvSpPr>
        <p:spPr>
          <a:xfrm>
            <a:off x="10850015" y="3226638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74E5D0C-B0FF-4DCF-86C6-4AF7369597F0}"/>
              </a:ext>
            </a:extLst>
          </p:cNvPr>
          <p:cNvSpPr/>
          <p:nvPr/>
        </p:nvSpPr>
        <p:spPr>
          <a:xfrm>
            <a:off x="10850014" y="2574648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4965990-A53D-4808-A5EE-6D916121B79F}"/>
              </a:ext>
            </a:extLst>
          </p:cNvPr>
          <p:cNvSpPr/>
          <p:nvPr/>
        </p:nvSpPr>
        <p:spPr>
          <a:xfrm>
            <a:off x="10850013" y="1922658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E6D8C9E-EEB8-4988-9363-947ED0CDD610}"/>
              </a:ext>
            </a:extLst>
          </p:cNvPr>
          <p:cNvSpPr/>
          <p:nvPr/>
        </p:nvSpPr>
        <p:spPr>
          <a:xfrm>
            <a:off x="10850012" y="1270668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C4E4C7FB-929B-46C5-A8C3-F77410934B26}"/>
                  </a:ext>
                </a:extLst>
              </p:cNvPr>
              <p:cNvSpPr txBox="1"/>
              <p:nvPr/>
            </p:nvSpPr>
            <p:spPr>
              <a:xfrm>
                <a:off x="10903938" y="1413028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C4E4C7FB-929B-46C5-A8C3-F77410934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938" y="1413028"/>
                <a:ext cx="521244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C65CE87-D8E6-4A84-A17A-DFDAA083DA49}"/>
                  </a:ext>
                </a:extLst>
              </p:cNvPr>
              <p:cNvSpPr txBox="1"/>
              <p:nvPr/>
            </p:nvSpPr>
            <p:spPr>
              <a:xfrm>
                <a:off x="10915384" y="2037960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C65CE87-D8E6-4A84-A17A-DFDAA083D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384" y="2037960"/>
                <a:ext cx="521244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617E6B21-C7DF-4A6E-9190-03496AD91C9C}"/>
                  </a:ext>
                </a:extLst>
              </p:cNvPr>
              <p:cNvSpPr txBox="1"/>
              <p:nvPr/>
            </p:nvSpPr>
            <p:spPr>
              <a:xfrm>
                <a:off x="10903938" y="2700408"/>
                <a:ext cx="521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617E6B21-C7DF-4A6E-9190-03496AD9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938" y="2700408"/>
                <a:ext cx="521244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ctangle 281">
            <a:extLst>
              <a:ext uri="{FF2B5EF4-FFF2-40B4-BE49-F238E27FC236}">
                <a16:creationId xmlns:a16="http://schemas.microsoft.com/office/drawing/2014/main" id="{6FF48DFD-0BBA-4920-8CDD-236E2A1E84FD}"/>
              </a:ext>
            </a:extLst>
          </p:cNvPr>
          <p:cNvSpPr/>
          <p:nvPr/>
        </p:nvSpPr>
        <p:spPr>
          <a:xfrm>
            <a:off x="10850016" y="4530618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E49F8CC6-A925-4942-82AE-98EAF6A5209A}"/>
                  </a:ext>
                </a:extLst>
              </p:cNvPr>
              <p:cNvSpPr txBox="1"/>
              <p:nvPr/>
            </p:nvSpPr>
            <p:spPr>
              <a:xfrm>
                <a:off x="10611031" y="5911691"/>
                <a:ext cx="96473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E49F8CC6-A925-4942-82AE-98EAF6A5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031" y="5911691"/>
                <a:ext cx="964736" cy="395621"/>
              </a:xfrm>
              <a:prstGeom prst="rect">
                <a:avLst/>
              </a:prstGeom>
              <a:blipFill>
                <a:blip r:embed="rId55"/>
                <a:stretch>
                  <a:fillRect l="-1899" r="-2531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4CF5CE0F-E1A7-4C80-A420-7F69AE46AC69}"/>
                  </a:ext>
                </a:extLst>
              </p:cNvPr>
              <p:cNvSpPr txBox="1"/>
              <p:nvPr/>
            </p:nvSpPr>
            <p:spPr>
              <a:xfrm>
                <a:off x="10762433" y="3341940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4CF5CE0F-E1A7-4C80-A420-7F69AE46A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433" y="3341940"/>
                <a:ext cx="822415" cy="461665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F8BC805-DDCC-4E5A-8354-1E57E8E457C3}"/>
                  </a:ext>
                </a:extLst>
              </p:cNvPr>
              <p:cNvSpPr txBox="1"/>
              <p:nvPr/>
            </p:nvSpPr>
            <p:spPr>
              <a:xfrm>
                <a:off x="10753352" y="4004461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F8BC805-DDCC-4E5A-8354-1E57E8E4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52" y="4004461"/>
                <a:ext cx="822415" cy="46166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Rectangle 285">
            <a:extLst>
              <a:ext uri="{FF2B5EF4-FFF2-40B4-BE49-F238E27FC236}">
                <a16:creationId xmlns:a16="http://schemas.microsoft.com/office/drawing/2014/main" id="{89175986-86E0-4CE0-8830-33721B036E0A}"/>
              </a:ext>
            </a:extLst>
          </p:cNvPr>
          <p:cNvSpPr/>
          <p:nvPr/>
        </p:nvSpPr>
        <p:spPr>
          <a:xfrm>
            <a:off x="10806691" y="1227888"/>
            <a:ext cx="728134" cy="3352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06E98BB-7FAB-4FAA-848D-732E339A0939}"/>
              </a:ext>
            </a:extLst>
          </p:cNvPr>
          <p:cNvSpPr txBox="1"/>
          <p:nvPr/>
        </p:nvSpPr>
        <p:spPr>
          <a:xfrm>
            <a:off x="732623" y="1375529"/>
            <a:ext cx="57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813E439-652C-4C11-AFFE-A069B7CBF925}"/>
              </a:ext>
            </a:extLst>
          </p:cNvPr>
          <p:cNvSpPr txBox="1"/>
          <p:nvPr/>
        </p:nvSpPr>
        <p:spPr>
          <a:xfrm>
            <a:off x="2078526" y="1395104"/>
            <a:ext cx="57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B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AF86F1-587D-4B29-A65A-9114FC03D5C5}"/>
              </a:ext>
            </a:extLst>
          </p:cNvPr>
          <p:cNvSpPr txBox="1"/>
          <p:nvPr/>
        </p:nvSpPr>
        <p:spPr>
          <a:xfrm>
            <a:off x="3507816" y="1395104"/>
            <a:ext cx="57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DE1B87D-0B41-4C1C-9332-B6F01E45ACDC}"/>
              </a:ext>
            </a:extLst>
          </p:cNvPr>
          <p:cNvSpPr txBox="1"/>
          <p:nvPr/>
        </p:nvSpPr>
        <p:spPr>
          <a:xfrm>
            <a:off x="5470065" y="1386136"/>
            <a:ext cx="57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95E0615-7946-4053-B033-89DF3D85BA93}"/>
              </a:ext>
            </a:extLst>
          </p:cNvPr>
          <p:cNvSpPr txBox="1"/>
          <p:nvPr/>
        </p:nvSpPr>
        <p:spPr>
          <a:xfrm>
            <a:off x="6881718" y="1369986"/>
            <a:ext cx="57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9731B9A-2481-4B90-91F4-7380625A77C1}"/>
              </a:ext>
            </a:extLst>
          </p:cNvPr>
          <p:cNvSpPr txBox="1"/>
          <p:nvPr/>
        </p:nvSpPr>
        <p:spPr>
          <a:xfrm>
            <a:off x="8273606" y="1369986"/>
            <a:ext cx="57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9A584FB-4E36-462E-BDBC-52F990DD29BF}"/>
              </a:ext>
            </a:extLst>
          </p:cNvPr>
          <p:cNvSpPr txBox="1"/>
          <p:nvPr/>
        </p:nvSpPr>
        <p:spPr>
          <a:xfrm>
            <a:off x="9573311" y="1375529"/>
            <a:ext cx="57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9045FF7-F521-4CA3-84B6-1C94A7B4A9CA}"/>
              </a:ext>
            </a:extLst>
          </p:cNvPr>
          <p:cNvSpPr txBox="1"/>
          <p:nvPr/>
        </p:nvSpPr>
        <p:spPr>
          <a:xfrm>
            <a:off x="10871689" y="719320"/>
            <a:ext cx="68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H*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4D1DB7F-EC70-413E-8DF6-951DEF974710}"/>
              </a:ext>
            </a:extLst>
          </p:cNvPr>
          <p:cNvSpPr txBox="1"/>
          <p:nvPr/>
        </p:nvSpPr>
        <p:spPr>
          <a:xfrm>
            <a:off x="0" y="85728"/>
            <a:ext cx="1046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Definition: Min. 3 hot day first event, with max. 1 day break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E4FD74F-2390-4D3F-9D5F-7E5E117442DF}"/>
              </a:ext>
            </a:extLst>
          </p:cNvPr>
          <p:cNvSpPr/>
          <p:nvPr/>
        </p:nvSpPr>
        <p:spPr>
          <a:xfrm>
            <a:off x="10849702" y="5183211"/>
            <a:ext cx="651989" cy="651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8B7CE0ED-002D-4EF1-8938-EB6743B033B2}"/>
                  </a:ext>
                </a:extLst>
              </p:cNvPr>
              <p:cNvSpPr txBox="1"/>
              <p:nvPr/>
            </p:nvSpPr>
            <p:spPr>
              <a:xfrm>
                <a:off x="10762433" y="5318734"/>
                <a:ext cx="8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8B7CE0ED-002D-4EF1-8938-EB6743B0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433" y="5318734"/>
                <a:ext cx="822415" cy="46166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Rectangle 298">
            <a:extLst>
              <a:ext uri="{FF2B5EF4-FFF2-40B4-BE49-F238E27FC236}">
                <a16:creationId xmlns:a16="http://schemas.microsoft.com/office/drawing/2014/main" id="{247BAB01-681D-4A92-8B5A-A0BD49B915CB}"/>
              </a:ext>
            </a:extLst>
          </p:cNvPr>
          <p:cNvSpPr/>
          <p:nvPr/>
        </p:nvSpPr>
        <p:spPr>
          <a:xfrm>
            <a:off x="10791362" y="5183209"/>
            <a:ext cx="753534" cy="6927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374</Words>
  <Application>Microsoft Office PowerPoint</Application>
  <PresentationFormat>Widescreen</PresentationFormat>
  <Paragraphs>159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Cummins, Cameron</dc:creator>
  <cp:lastModifiedBy>Cummins, Cameron</cp:lastModifiedBy>
  <cp:revision>21</cp:revision>
  <dcterms:created xsi:type="dcterms:W3CDTF">2023-10-11T18:24:06Z</dcterms:created>
  <dcterms:modified xsi:type="dcterms:W3CDTF">2025-04-01T18:14:12Z</dcterms:modified>
</cp:coreProperties>
</file>