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0" r:id="rId4"/>
    <p:sldId id="261" r:id="rId5"/>
    <p:sldId id="262" r:id="rId6"/>
    <p:sldId id="256" r:id="rId7"/>
    <p:sldId id="25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mmins, Cameron" initials="CC" lastIdx="1" clrIdx="0">
    <p:extLst>
      <p:ext uri="{19B8F6BF-5375-455C-9EA6-DF929625EA0E}">
        <p15:presenceInfo xmlns:p15="http://schemas.microsoft.com/office/powerpoint/2012/main" userId="Cummins, Came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434-F51F-4ADF-B4C3-C968B191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3964-5091-49F5-B60B-13006D008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E60C-27AC-4424-855C-FEB28EA2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211D-6210-40CC-85AE-FB40B59F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A49A-DDC6-4751-9D83-B4D12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038F-7594-4C12-883C-4995DA32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A01CF-AF34-4F02-BF29-504B83D7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D517-7658-45C8-8A1F-2BFE865A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C7ED-D217-44A0-8F43-685224C5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D3A6-F85D-42E0-86CE-31A75C1D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2D983-9754-404F-BCAC-D4AFD39DE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983B-9D5A-45B2-9F2B-9196B15D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4308-480A-4EB9-A0ED-93458FA5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80B9-3E89-4681-A685-C0B70535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9BA-EA4F-4721-9768-9C3A6F3A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1ADA-FC76-4201-813B-2C6AE76C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C4A6-29DF-4388-8D46-6592DDEB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98EF-81F4-4ECF-A08F-7278AB4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041-0E11-4154-9096-54AE487B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2CF-CED5-467B-8091-75228FD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3F1B-7F00-4C06-8FBC-264B71F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7BB0-823F-49AE-B99F-863C347D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D7B0-55FC-42D2-B01E-01CFFF7C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2B2A-7C0A-41D5-8102-B5674F3A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C190-CEE3-4BFE-B9D0-3FAF6F5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A050-734F-4CE1-A6F8-FA5B6F5D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893F-C5DD-431B-BE08-03A3FFB1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80F06-7A8F-4794-BF79-385BC0EE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E231-399C-4A90-97B2-8A7D6719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3F9C-B5A8-4ABE-84B8-5D82713F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E1DC-7216-483B-9228-32F8C9BF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F71-C047-4B38-96D7-D324AE08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1CB1-D7C4-40E6-A52D-67B12D4B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6B04F-22C0-4558-A947-C84B643E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01953-9AA2-4136-B908-726DD060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C6AF4-C961-4969-9084-E190B6882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690A-D848-4C00-BF52-B812EF4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15C4F-4F53-41CE-80FB-E0DD611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6DD90-043E-45AB-B614-C9F7ED4B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ED6E-A563-440C-A2DA-1DE35E2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0F0D3-C945-4546-9222-22990B9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44D9-CB59-4C7D-8EB1-0B99711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CFF5E-40BA-4FE8-90A2-9EAE4AC1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EAED3-B496-4B9D-A934-840384D8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D5588-B922-4FE6-913F-D6823137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7BB3-A628-4219-9AB8-F48BAF18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EE48-69D2-455E-8789-96925C3B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2AAD-16BB-4542-AA49-3A8B7132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6B173-92FC-4322-80E4-46B8EFBB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DB92-391D-4578-B6E6-A8513ADB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89996-4E0C-4FE8-B4CC-1C3D307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2428E-F16E-4D67-A13C-CDAD9322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523D-647F-42F9-815E-75DB1BA9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123C1-7B77-4E5A-B6F2-11AEC6E8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0F463-E198-4044-AFD2-388AC41B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1005-D770-4FC5-AA72-86B69531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1388-7733-4E9B-A728-C1F8B3B1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2110-0458-45C4-92E8-F3FC03CA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D13A7-1D7E-4481-B122-23DE6690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91028-612C-42D8-A185-F6206DAA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92BF-1978-4886-AA3D-BDC22557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9BE9-BB34-4B6E-A279-B2326DC5C31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701-6F6F-4044-82EF-B86AD339B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300A-DA02-4698-B2A0-1D2DBFD5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CC93-4C65-4136-B0E6-74617E5B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E49C6-72A5-4CE5-8231-F6B494E5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5"/>
          <a:stretch/>
        </p:blipFill>
        <p:spPr>
          <a:xfrm>
            <a:off x="0" y="407848"/>
            <a:ext cx="12192000" cy="55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3BAE0E-A152-4E1C-BF1B-AECF59DC9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8"/>
          <a:stretch/>
        </p:blipFill>
        <p:spPr>
          <a:xfrm>
            <a:off x="-1" y="0"/>
            <a:ext cx="12192000" cy="564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E56A4-EFD3-4E32-830F-8FF81D990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37" t="28281" r="29369" b="68868"/>
          <a:stretch/>
        </p:blipFill>
        <p:spPr>
          <a:xfrm>
            <a:off x="-1" y="5601810"/>
            <a:ext cx="12140485" cy="736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0F2349-1503-46BE-A96F-D4B991FAD35F}"/>
              </a:ext>
            </a:extLst>
          </p:cNvPr>
          <p:cNvSpPr/>
          <p:nvPr/>
        </p:nvSpPr>
        <p:spPr>
          <a:xfrm>
            <a:off x="8479602" y="5601810"/>
            <a:ext cx="3357845" cy="736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C295A-A897-480A-AD18-7492BDCFD060}"/>
              </a:ext>
            </a:extLst>
          </p:cNvPr>
          <p:cNvSpPr txBox="1"/>
          <p:nvPr/>
        </p:nvSpPr>
        <p:spPr>
          <a:xfrm>
            <a:off x="8282099" y="4443464"/>
            <a:ext cx="326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Changing models hasn’t been implemented yet, but this is what it looks like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EAFE5-8C66-4438-9B4F-AFFF837C1B80}"/>
              </a:ext>
            </a:extLst>
          </p:cNvPr>
          <p:cNvCxnSpPr>
            <a:cxnSpLocks/>
          </p:cNvCxnSpPr>
          <p:nvPr/>
        </p:nvCxnSpPr>
        <p:spPr>
          <a:xfrm flipH="1" flipV="1">
            <a:off x="6600825" y="1800225"/>
            <a:ext cx="2543176" cy="26432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1F112-64D0-4A67-AF6B-BAF58ACB3524}"/>
              </a:ext>
            </a:extLst>
          </p:cNvPr>
          <p:cNvSpPr/>
          <p:nvPr/>
        </p:nvSpPr>
        <p:spPr>
          <a:xfrm>
            <a:off x="5513034" y="2712128"/>
            <a:ext cx="479393" cy="181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C24DE-0A69-45A0-AC1A-A54272231EED}"/>
              </a:ext>
            </a:extLst>
          </p:cNvPr>
          <p:cNvSpPr txBox="1"/>
          <p:nvPr/>
        </p:nvSpPr>
        <p:spPr>
          <a:xfrm>
            <a:off x="5309560" y="3478151"/>
            <a:ext cx="326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After making selections, submit by clicking this button. It automatically returns to the original 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1BAE35-EDD3-4132-8A61-E88893964EA9}"/>
              </a:ext>
            </a:extLst>
          </p:cNvPr>
          <p:cNvCxnSpPr>
            <a:cxnSpLocks/>
          </p:cNvCxnSpPr>
          <p:nvPr/>
        </p:nvCxnSpPr>
        <p:spPr>
          <a:xfrm flipV="1">
            <a:off x="5752730" y="2958572"/>
            <a:ext cx="0" cy="4704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2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274CD-E9BD-4431-9471-7173BA167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47"/>
          <a:stretch/>
        </p:blipFill>
        <p:spPr>
          <a:xfrm>
            <a:off x="0" y="0"/>
            <a:ext cx="12192000" cy="55629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8F6E1F-1DFF-4333-AE0E-95A7ACC63277}"/>
              </a:ext>
            </a:extLst>
          </p:cNvPr>
          <p:cNvCxnSpPr/>
          <p:nvPr/>
        </p:nvCxnSpPr>
        <p:spPr>
          <a:xfrm flipV="1">
            <a:off x="3710866" y="1722268"/>
            <a:ext cx="2024109" cy="18820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ED1C17-A4F2-45C9-B660-2BB8198A542D}"/>
              </a:ext>
            </a:extLst>
          </p:cNvPr>
          <p:cNvSpPr txBox="1"/>
          <p:nvPr/>
        </p:nvSpPr>
        <p:spPr>
          <a:xfrm>
            <a:off x="2574524" y="3614124"/>
            <a:ext cx="187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Clicking on a region in the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7ACEB-1254-445A-94FC-4E7E7C5FABC2}"/>
              </a:ext>
            </a:extLst>
          </p:cNvPr>
          <p:cNvSpPr txBox="1"/>
          <p:nvPr/>
        </p:nvSpPr>
        <p:spPr>
          <a:xfrm>
            <a:off x="8509246" y="1399102"/>
            <a:ext cx="187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Changes the selected region</a:t>
            </a:r>
          </a:p>
        </p:txBody>
      </p:sp>
    </p:spTree>
    <p:extLst>
      <p:ext uri="{BB962C8B-B14F-4D97-AF65-F5344CB8AC3E}">
        <p14:creationId xmlns:p14="http://schemas.microsoft.com/office/powerpoint/2010/main" val="10123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4CE8A-DA6D-40B0-93CF-7AD7346A0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0"/>
          <a:stretch/>
        </p:blipFill>
        <p:spPr>
          <a:xfrm>
            <a:off x="0" y="0"/>
            <a:ext cx="12192000" cy="5589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1333C-118E-42E7-A313-284DBBDAD909}"/>
              </a:ext>
            </a:extLst>
          </p:cNvPr>
          <p:cNvSpPr/>
          <p:nvPr/>
        </p:nvSpPr>
        <p:spPr>
          <a:xfrm>
            <a:off x="5495279" y="727969"/>
            <a:ext cx="3355758" cy="16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163DA-A931-4B96-B980-92D370720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35" t="25980" r="27341" b="71665"/>
          <a:stretch/>
        </p:blipFill>
        <p:spPr>
          <a:xfrm>
            <a:off x="5304" y="5823751"/>
            <a:ext cx="12186696" cy="559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BC696-9EEF-4993-BA8D-CFCD17FB51DE}"/>
              </a:ext>
            </a:extLst>
          </p:cNvPr>
          <p:cNvSpPr txBox="1"/>
          <p:nvPr/>
        </p:nvSpPr>
        <p:spPr>
          <a:xfrm>
            <a:off x="8939814" y="573479"/>
            <a:ext cx="23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To select the set of regions to display</a:t>
            </a:r>
          </a:p>
        </p:txBody>
      </p:sp>
    </p:spTree>
    <p:extLst>
      <p:ext uri="{BB962C8B-B14F-4D97-AF65-F5344CB8AC3E}">
        <p14:creationId xmlns:p14="http://schemas.microsoft.com/office/powerpoint/2010/main" val="122189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BC6F1-0DDC-4D4F-B89F-E0B191CA0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0"/>
          <a:stretch/>
        </p:blipFill>
        <p:spPr>
          <a:xfrm>
            <a:off x="0" y="0"/>
            <a:ext cx="12192000" cy="5589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1333C-118E-42E7-A313-284DBBDAD909}"/>
              </a:ext>
            </a:extLst>
          </p:cNvPr>
          <p:cNvSpPr/>
          <p:nvPr/>
        </p:nvSpPr>
        <p:spPr>
          <a:xfrm>
            <a:off x="5495279" y="727969"/>
            <a:ext cx="3355758" cy="16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49716-15B7-46DE-B343-C95A8EB7B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88" t="25919" r="27488" b="71750"/>
          <a:stretch/>
        </p:blipFill>
        <p:spPr>
          <a:xfrm>
            <a:off x="0" y="6033158"/>
            <a:ext cx="12192000" cy="5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05F97-E2CF-4EF4-BABC-6208DEB0B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4"/>
          <a:stretch/>
        </p:blipFill>
        <p:spPr>
          <a:xfrm>
            <a:off x="0" y="0"/>
            <a:ext cx="12192000" cy="55984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1333C-118E-42E7-A313-284DBBDAD909}"/>
              </a:ext>
            </a:extLst>
          </p:cNvPr>
          <p:cNvSpPr/>
          <p:nvPr/>
        </p:nvSpPr>
        <p:spPr>
          <a:xfrm>
            <a:off x="5495279" y="727969"/>
            <a:ext cx="3355758" cy="16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481E3-920D-4AE7-93EB-CD9AD352C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5" t="25783" r="27561" b="71638"/>
          <a:stretch/>
        </p:blipFill>
        <p:spPr>
          <a:xfrm>
            <a:off x="0" y="5825971"/>
            <a:ext cx="12098367" cy="6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E49C6-72A5-4CE5-8231-F6B494E5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5"/>
          <a:stretch/>
        </p:blipFill>
        <p:spPr>
          <a:xfrm>
            <a:off x="0" y="0"/>
            <a:ext cx="12192000" cy="558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1205B-5978-4537-8AE5-BE30079CC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1" t="25680" r="27265" b="71844"/>
          <a:stretch/>
        </p:blipFill>
        <p:spPr>
          <a:xfrm>
            <a:off x="0" y="5717901"/>
            <a:ext cx="11043821" cy="5364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1333C-118E-42E7-A313-284DBBDAD909}"/>
              </a:ext>
            </a:extLst>
          </p:cNvPr>
          <p:cNvSpPr/>
          <p:nvPr/>
        </p:nvSpPr>
        <p:spPr>
          <a:xfrm>
            <a:off x="5495278" y="719090"/>
            <a:ext cx="3320247" cy="17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21BAD-C3A2-490C-B7DC-A3183543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9"/>
          <a:stretch/>
        </p:blipFill>
        <p:spPr>
          <a:xfrm>
            <a:off x="0" y="0"/>
            <a:ext cx="12192000" cy="562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2009F-7274-4F10-8BF3-BACAA61D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9" t="28593" r="44140" b="69514"/>
          <a:stretch/>
        </p:blipFill>
        <p:spPr>
          <a:xfrm>
            <a:off x="0" y="5796041"/>
            <a:ext cx="6494011" cy="6347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4EE36D-1B89-4C28-9A21-3DA9F24BD0B9}"/>
              </a:ext>
            </a:extLst>
          </p:cNvPr>
          <p:cNvSpPr/>
          <p:nvPr/>
        </p:nvSpPr>
        <p:spPr>
          <a:xfrm>
            <a:off x="5495278" y="914401"/>
            <a:ext cx="1340527" cy="186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9A676-762F-45B2-BD27-C88CA481EF70}"/>
              </a:ext>
            </a:extLst>
          </p:cNvPr>
          <p:cNvSpPr txBox="1"/>
          <p:nvPr/>
        </p:nvSpPr>
        <p:spPr>
          <a:xfrm>
            <a:off x="7430609" y="1164053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Selecting the desired RCP, notice the change in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5278C0-99FC-4F49-AE3A-3AED52907326}"/>
              </a:ext>
            </a:extLst>
          </p:cNvPr>
          <p:cNvCxnSpPr/>
          <p:nvPr/>
        </p:nvCxnSpPr>
        <p:spPr>
          <a:xfrm flipH="1" flipV="1">
            <a:off x="6711518" y="1164053"/>
            <a:ext cx="612560" cy="1320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40966-A9D8-4B63-BF15-F5C2F0C24428}"/>
              </a:ext>
            </a:extLst>
          </p:cNvPr>
          <p:cNvCxnSpPr/>
          <p:nvPr/>
        </p:nvCxnSpPr>
        <p:spPr>
          <a:xfrm flipH="1">
            <a:off x="6711518" y="1899821"/>
            <a:ext cx="807868" cy="5504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EE60F-556E-4D94-A386-56C3AF8E4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5"/>
          <a:stretch/>
        </p:blipFill>
        <p:spPr>
          <a:xfrm>
            <a:off x="0" y="0"/>
            <a:ext cx="12192000" cy="5580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21BAD-C3A2-490C-B7DC-A31835432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37" t="28281" r="29369" b="68868"/>
          <a:stretch/>
        </p:blipFill>
        <p:spPr>
          <a:xfrm>
            <a:off x="-1" y="5601810"/>
            <a:ext cx="12140485" cy="736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4EE36D-1B89-4C28-9A21-3DA9F24BD0B9}"/>
              </a:ext>
            </a:extLst>
          </p:cNvPr>
          <p:cNvSpPr/>
          <p:nvPr/>
        </p:nvSpPr>
        <p:spPr>
          <a:xfrm>
            <a:off x="5031552" y="5601810"/>
            <a:ext cx="3357845" cy="736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C74B3-0D14-4D31-944F-DC1E5190FF3F}"/>
              </a:ext>
            </a:extLst>
          </p:cNvPr>
          <p:cNvSpPr txBox="1"/>
          <p:nvPr/>
        </p:nvSpPr>
        <p:spPr>
          <a:xfrm>
            <a:off x="6710474" y="3716219"/>
            <a:ext cx="326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Clicking on “Change Metric” reveals the metrics to choose from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0192D-4948-4B02-8516-80732989DB51}"/>
              </a:ext>
            </a:extLst>
          </p:cNvPr>
          <p:cNvCxnSpPr/>
          <p:nvPr/>
        </p:nvCxnSpPr>
        <p:spPr>
          <a:xfrm flipH="1" flipV="1">
            <a:off x="8158579" y="1509204"/>
            <a:ext cx="230818" cy="21927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29B97-F3AF-4E02-9E65-71DD67D3EB5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377344" y="4639549"/>
            <a:ext cx="966622" cy="8024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7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36A44-3398-4C7C-804D-2C6FAE50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8"/>
          <a:stretch/>
        </p:blipFill>
        <p:spPr>
          <a:xfrm>
            <a:off x="0" y="0"/>
            <a:ext cx="12192000" cy="5190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EE60F-556E-4D94-A386-56C3AF8E4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2" t="23905" r="9928" b="60486"/>
          <a:stretch/>
        </p:blipFill>
        <p:spPr>
          <a:xfrm>
            <a:off x="0" y="4802819"/>
            <a:ext cx="10781957" cy="20063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4EE36D-1B89-4C28-9A21-3DA9F24BD0B9}"/>
              </a:ext>
            </a:extLst>
          </p:cNvPr>
          <p:cNvSpPr/>
          <p:nvPr/>
        </p:nvSpPr>
        <p:spPr>
          <a:xfrm>
            <a:off x="124288" y="5504155"/>
            <a:ext cx="5794159" cy="363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FFC40-8427-4BE3-B80C-E69A292D1902}"/>
              </a:ext>
            </a:extLst>
          </p:cNvPr>
          <p:cNvSpPr/>
          <p:nvPr/>
        </p:nvSpPr>
        <p:spPr>
          <a:xfrm>
            <a:off x="5468645" y="1464816"/>
            <a:ext cx="1056442" cy="4083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B3012-9796-43FF-94F8-D44C97C5E721}"/>
              </a:ext>
            </a:extLst>
          </p:cNvPr>
          <p:cNvSpPr txBox="1"/>
          <p:nvPr/>
        </p:nvSpPr>
        <p:spPr>
          <a:xfrm>
            <a:off x="5481527" y="3701988"/>
            <a:ext cx="326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Then by clicking on one of the buttons displayed, changes the metric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639DA-1317-4AB2-9218-CDB7ED580E36}"/>
              </a:ext>
            </a:extLst>
          </p:cNvPr>
          <p:cNvCxnSpPr>
            <a:cxnSpLocks/>
          </p:cNvCxnSpPr>
          <p:nvPr/>
        </p:nvCxnSpPr>
        <p:spPr>
          <a:xfrm flipH="1" flipV="1">
            <a:off x="6161103" y="1884247"/>
            <a:ext cx="1074198" cy="16802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E8490-5022-4956-95D7-015D2E75509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0485" y="4625318"/>
            <a:ext cx="1344534" cy="7678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6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85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Cummins, Cameron</dc:creator>
  <cp:lastModifiedBy>Cummins, Cameron</cp:lastModifiedBy>
  <cp:revision>4</cp:revision>
  <dcterms:created xsi:type="dcterms:W3CDTF">2021-05-10T18:12:43Z</dcterms:created>
  <dcterms:modified xsi:type="dcterms:W3CDTF">2021-05-10T18:41:54Z</dcterms:modified>
</cp:coreProperties>
</file>