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6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sldIdLst>
    <p:sldId id="256" r:id="rId2"/>
    <p:sldId id="257" r:id="rId3"/>
    <p:sldId id="258" r:id="rId4"/>
    <p:sldId id="348" r:id="rId5"/>
    <p:sldId id="259" r:id="rId6"/>
    <p:sldId id="262" r:id="rId7"/>
    <p:sldId id="260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0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864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6806DF8-50C3-403E-B6E6-8A4CE086B8B7}" type="datetimeFigureOut">
              <a:rPr lang="zh-TW" altLang="en-US" smtClean="0"/>
              <a:t>2024/10/31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A9AE875B-AD44-4F96-A289-FA5E9DE959B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8608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06DF8-50C3-403E-B6E6-8A4CE086B8B7}" type="datetimeFigureOut">
              <a:rPr lang="zh-TW" altLang="en-US" smtClean="0"/>
              <a:t>2024/10/31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E875B-AD44-4F96-A289-FA5E9DE959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584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06DF8-50C3-403E-B6E6-8A4CE086B8B7}" type="datetimeFigureOut">
              <a:rPr lang="zh-TW" altLang="en-US" smtClean="0"/>
              <a:t>2024/10/31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E875B-AD44-4F96-A289-FA5E9DE959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87053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3899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06DF8-50C3-403E-B6E6-8A4CE086B8B7}" type="datetimeFigureOut">
              <a:rPr lang="zh-TW" altLang="en-US" smtClean="0"/>
              <a:t>2024/10/31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E875B-AD44-4F96-A289-FA5E9DE959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986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6806DF8-50C3-403E-B6E6-8A4CE086B8B7}" type="datetimeFigureOut">
              <a:rPr lang="zh-TW" altLang="en-US" smtClean="0"/>
              <a:t>2024/10/31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A9AE875B-AD44-4F96-A289-FA5E9DE959BB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3463686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06DF8-50C3-403E-B6E6-8A4CE086B8B7}" type="datetimeFigureOut">
              <a:rPr lang="zh-TW" altLang="en-US" smtClean="0"/>
              <a:t>2024/10/31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E875B-AD44-4F96-A289-FA5E9DE959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355160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06DF8-50C3-403E-B6E6-8A4CE086B8B7}" type="datetimeFigureOut">
              <a:rPr lang="zh-TW" altLang="en-US" smtClean="0"/>
              <a:t>2024/10/31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E875B-AD44-4F96-A289-FA5E9DE959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518262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06DF8-50C3-403E-B6E6-8A4CE086B8B7}" type="datetimeFigureOut">
              <a:rPr lang="zh-TW" altLang="en-US" smtClean="0"/>
              <a:t>2024/10/31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E875B-AD44-4F96-A289-FA5E9DE959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7875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06DF8-50C3-403E-B6E6-8A4CE086B8B7}" type="datetimeFigureOut">
              <a:rPr lang="zh-TW" altLang="en-US" smtClean="0"/>
              <a:t>2024/10/31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E875B-AD44-4F96-A289-FA5E9DE959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1773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F6806DF8-50C3-403E-B6E6-8A4CE086B8B7}" type="datetimeFigureOut">
              <a:rPr lang="zh-TW" altLang="en-US" smtClean="0"/>
              <a:t>2024/10/31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A9AE875B-AD44-4F96-A289-FA5E9DE959B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180453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F6806DF8-50C3-403E-B6E6-8A4CE086B8B7}" type="datetimeFigureOut">
              <a:rPr lang="zh-TW" altLang="en-US" smtClean="0"/>
              <a:t>2024/10/31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A9AE875B-AD44-4F96-A289-FA5E9DE959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1021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F6806DF8-50C3-403E-B6E6-8A4CE086B8B7}" type="datetimeFigureOut">
              <a:rPr lang="zh-TW" altLang="en-US" smtClean="0"/>
              <a:t>2024/10/31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9AE875B-AD44-4F96-A289-FA5E9DE959B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84867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AB4FFECA-0832-4FE3-B587-054A0F2D80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F05A6FBD-912B-D5E6-78DB-494821E4C4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0257" y="864911"/>
            <a:ext cx="9031484" cy="3467282"/>
          </a:xfrm>
        </p:spPr>
        <p:txBody>
          <a:bodyPr anchor="b">
            <a:normAutofit/>
          </a:bodyPr>
          <a:lstStyle/>
          <a:p>
            <a:r>
              <a:rPr lang="zh-TW" altLang="en-US" sz="8000" dirty="0">
                <a:latin typeface="標楷體" panose="03000509000000000000" pitchFamily="65" charset="-120"/>
                <a:ea typeface="標楷體" panose="03000509000000000000" pitchFamily="65" charset="-120"/>
              </a:rPr>
              <a:t>小專題發表</a:t>
            </a:r>
            <a:r>
              <a:rPr lang="en-US" altLang="zh-TW" sz="80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br>
              <a:rPr lang="en-US" altLang="zh-TW" sz="8000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sz="8000" dirty="0">
                <a:latin typeface="標楷體" panose="03000509000000000000" pitchFamily="65" charset="-120"/>
                <a:ea typeface="標楷體" panose="03000509000000000000" pitchFamily="65" charset="-120"/>
              </a:rPr>
              <a:t>今晚可以來點</a:t>
            </a:r>
            <a:r>
              <a:rPr lang="en-US" altLang="zh-TW" sz="8000" dirty="0">
                <a:latin typeface="標楷體" panose="03000509000000000000" pitchFamily="65" charset="-120"/>
                <a:ea typeface="標楷體" panose="03000509000000000000" pitchFamily="65" charset="-120"/>
              </a:rPr>
              <a:t>~</a:t>
            </a:r>
            <a:endParaRPr lang="zh-TW" altLang="en-US" sz="8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5" name="Freeform: Shape 9">
            <a:extLst>
              <a:ext uri="{FF2B5EF4-FFF2-40B4-BE49-F238E27FC236}">
                <a16:creationId xmlns:a16="http://schemas.microsoft.com/office/drawing/2014/main" id="{C65858E6-5C0F-4AAE-A1AC-29BA07FFEE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070707"/>
            <a:ext cx="12192000" cy="1787292"/>
          </a:xfrm>
          <a:custGeom>
            <a:avLst/>
            <a:gdLst>
              <a:gd name="connsiteX0" fmla="*/ 619389 w 12192000"/>
              <a:gd name="connsiteY0" fmla="*/ 0 h 1787292"/>
              <a:gd name="connsiteX1" fmla="*/ 687652 w 12192000"/>
              <a:gd name="connsiteY1" fmla="*/ 3175 h 1787292"/>
              <a:gd name="connsiteX2" fmla="*/ 747977 w 12192000"/>
              <a:gd name="connsiteY2" fmla="*/ 9525 h 1787292"/>
              <a:gd name="connsiteX3" fmla="*/ 800364 w 12192000"/>
              <a:gd name="connsiteY3" fmla="*/ 20637 h 1787292"/>
              <a:gd name="connsiteX4" fmla="*/ 846402 w 12192000"/>
              <a:gd name="connsiteY4" fmla="*/ 36512 h 1787292"/>
              <a:gd name="connsiteX5" fmla="*/ 887677 w 12192000"/>
              <a:gd name="connsiteY5" fmla="*/ 52387 h 1787292"/>
              <a:gd name="connsiteX6" fmla="*/ 924189 w 12192000"/>
              <a:gd name="connsiteY6" fmla="*/ 68262 h 1787292"/>
              <a:gd name="connsiteX7" fmla="*/ 962289 w 12192000"/>
              <a:gd name="connsiteY7" fmla="*/ 87312 h 1787292"/>
              <a:gd name="connsiteX8" fmla="*/ 1000389 w 12192000"/>
              <a:gd name="connsiteY8" fmla="*/ 106362 h 1787292"/>
              <a:gd name="connsiteX9" fmla="*/ 1036902 w 12192000"/>
              <a:gd name="connsiteY9" fmla="*/ 125412 h 1787292"/>
              <a:gd name="connsiteX10" fmla="*/ 1078177 w 12192000"/>
              <a:gd name="connsiteY10" fmla="*/ 141287 h 1787292"/>
              <a:gd name="connsiteX11" fmla="*/ 1124214 w 12192000"/>
              <a:gd name="connsiteY11" fmla="*/ 155575 h 1787292"/>
              <a:gd name="connsiteX12" fmla="*/ 1176602 w 12192000"/>
              <a:gd name="connsiteY12" fmla="*/ 166687 h 1787292"/>
              <a:gd name="connsiteX13" fmla="*/ 1236927 w 12192000"/>
              <a:gd name="connsiteY13" fmla="*/ 174625 h 1787292"/>
              <a:gd name="connsiteX14" fmla="*/ 1305189 w 12192000"/>
              <a:gd name="connsiteY14" fmla="*/ 176212 h 1787292"/>
              <a:gd name="connsiteX15" fmla="*/ 1373452 w 12192000"/>
              <a:gd name="connsiteY15" fmla="*/ 174625 h 1787292"/>
              <a:gd name="connsiteX16" fmla="*/ 1433777 w 12192000"/>
              <a:gd name="connsiteY16" fmla="*/ 166687 h 1787292"/>
              <a:gd name="connsiteX17" fmla="*/ 1486164 w 12192000"/>
              <a:gd name="connsiteY17" fmla="*/ 155575 h 1787292"/>
              <a:gd name="connsiteX18" fmla="*/ 1532202 w 12192000"/>
              <a:gd name="connsiteY18" fmla="*/ 141287 h 1787292"/>
              <a:gd name="connsiteX19" fmla="*/ 1573477 w 12192000"/>
              <a:gd name="connsiteY19" fmla="*/ 125412 h 1787292"/>
              <a:gd name="connsiteX20" fmla="*/ 1609989 w 12192000"/>
              <a:gd name="connsiteY20" fmla="*/ 106362 h 1787292"/>
              <a:gd name="connsiteX21" fmla="*/ 1648089 w 12192000"/>
              <a:gd name="connsiteY21" fmla="*/ 87312 h 1787292"/>
              <a:gd name="connsiteX22" fmla="*/ 1686189 w 12192000"/>
              <a:gd name="connsiteY22" fmla="*/ 68262 h 1787292"/>
              <a:gd name="connsiteX23" fmla="*/ 1722702 w 12192000"/>
              <a:gd name="connsiteY23" fmla="*/ 52387 h 1787292"/>
              <a:gd name="connsiteX24" fmla="*/ 1763977 w 12192000"/>
              <a:gd name="connsiteY24" fmla="*/ 36512 h 1787292"/>
              <a:gd name="connsiteX25" fmla="*/ 1810014 w 12192000"/>
              <a:gd name="connsiteY25" fmla="*/ 20637 h 1787292"/>
              <a:gd name="connsiteX26" fmla="*/ 1862402 w 12192000"/>
              <a:gd name="connsiteY26" fmla="*/ 9525 h 1787292"/>
              <a:gd name="connsiteX27" fmla="*/ 1922727 w 12192000"/>
              <a:gd name="connsiteY27" fmla="*/ 3175 h 1787292"/>
              <a:gd name="connsiteX28" fmla="*/ 1990989 w 12192000"/>
              <a:gd name="connsiteY28" fmla="*/ 0 h 1787292"/>
              <a:gd name="connsiteX29" fmla="*/ 2059252 w 12192000"/>
              <a:gd name="connsiteY29" fmla="*/ 3175 h 1787292"/>
              <a:gd name="connsiteX30" fmla="*/ 2119577 w 12192000"/>
              <a:gd name="connsiteY30" fmla="*/ 9525 h 1787292"/>
              <a:gd name="connsiteX31" fmla="*/ 2171964 w 12192000"/>
              <a:gd name="connsiteY31" fmla="*/ 20637 h 1787292"/>
              <a:gd name="connsiteX32" fmla="*/ 2218002 w 12192000"/>
              <a:gd name="connsiteY32" fmla="*/ 36512 h 1787292"/>
              <a:gd name="connsiteX33" fmla="*/ 2259277 w 12192000"/>
              <a:gd name="connsiteY33" fmla="*/ 52387 h 1787292"/>
              <a:gd name="connsiteX34" fmla="*/ 2295789 w 12192000"/>
              <a:gd name="connsiteY34" fmla="*/ 68262 h 1787292"/>
              <a:gd name="connsiteX35" fmla="*/ 2333889 w 12192000"/>
              <a:gd name="connsiteY35" fmla="*/ 87312 h 1787292"/>
              <a:gd name="connsiteX36" fmla="*/ 2371989 w 12192000"/>
              <a:gd name="connsiteY36" fmla="*/ 106362 h 1787292"/>
              <a:gd name="connsiteX37" fmla="*/ 2408502 w 12192000"/>
              <a:gd name="connsiteY37" fmla="*/ 125412 h 1787292"/>
              <a:gd name="connsiteX38" fmla="*/ 2449777 w 12192000"/>
              <a:gd name="connsiteY38" fmla="*/ 141287 h 1787292"/>
              <a:gd name="connsiteX39" fmla="*/ 2495814 w 12192000"/>
              <a:gd name="connsiteY39" fmla="*/ 155575 h 1787292"/>
              <a:gd name="connsiteX40" fmla="*/ 2548202 w 12192000"/>
              <a:gd name="connsiteY40" fmla="*/ 166687 h 1787292"/>
              <a:gd name="connsiteX41" fmla="*/ 2608527 w 12192000"/>
              <a:gd name="connsiteY41" fmla="*/ 174625 h 1787292"/>
              <a:gd name="connsiteX42" fmla="*/ 2676789 w 12192000"/>
              <a:gd name="connsiteY42" fmla="*/ 176212 h 1787292"/>
              <a:gd name="connsiteX43" fmla="*/ 2745052 w 12192000"/>
              <a:gd name="connsiteY43" fmla="*/ 174625 h 1787292"/>
              <a:gd name="connsiteX44" fmla="*/ 2805377 w 12192000"/>
              <a:gd name="connsiteY44" fmla="*/ 166687 h 1787292"/>
              <a:gd name="connsiteX45" fmla="*/ 2857764 w 12192000"/>
              <a:gd name="connsiteY45" fmla="*/ 155575 h 1787292"/>
              <a:gd name="connsiteX46" fmla="*/ 2903802 w 12192000"/>
              <a:gd name="connsiteY46" fmla="*/ 141287 h 1787292"/>
              <a:gd name="connsiteX47" fmla="*/ 2945077 w 12192000"/>
              <a:gd name="connsiteY47" fmla="*/ 125412 h 1787292"/>
              <a:gd name="connsiteX48" fmla="*/ 2981589 w 12192000"/>
              <a:gd name="connsiteY48" fmla="*/ 106362 h 1787292"/>
              <a:gd name="connsiteX49" fmla="*/ 3019689 w 12192000"/>
              <a:gd name="connsiteY49" fmla="*/ 87312 h 1787292"/>
              <a:gd name="connsiteX50" fmla="*/ 3057789 w 12192000"/>
              <a:gd name="connsiteY50" fmla="*/ 68262 h 1787292"/>
              <a:gd name="connsiteX51" fmla="*/ 3094302 w 12192000"/>
              <a:gd name="connsiteY51" fmla="*/ 52387 h 1787292"/>
              <a:gd name="connsiteX52" fmla="*/ 3135577 w 12192000"/>
              <a:gd name="connsiteY52" fmla="*/ 36512 h 1787292"/>
              <a:gd name="connsiteX53" fmla="*/ 3181614 w 12192000"/>
              <a:gd name="connsiteY53" fmla="*/ 20637 h 1787292"/>
              <a:gd name="connsiteX54" fmla="*/ 3234002 w 12192000"/>
              <a:gd name="connsiteY54" fmla="*/ 9525 h 1787292"/>
              <a:gd name="connsiteX55" fmla="*/ 3294327 w 12192000"/>
              <a:gd name="connsiteY55" fmla="*/ 3175 h 1787292"/>
              <a:gd name="connsiteX56" fmla="*/ 3361002 w 12192000"/>
              <a:gd name="connsiteY56" fmla="*/ 0 h 1787292"/>
              <a:gd name="connsiteX57" fmla="*/ 3430852 w 12192000"/>
              <a:gd name="connsiteY57" fmla="*/ 3175 h 1787292"/>
              <a:gd name="connsiteX58" fmla="*/ 3491177 w 12192000"/>
              <a:gd name="connsiteY58" fmla="*/ 9525 h 1787292"/>
              <a:gd name="connsiteX59" fmla="*/ 3543564 w 12192000"/>
              <a:gd name="connsiteY59" fmla="*/ 20637 h 1787292"/>
              <a:gd name="connsiteX60" fmla="*/ 3589602 w 12192000"/>
              <a:gd name="connsiteY60" fmla="*/ 36512 h 1787292"/>
              <a:gd name="connsiteX61" fmla="*/ 3630877 w 12192000"/>
              <a:gd name="connsiteY61" fmla="*/ 52387 h 1787292"/>
              <a:gd name="connsiteX62" fmla="*/ 3667389 w 12192000"/>
              <a:gd name="connsiteY62" fmla="*/ 68262 h 1787292"/>
              <a:gd name="connsiteX63" fmla="*/ 3705489 w 12192000"/>
              <a:gd name="connsiteY63" fmla="*/ 87312 h 1787292"/>
              <a:gd name="connsiteX64" fmla="*/ 3743589 w 12192000"/>
              <a:gd name="connsiteY64" fmla="*/ 106362 h 1787292"/>
              <a:gd name="connsiteX65" fmla="*/ 3780102 w 12192000"/>
              <a:gd name="connsiteY65" fmla="*/ 125412 h 1787292"/>
              <a:gd name="connsiteX66" fmla="*/ 3821377 w 12192000"/>
              <a:gd name="connsiteY66" fmla="*/ 141287 h 1787292"/>
              <a:gd name="connsiteX67" fmla="*/ 3867414 w 12192000"/>
              <a:gd name="connsiteY67" fmla="*/ 155575 h 1787292"/>
              <a:gd name="connsiteX68" fmla="*/ 3919802 w 12192000"/>
              <a:gd name="connsiteY68" fmla="*/ 166687 h 1787292"/>
              <a:gd name="connsiteX69" fmla="*/ 3980127 w 12192000"/>
              <a:gd name="connsiteY69" fmla="*/ 174625 h 1787292"/>
              <a:gd name="connsiteX70" fmla="*/ 4048389 w 12192000"/>
              <a:gd name="connsiteY70" fmla="*/ 176212 h 1787292"/>
              <a:gd name="connsiteX71" fmla="*/ 4116652 w 12192000"/>
              <a:gd name="connsiteY71" fmla="*/ 174625 h 1787292"/>
              <a:gd name="connsiteX72" fmla="*/ 4176977 w 12192000"/>
              <a:gd name="connsiteY72" fmla="*/ 166687 h 1787292"/>
              <a:gd name="connsiteX73" fmla="*/ 4229364 w 12192000"/>
              <a:gd name="connsiteY73" fmla="*/ 155575 h 1787292"/>
              <a:gd name="connsiteX74" fmla="*/ 4275402 w 12192000"/>
              <a:gd name="connsiteY74" fmla="*/ 141287 h 1787292"/>
              <a:gd name="connsiteX75" fmla="*/ 4316677 w 12192000"/>
              <a:gd name="connsiteY75" fmla="*/ 125412 h 1787292"/>
              <a:gd name="connsiteX76" fmla="*/ 4353189 w 12192000"/>
              <a:gd name="connsiteY76" fmla="*/ 106362 h 1787292"/>
              <a:gd name="connsiteX77" fmla="*/ 4429389 w 12192000"/>
              <a:gd name="connsiteY77" fmla="*/ 68262 h 1787292"/>
              <a:gd name="connsiteX78" fmla="*/ 4465902 w 12192000"/>
              <a:gd name="connsiteY78" fmla="*/ 52387 h 1787292"/>
              <a:gd name="connsiteX79" fmla="*/ 4507177 w 12192000"/>
              <a:gd name="connsiteY79" fmla="*/ 36512 h 1787292"/>
              <a:gd name="connsiteX80" fmla="*/ 4553214 w 12192000"/>
              <a:gd name="connsiteY80" fmla="*/ 20637 h 1787292"/>
              <a:gd name="connsiteX81" fmla="*/ 4605602 w 12192000"/>
              <a:gd name="connsiteY81" fmla="*/ 9525 h 1787292"/>
              <a:gd name="connsiteX82" fmla="*/ 4665928 w 12192000"/>
              <a:gd name="connsiteY82" fmla="*/ 3175 h 1787292"/>
              <a:gd name="connsiteX83" fmla="*/ 4734189 w 12192000"/>
              <a:gd name="connsiteY83" fmla="*/ 0 h 1787292"/>
              <a:gd name="connsiteX84" fmla="*/ 4802453 w 12192000"/>
              <a:gd name="connsiteY84" fmla="*/ 3175 h 1787292"/>
              <a:gd name="connsiteX85" fmla="*/ 4862777 w 12192000"/>
              <a:gd name="connsiteY85" fmla="*/ 9525 h 1787292"/>
              <a:gd name="connsiteX86" fmla="*/ 4915165 w 12192000"/>
              <a:gd name="connsiteY86" fmla="*/ 20637 h 1787292"/>
              <a:gd name="connsiteX87" fmla="*/ 4961201 w 12192000"/>
              <a:gd name="connsiteY87" fmla="*/ 36512 h 1787292"/>
              <a:gd name="connsiteX88" fmla="*/ 5002476 w 12192000"/>
              <a:gd name="connsiteY88" fmla="*/ 52387 h 1787292"/>
              <a:gd name="connsiteX89" fmla="*/ 5038989 w 12192000"/>
              <a:gd name="connsiteY89" fmla="*/ 68262 h 1787292"/>
              <a:gd name="connsiteX90" fmla="*/ 5077089 w 12192000"/>
              <a:gd name="connsiteY90" fmla="*/ 87312 h 1787292"/>
              <a:gd name="connsiteX91" fmla="*/ 5115189 w 12192000"/>
              <a:gd name="connsiteY91" fmla="*/ 106362 h 1787292"/>
              <a:gd name="connsiteX92" fmla="*/ 5151701 w 12192000"/>
              <a:gd name="connsiteY92" fmla="*/ 125412 h 1787292"/>
              <a:gd name="connsiteX93" fmla="*/ 5192976 w 12192000"/>
              <a:gd name="connsiteY93" fmla="*/ 141287 h 1787292"/>
              <a:gd name="connsiteX94" fmla="*/ 5239014 w 12192000"/>
              <a:gd name="connsiteY94" fmla="*/ 155575 h 1787292"/>
              <a:gd name="connsiteX95" fmla="*/ 5291401 w 12192000"/>
              <a:gd name="connsiteY95" fmla="*/ 166687 h 1787292"/>
              <a:gd name="connsiteX96" fmla="*/ 5351727 w 12192000"/>
              <a:gd name="connsiteY96" fmla="*/ 174625 h 1787292"/>
              <a:gd name="connsiteX97" fmla="*/ 5410199 w 12192000"/>
              <a:gd name="connsiteY97" fmla="*/ 175985 h 1787292"/>
              <a:gd name="connsiteX98" fmla="*/ 5468671 w 12192000"/>
              <a:gd name="connsiteY98" fmla="*/ 174625 h 1787292"/>
              <a:gd name="connsiteX99" fmla="*/ 5528996 w 12192000"/>
              <a:gd name="connsiteY99" fmla="*/ 166687 h 1787292"/>
              <a:gd name="connsiteX100" fmla="*/ 5581383 w 12192000"/>
              <a:gd name="connsiteY100" fmla="*/ 155575 h 1787292"/>
              <a:gd name="connsiteX101" fmla="*/ 5627421 w 12192000"/>
              <a:gd name="connsiteY101" fmla="*/ 141287 h 1787292"/>
              <a:gd name="connsiteX102" fmla="*/ 5668696 w 12192000"/>
              <a:gd name="connsiteY102" fmla="*/ 125412 h 1787292"/>
              <a:gd name="connsiteX103" fmla="*/ 5705209 w 12192000"/>
              <a:gd name="connsiteY103" fmla="*/ 106362 h 1787292"/>
              <a:gd name="connsiteX104" fmla="*/ 5743308 w 12192000"/>
              <a:gd name="connsiteY104" fmla="*/ 87312 h 1787292"/>
              <a:gd name="connsiteX105" fmla="*/ 5781408 w 12192000"/>
              <a:gd name="connsiteY105" fmla="*/ 68262 h 1787292"/>
              <a:gd name="connsiteX106" fmla="*/ 5817921 w 12192000"/>
              <a:gd name="connsiteY106" fmla="*/ 52387 h 1787292"/>
              <a:gd name="connsiteX107" fmla="*/ 5859196 w 12192000"/>
              <a:gd name="connsiteY107" fmla="*/ 36512 h 1787292"/>
              <a:gd name="connsiteX108" fmla="*/ 5905234 w 12192000"/>
              <a:gd name="connsiteY108" fmla="*/ 20637 h 1787292"/>
              <a:gd name="connsiteX109" fmla="*/ 5957621 w 12192000"/>
              <a:gd name="connsiteY109" fmla="*/ 9525 h 1787292"/>
              <a:gd name="connsiteX110" fmla="*/ 6017947 w 12192000"/>
              <a:gd name="connsiteY110" fmla="*/ 3175 h 1787292"/>
              <a:gd name="connsiteX111" fmla="*/ 6086208 w 12192000"/>
              <a:gd name="connsiteY111" fmla="*/ 0 h 1787292"/>
              <a:gd name="connsiteX112" fmla="*/ 6095999 w 12192000"/>
              <a:gd name="connsiteY112" fmla="*/ 455 h 1787292"/>
              <a:gd name="connsiteX113" fmla="*/ 6105789 w 12192000"/>
              <a:gd name="connsiteY113" fmla="*/ 0 h 1787292"/>
              <a:gd name="connsiteX114" fmla="*/ 6174052 w 12192000"/>
              <a:gd name="connsiteY114" fmla="*/ 3175 h 1787292"/>
              <a:gd name="connsiteX115" fmla="*/ 6234377 w 12192000"/>
              <a:gd name="connsiteY115" fmla="*/ 9525 h 1787292"/>
              <a:gd name="connsiteX116" fmla="*/ 6286764 w 12192000"/>
              <a:gd name="connsiteY116" fmla="*/ 20637 h 1787292"/>
              <a:gd name="connsiteX117" fmla="*/ 6332802 w 12192000"/>
              <a:gd name="connsiteY117" fmla="*/ 36512 h 1787292"/>
              <a:gd name="connsiteX118" fmla="*/ 6374077 w 12192000"/>
              <a:gd name="connsiteY118" fmla="*/ 52387 h 1787292"/>
              <a:gd name="connsiteX119" fmla="*/ 6410589 w 12192000"/>
              <a:gd name="connsiteY119" fmla="*/ 68262 h 1787292"/>
              <a:gd name="connsiteX120" fmla="*/ 6448689 w 12192000"/>
              <a:gd name="connsiteY120" fmla="*/ 87312 h 1787292"/>
              <a:gd name="connsiteX121" fmla="*/ 6486789 w 12192000"/>
              <a:gd name="connsiteY121" fmla="*/ 106362 h 1787292"/>
              <a:gd name="connsiteX122" fmla="*/ 6523302 w 12192000"/>
              <a:gd name="connsiteY122" fmla="*/ 125412 h 1787292"/>
              <a:gd name="connsiteX123" fmla="*/ 6564577 w 12192000"/>
              <a:gd name="connsiteY123" fmla="*/ 141287 h 1787292"/>
              <a:gd name="connsiteX124" fmla="*/ 6610614 w 12192000"/>
              <a:gd name="connsiteY124" fmla="*/ 155575 h 1787292"/>
              <a:gd name="connsiteX125" fmla="*/ 6663002 w 12192000"/>
              <a:gd name="connsiteY125" fmla="*/ 166687 h 1787292"/>
              <a:gd name="connsiteX126" fmla="*/ 6723327 w 12192000"/>
              <a:gd name="connsiteY126" fmla="*/ 174625 h 1787292"/>
              <a:gd name="connsiteX127" fmla="*/ 6781799 w 12192000"/>
              <a:gd name="connsiteY127" fmla="*/ 175985 h 1787292"/>
              <a:gd name="connsiteX128" fmla="*/ 6840271 w 12192000"/>
              <a:gd name="connsiteY128" fmla="*/ 174625 h 1787292"/>
              <a:gd name="connsiteX129" fmla="*/ 6900596 w 12192000"/>
              <a:gd name="connsiteY129" fmla="*/ 166687 h 1787292"/>
              <a:gd name="connsiteX130" fmla="*/ 6952983 w 12192000"/>
              <a:gd name="connsiteY130" fmla="*/ 155575 h 1787292"/>
              <a:gd name="connsiteX131" fmla="*/ 6999021 w 12192000"/>
              <a:gd name="connsiteY131" fmla="*/ 141287 h 1787292"/>
              <a:gd name="connsiteX132" fmla="*/ 7040296 w 12192000"/>
              <a:gd name="connsiteY132" fmla="*/ 125412 h 1787292"/>
              <a:gd name="connsiteX133" fmla="*/ 7076808 w 12192000"/>
              <a:gd name="connsiteY133" fmla="*/ 106362 h 1787292"/>
              <a:gd name="connsiteX134" fmla="*/ 7114908 w 12192000"/>
              <a:gd name="connsiteY134" fmla="*/ 87312 h 1787292"/>
              <a:gd name="connsiteX135" fmla="*/ 7153008 w 12192000"/>
              <a:gd name="connsiteY135" fmla="*/ 68262 h 1787292"/>
              <a:gd name="connsiteX136" fmla="*/ 7189521 w 12192000"/>
              <a:gd name="connsiteY136" fmla="*/ 52387 h 1787292"/>
              <a:gd name="connsiteX137" fmla="*/ 7230796 w 12192000"/>
              <a:gd name="connsiteY137" fmla="*/ 36512 h 1787292"/>
              <a:gd name="connsiteX138" fmla="*/ 7276833 w 12192000"/>
              <a:gd name="connsiteY138" fmla="*/ 20637 h 1787292"/>
              <a:gd name="connsiteX139" fmla="*/ 7329221 w 12192000"/>
              <a:gd name="connsiteY139" fmla="*/ 9525 h 1787292"/>
              <a:gd name="connsiteX140" fmla="*/ 7389546 w 12192000"/>
              <a:gd name="connsiteY140" fmla="*/ 3175 h 1787292"/>
              <a:gd name="connsiteX141" fmla="*/ 7457808 w 12192000"/>
              <a:gd name="connsiteY141" fmla="*/ 0 h 1787292"/>
              <a:gd name="connsiteX142" fmla="*/ 7526071 w 12192000"/>
              <a:gd name="connsiteY142" fmla="*/ 3175 h 1787292"/>
              <a:gd name="connsiteX143" fmla="*/ 7586396 w 12192000"/>
              <a:gd name="connsiteY143" fmla="*/ 9525 h 1787292"/>
              <a:gd name="connsiteX144" fmla="*/ 7638783 w 12192000"/>
              <a:gd name="connsiteY144" fmla="*/ 20637 h 1787292"/>
              <a:gd name="connsiteX145" fmla="*/ 7684821 w 12192000"/>
              <a:gd name="connsiteY145" fmla="*/ 36512 h 1787292"/>
              <a:gd name="connsiteX146" fmla="*/ 7726096 w 12192000"/>
              <a:gd name="connsiteY146" fmla="*/ 52387 h 1787292"/>
              <a:gd name="connsiteX147" fmla="*/ 7762608 w 12192000"/>
              <a:gd name="connsiteY147" fmla="*/ 68262 h 1787292"/>
              <a:gd name="connsiteX148" fmla="*/ 7800708 w 12192000"/>
              <a:gd name="connsiteY148" fmla="*/ 87312 h 1787292"/>
              <a:gd name="connsiteX149" fmla="*/ 7838808 w 12192000"/>
              <a:gd name="connsiteY149" fmla="*/ 106362 h 1787292"/>
              <a:gd name="connsiteX150" fmla="*/ 7875321 w 12192000"/>
              <a:gd name="connsiteY150" fmla="*/ 125412 h 1787292"/>
              <a:gd name="connsiteX151" fmla="*/ 7916596 w 12192000"/>
              <a:gd name="connsiteY151" fmla="*/ 141287 h 1787292"/>
              <a:gd name="connsiteX152" fmla="*/ 7962633 w 12192000"/>
              <a:gd name="connsiteY152" fmla="*/ 155575 h 1787292"/>
              <a:gd name="connsiteX153" fmla="*/ 8015021 w 12192000"/>
              <a:gd name="connsiteY153" fmla="*/ 166687 h 1787292"/>
              <a:gd name="connsiteX154" fmla="*/ 8075346 w 12192000"/>
              <a:gd name="connsiteY154" fmla="*/ 174625 h 1787292"/>
              <a:gd name="connsiteX155" fmla="*/ 8143608 w 12192000"/>
              <a:gd name="connsiteY155" fmla="*/ 176212 h 1787292"/>
              <a:gd name="connsiteX156" fmla="*/ 8211871 w 12192000"/>
              <a:gd name="connsiteY156" fmla="*/ 174625 h 1787292"/>
              <a:gd name="connsiteX157" fmla="*/ 8272196 w 12192000"/>
              <a:gd name="connsiteY157" fmla="*/ 166687 h 1787292"/>
              <a:gd name="connsiteX158" fmla="*/ 8324583 w 12192000"/>
              <a:gd name="connsiteY158" fmla="*/ 155575 h 1787292"/>
              <a:gd name="connsiteX159" fmla="*/ 8370621 w 12192000"/>
              <a:gd name="connsiteY159" fmla="*/ 141287 h 1787292"/>
              <a:gd name="connsiteX160" fmla="*/ 8411896 w 12192000"/>
              <a:gd name="connsiteY160" fmla="*/ 125412 h 1787292"/>
              <a:gd name="connsiteX161" fmla="*/ 8448408 w 12192000"/>
              <a:gd name="connsiteY161" fmla="*/ 106362 h 1787292"/>
              <a:gd name="connsiteX162" fmla="*/ 8486508 w 12192000"/>
              <a:gd name="connsiteY162" fmla="*/ 87312 h 1787292"/>
              <a:gd name="connsiteX163" fmla="*/ 8524608 w 12192000"/>
              <a:gd name="connsiteY163" fmla="*/ 68262 h 1787292"/>
              <a:gd name="connsiteX164" fmla="*/ 8561120 w 12192000"/>
              <a:gd name="connsiteY164" fmla="*/ 52387 h 1787292"/>
              <a:gd name="connsiteX165" fmla="*/ 8602396 w 12192000"/>
              <a:gd name="connsiteY165" fmla="*/ 36512 h 1787292"/>
              <a:gd name="connsiteX166" fmla="*/ 8648432 w 12192000"/>
              <a:gd name="connsiteY166" fmla="*/ 20637 h 1787292"/>
              <a:gd name="connsiteX167" fmla="*/ 8700820 w 12192000"/>
              <a:gd name="connsiteY167" fmla="*/ 9525 h 1787292"/>
              <a:gd name="connsiteX168" fmla="*/ 8761146 w 12192000"/>
              <a:gd name="connsiteY168" fmla="*/ 3175 h 1787292"/>
              <a:gd name="connsiteX169" fmla="*/ 8827820 w 12192000"/>
              <a:gd name="connsiteY169" fmla="*/ 0 h 1787292"/>
              <a:gd name="connsiteX170" fmla="*/ 8897670 w 12192000"/>
              <a:gd name="connsiteY170" fmla="*/ 3175 h 1787292"/>
              <a:gd name="connsiteX171" fmla="*/ 8957996 w 12192000"/>
              <a:gd name="connsiteY171" fmla="*/ 9525 h 1787292"/>
              <a:gd name="connsiteX172" fmla="*/ 9010382 w 12192000"/>
              <a:gd name="connsiteY172" fmla="*/ 20637 h 1787292"/>
              <a:gd name="connsiteX173" fmla="*/ 9056420 w 12192000"/>
              <a:gd name="connsiteY173" fmla="*/ 36512 h 1787292"/>
              <a:gd name="connsiteX174" fmla="*/ 9097696 w 12192000"/>
              <a:gd name="connsiteY174" fmla="*/ 52387 h 1787292"/>
              <a:gd name="connsiteX175" fmla="*/ 9134208 w 12192000"/>
              <a:gd name="connsiteY175" fmla="*/ 68262 h 1787292"/>
              <a:gd name="connsiteX176" fmla="*/ 9172308 w 12192000"/>
              <a:gd name="connsiteY176" fmla="*/ 87312 h 1787292"/>
              <a:gd name="connsiteX177" fmla="*/ 9210408 w 12192000"/>
              <a:gd name="connsiteY177" fmla="*/ 106362 h 1787292"/>
              <a:gd name="connsiteX178" fmla="*/ 9246920 w 12192000"/>
              <a:gd name="connsiteY178" fmla="*/ 125412 h 1787292"/>
              <a:gd name="connsiteX179" fmla="*/ 9288196 w 12192000"/>
              <a:gd name="connsiteY179" fmla="*/ 141287 h 1787292"/>
              <a:gd name="connsiteX180" fmla="*/ 9334232 w 12192000"/>
              <a:gd name="connsiteY180" fmla="*/ 155575 h 1787292"/>
              <a:gd name="connsiteX181" fmla="*/ 9386620 w 12192000"/>
              <a:gd name="connsiteY181" fmla="*/ 166687 h 1787292"/>
              <a:gd name="connsiteX182" fmla="*/ 9446946 w 12192000"/>
              <a:gd name="connsiteY182" fmla="*/ 174625 h 1787292"/>
              <a:gd name="connsiteX183" fmla="*/ 9515208 w 12192000"/>
              <a:gd name="connsiteY183" fmla="*/ 176212 h 1787292"/>
              <a:gd name="connsiteX184" fmla="*/ 9583470 w 12192000"/>
              <a:gd name="connsiteY184" fmla="*/ 174625 h 1787292"/>
              <a:gd name="connsiteX185" fmla="*/ 9643796 w 12192000"/>
              <a:gd name="connsiteY185" fmla="*/ 166687 h 1787292"/>
              <a:gd name="connsiteX186" fmla="*/ 9696182 w 12192000"/>
              <a:gd name="connsiteY186" fmla="*/ 155575 h 1787292"/>
              <a:gd name="connsiteX187" fmla="*/ 9742220 w 12192000"/>
              <a:gd name="connsiteY187" fmla="*/ 141287 h 1787292"/>
              <a:gd name="connsiteX188" fmla="*/ 9783496 w 12192000"/>
              <a:gd name="connsiteY188" fmla="*/ 125412 h 1787292"/>
              <a:gd name="connsiteX189" fmla="*/ 9820008 w 12192000"/>
              <a:gd name="connsiteY189" fmla="*/ 106362 h 1787292"/>
              <a:gd name="connsiteX190" fmla="*/ 9896208 w 12192000"/>
              <a:gd name="connsiteY190" fmla="*/ 68262 h 1787292"/>
              <a:gd name="connsiteX191" fmla="*/ 9932720 w 12192000"/>
              <a:gd name="connsiteY191" fmla="*/ 52387 h 1787292"/>
              <a:gd name="connsiteX192" fmla="*/ 9973996 w 12192000"/>
              <a:gd name="connsiteY192" fmla="*/ 36512 h 1787292"/>
              <a:gd name="connsiteX193" fmla="*/ 10020032 w 12192000"/>
              <a:gd name="connsiteY193" fmla="*/ 20637 h 1787292"/>
              <a:gd name="connsiteX194" fmla="*/ 10072420 w 12192000"/>
              <a:gd name="connsiteY194" fmla="*/ 9525 h 1787292"/>
              <a:gd name="connsiteX195" fmla="*/ 10132746 w 12192000"/>
              <a:gd name="connsiteY195" fmla="*/ 3175 h 1787292"/>
              <a:gd name="connsiteX196" fmla="*/ 10201008 w 12192000"/>
              <a:gd name="connsiteY196" fmla="*/ 0 h 1787292"/>
              <a:gd name="connsiteX197" fmla="*/ 10269270 w 12192000"/>
              <a:gd name="connsiteY197" fmla="*/ 3175 h 1787292"/>
              <a:gd name="connsiteX198" fmla="*/ 10329596 w 12192000"/>
              <a:gd name="connsiteY198" fmla="*/ 9525 h 1787292"/>
              <a:gd name="connsiteX199" fmla="*/ 10381982 w 12192000"/>
              <a:gd name="connsiteY199" fmla="*/ 20637 h 1787292"/>
              <a:gd name="connsiteX200" fmla="*/ 10428020 w 12192000"/>
              <a:gd name="connsiteY200" fmla="*/ 36512 h 1787292"/>
              <a:gd name="connsiteX201" fmla="*/ 10469296 w 12192000"/>
              <a:gd name="connsiteY201" fmla="*/ 52387 h 1787292"/>
              <a:gd name="connsiteX202" fmla="*/ 10505808 w 12192000"/>
              <a:gd name="connsiteY202" fmla="*/ 68262 h 1787292"/>
              <a:gd name="connsiteX203" fmla="*/ 10543908 w 12192000"/>
              <a:gd name="connsiteY203" fmla="*/ 87312 h 1787292"/>
              <a:gd name="connsiteX204" fmla="*/ 10582008 w 12192000"/>
              <a:gd name="connsiteY204" fmla="*/ 106362 h 1787292"/>
              <a:gd name="connsiteX205" fmla="*/ 10618520 w 12192000"/>
              <a:gd name="connsiteY205" fmla="*/ 125412 h 1787292"/>
              <a:gd name="connsiteX206" fmla="*/ 10659796 w 12192000"/>
              <a:gd name="connsiteY206" fmla="*/ 141287 h 1787292"/>
              <a:gd name="connsiteX207" fmla="*/ 10705832 w 12192000"/>
              <a:gd name="connsiteY207" fmla="*/ 155575 h 1787292"/>
              <a:gd name="connsiteX208" fmla="*/ 10758220 w 12192000"/>
              <a:gd name="connsiteY208" fmla="*/ 166687 h 1787292"/>
              <a:gd name="connsiteX209" fmla="*/ 10818546 w 12192000"/>
              <a:gd name="connsiteY209" fmla="*/ 174625 h 1787292"/>
              <a:gd name="connsiteX210" fmla="*/ 10886808 w 12192000"/>
              <a:gd name="connsiteY210" fmla="*/ 176212 h 1787292"/>
              <a:gd name="connsiteX211" fmla="*/ 10955070 w 12192000"/>
              <a:gd name="connsiteY211" fmla="*/ 174625 h 1787292"/>
              <a:gd name="connsiteX212" fmla="*/ 11015396 w 12192000"/>
              <a:gd name="connsiteY212" fmla="*/ 166687 h 1787292"/>
              <a:gd name="connsiteX213" fmla="*/ 11067782 w 12192000"/>
              <a:gd name="connsiteY213" fmla="*/ 155575 h 1787292"/>
              <a:gd name="connsiteX214" fmla="*/ 11113820 w 12192000"/>
              <a:gd name="connsiteY214" fmla="*/ 141287 h 1787292"/>
              <a:gd name="connsiteX215" fmla="*/ 11155096 w 12192000"/>
              <a:gd name="connsiteY215" fmla="*/ 125412 h 1787292"/>
              <a:gd name="connsiteX216" fmla="*/ 11191608 w 12192000"/>
              <a:gd name="connsiteY216" fmla="*/ 106362 h 1787292"/>
              <a:gd name="connsiteX217" fmla="*/ 11229708 w 12192000"/>
              <a:gd name="connsiteY217" fmla="*/ 87312 h 1787292"/>
              <a:gd name="connsiteX218" fmla="*/ 11267808 w 12192000"/>
              <a:gd name="connsiteY218" fmla="*/ 68262 h 1787292"/>
              <a:gd name="connsiteX219" fmla="*/ 11304320 w 12192000"/>
              <a:gd name="connsiteY219" fmla="*/ 52387 h 1787292"/>
              <a:gd name="connsiteX220" fmla="*/ 11345596 w 12192000"/>
              <a:gd name="connsiteY220" fmla="*/ 36512 h 1787292"/>
              <a:gd name="connsiteX221" fmla="*/ 11391632 w 12192000"/>
              <a:gd name="connsiteY221" fmla="*/ 20637 h 1787292"/>
              <a:gd name="connsiteX222" fmla="*/ 11444020 w 12192000"/>
              <a:gd name="connsiteY222" fmla="*/ 9525 h 1787292"/>
              <a:gd name="connsiteX223" fmla="*/ 11504346 w 12192000"/>
              <a:gd name="connsiteY223" fmla="*/ 3175 h 1787292"/>
              <a:gd name="connsiteX224" fmla="*/ 11572608 w 12192000"/>
              <a:gd name="connsiteY224" fmla="*/ 0 h 1787292"/>
              <a:gd name="connsiteX225" fmla="*/ 11640870 w 12192000"/>
              <a:gd name="connsiteY225" fmla="*/ 3175 h 1787292"/>
              <a:gd name="connsiteX226" fmla="*/ 11701196 w 12192000"/>
              <a:gd name="connsiteY226" fmla="*/ 9525 h 1787292"/>
              <a:gd name="connsiteX227" fmla="*/ 11753582 w 12192000"/>
              <a:gd name="connsiteY227" fmla="*/ 20637 h 1787292"/>
              <a:gd name="connsiteX228" fmla="*/ 11799620 w 12192000"/>
              <a:gd name="connsiteY228" fmla="*/ 36512 h 1787292"/>
              <a:gd name="connsiteX229" fmla="*/ 11840896 w 12192000"/>
              <a:gd name="connsiteY229" fmla="*/ 52387 h 1787292"/>
              <a:gd name="connsiteX230" fmla="*/ 11877408 w 12192000"/>
              <a:gd name="connsiteY230" fmla="*/ 68262 h 1787292"/>
              <a:gd name="connsiteX231" fmla="*/ 11915508 w 12192000"/>
              <a:gd name="connsiteY231" fmla="*/ 87312 h 1787292"/>
              <a:gd name="connsiteX232" fmla="*/ 11953608 w 12192000"/>
              <a:gd name="connsiteY232" fmla="*/ 106362 h 1787292"/>
              <a:gd name="connsiteX233" fmla="*/ 11990120 w 12192000"/>
              <a:gd name="connsiteY233" fmla="*/ 125412 h 1787292"/>
              <a:gd name="connsiteX234" fmla="*/ 12031396 w 12192000"/>
              <a:gd name="connsiteY234" fmla="*/ 141287 h 1787292"/>
              <a:gd name="connsiteX235" fmla="*/ 12077432 w 12192000"/>
              <a:gd name="connsiteY235" fmla="*/ 155575 h 1787292"/>
              <a:gd name="connsiteX236" fmla="*/ 12129820 w 12192000"/>
              <a:gd name="connsiteY236" fmla="*/ 166688 h 1787292"/>
              <a:gd name="connsiteX237" fmla="*/ 12190146 w 12192000"/>
              <a:gd name="connsiteY237" fmla="*/ 174625 h 1787292"/>
              <a:gd name="connsiteX238" fmla="*/ 12192000 w 12192000"/>
              <a:gd name="connsiteY238" fmla="*/ 174668 h 1787292"/>
              <a:gd name="connsiteX239" fmla="*/ 12192000 w 12192000"/>
              <a:gd name="connsiteY239" fmla="*/ 885826 h 1787292"/>
              <a:gd name="connsiteX240" fmla="*/ 12192000 w 12192000"/>
              <a:gd name="connsiteY240" fmla="*/ 1787292 h 1787292"/>
              <a:gd name="connsiteX241" fmla="*/ 0 w 12192000"/>
              <a:gd name="connsiteY241" fmla="*/ 1787292 h 1787292"/>
              <a:gd name="connsiteX242" fmla="*/ 0 w 12192000"/>
              <a:gd name="connsiteY242" fmla="*/ 885826 h 1787292"/>
              <a:gd name="connsiteX243" fmla="*/ 0 w 12192000"/>
              <a:gd name="connsiteY243" fmla="*/ 174668 h 1787292"/>
              <a:gd name="connsiteX244" fmla="*/ 1852 w 12192000"/>
              <a:gd name="connsiteY244" fmla="*/ 174625 h 1787292"/>
              <a:gd name="connsiteX245" fmla="*/ 62177 w 12192000"/>
              <a:gd name="connsiteY245" fmla="*/ 166687 h 1787292"/>
              <a:gd name="connsiteX246" fmla="*/ 114564 w 12192000"/>
              <a:gd name="connsiteY246" fmla="*/ 155575 h 1787292"/>
              <a:gd name="connsiteX247" fmla="*/ 160602 w 12192000"/>
              <a:gd name="connsiteY247" fmla="*/ 141287 h 1787292"/>
              <a:gd name="connsiteX248" fmla="*/ 201877 w 12192000"/>
              <a:gd name="connsiteY248" fmla="*/ 125412 h 1787292"/>
              <a:gd name="connsiteX249" fmla="*/ 238389 w 12192000"/>
              <a:gd name="connsiteY249" fmla="*/ 106362 h 1787292"/>
              <a:gd name="connsiteX250" fmla="*/ 276489 w 12192000"/>
              <a:gd name="connsiteY250" fmla="*/ 87312 h 1787292"/>
              <a:gd name="connsiteX251" fmla="*/ 314589 w 12192000"/>
              <a:gd name="connsiteY251" fmla="*/ 68262 h 1787292"/>
              <a:gd name="connsiteX252" fmla="*/ 351102 w 12192000"/>
              <a:gd name="connsiteY252" fmla="*/ 52387 h 1787292"/>
              <a:gd name="connsiteX253" fmla="*/ 392377 w 12192000"/>
              <a:gd name="connsiteY253" fmla="*/ 36512 h 1787292"/>
              <a:gd name="connsiteX254" fmla="*/ 438414 w 12192000"/>
              <a:gd name="connsiteY254" fmla="*/ 20637 h 1787292"/>
              <a:gd name="connsiteX255" fmla="*/ 490802 w 12192000"/>
              <a:gd name="connsiteY255" fmla="*/ 9525 h 1787292"/>
              <a:gd name="connsiteX256" fmla="*/ 551127 w 12192000"/>
              <a:gd name="connsiteY256" fmla="*/ 3175 h 1787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</a:cxnLst>
            <a:rect l="l" t="t" r="r" b="b"/>
            <a:pathLst>
              <a:path w="12192000" h="1787292">
                <a:moveTo>
                  <a:pt x="619389" y="0"/>
                </a:moveTo>
                <a:lnTo>
                  <a:pt x="687652" y="3175"/>
                </a:lnTo>
                <a:lnTo>
                  <a:pt x="747977" y="9525"/>
                </a:lnTo>
                <a:lnTo>
                  <a:pt x="800364" y="20637"/>
                </a:lnTo>
                <a:lnTo>
                  <a:pt x="846402" y="36512"/>
                </a:lnTo>
                <a:lnTo>
                  <a:pt x="887677" y="52387"/>
                </a:lnTo>
                <a:lnTo>
                  <a:pt x="924189" y="68262"/>
                </a:lnTo>
                <a:lnTo>
                  <a:pt x="962289" y="87312"/>
                </a:lnTo>
                <a:lnTo>
                  <a:pt x="1000389" y="106362"/>
                </a:lnTo>
                <a:lnTo>
                  <a:pt x="1036902" y="125412"/>
                </a:lnTo>
                <a:lnTo>
                  <a:pt x="1078177" y="141287"/>
                </a:lnTo>
                <a:lnTo>
                  <a:pt x="1124214" y="155575"/>
                </a:lnTo>
                <a:lnTo>
                  <a:pt x="1176602" y="166687"/>
                </a:lnTo>
                <a:lnTo>
                  <a:pt x="1236927" y="174625"/>
                </a:lnTo>
                <a:lnTo>
                  <a:pt x="1305189" y="176212"/>
                </a:lnTo>
                <a:lnTo>
                  <a:pt x="1373452" y="174625"/>
                </a:lnTo>
                <a:lnTo>
                  <a:pt x="1433777" y="166687"/>
                </a:lnTo>
                <a:lnTo>
                  <a:pt x="1486164" y="155575"/>
                </a:lnTo>
                <a:lnTo>
                  <a:pt x="1532202" y="141287"/>
                </a:lnTo>
                <a:lnTo>
                  <a:pt x="1573477" y="125412"/>
                </a:lnTo>
                <a:lnTo>
                  <a:pt x="1609989" y="106362"/>
                </a:lnTo>
                <a:lnTo>
                  <a:pt x="1648089" y="87312"/>
                </a:lnTo>
                <a:lnTo>
                  <a:pt x="1686189" y="68262"/>
                </a:lnTo>
                <a:lnTo>
                  <a:pt x="1722702" y="52387"/>
                </a:lnTo>
                <a:lnTo>
                  <a:pt x="1763977" y="36512"/>
                </a:lnTo>
                <a:lnTo>
                  <a:pt x="1810014" y="20637"/>
                </a:lnTo>
                <a:lnTo>
                  <a:pt x="1862402" y="9525"/>
                </a:lnTo>
                <a:lnTo>
                  <a:pt x="1922727" y="3175"/>
                </a:lnTo>
                <a:lnTo>
                  <a:pt x="1990989" y="0"/>
                </a:lnTo>
                <a:lnTo>
                  <a:pt x="2059252" y="3175"/>
                </a:lnTo>
                <a:lnTo>
                  <a:pt x="2119577" y="9525"/>
                </a:lnTo>
                <a:lnTo>
                  <a:pt x="2171964" y="20637"/>
                </a:lnTo>
                <a:lnTo>
                  <a:pt x="2218002" y="36512"/>
                </a:lnTo>
                <a:lnTo>
                  <a:pt x="2259277" y="52387"/>
                </a:lnTo>
                <a:lnTo>
                  <a:pt x="2295789" y="68262"/>
                </a:lnTo>
                <a:lnTo>
                  <a:pt x="2333889" y="87312"/>
                </a:lnTo>
                <a:lnTo>
                  <a:pt x="2371989" y="106362"/>
                </a:lnTo>
                <a:lnTo>
                  <a:pt x="2408502" y="125412"/>
                </a:lnTo>
                <a:lnTo>
                  <a:pt x="2449777" y="141287"/>
                </a:lnTo>
                <a:lnTo>
                  <a:pt x="2495814" y="155575"/>
                </a:lnTo>
                <a:lnTo>
                  <a:pt x="2548202" y="166687"/>
                </a:lnTo>
                <a:lnTo>
                  <a:pt x="2608527" y="174625"/>
                </a:lnTo>
                <a:lnTo>
                  <a:pt x="2676789" y="176212"/>
                </a:lnTo>
                <a:lnTo>
                  <a:pt x="2745052" y="174625"/>
                </a:lnTo>
                <a:lnTo>
                  <a:pt x="2805377" y="166687"/>
                </a:lnTo>
                <a:lnTo>
                  <a:pt x="2857764" y="155575"/>
                </a:lnTo>
                <a:lnTo>
                  <a:pt x="2903802" y="141287"/>
                </a:lnTo>
                <a:lnTo>
                  <a:pt x="2945077" y="125412"/>
                </a:lnTo>
                <a:lnTo>
                  <a:pt x="2981589" y="106362"/>
                </a:lnTo>
                <a:lnTo>
                  <a:pt x="3019689" y="87312"/>
                </a:lnTo>
                <a:lnTo>
                  <a:pt x="3057789" y="68262"/>
                </a:lnTo>
                <a:lnTo>
                  <a:pt x="3094302" y="52387"/>
                </a:lnTo>
                <a:lnTo>
                  <a:pt x="3135577" y="36512"/>
                </a:lnTo>
                <a:lnTo>
                  <a:pt x="3181614" y="20637"/>
                </a:lnTo>
                <a:lnTo>
                  <a:pt x="3234002" y="9525"/>
                </a:lnTo>
                <a:lnTo>
                  <a:pt x="3294327" y="3175"/>
                </a:lnTo>
                <a:lnTo>
                  <a:pt x="3361002" y="0"/>
                </a:lnTo>
                <a:lnTo>
                  <a:pt x="3430852" y="3175"/>
                </a:lnTo>
                <a:lnTo>
                  <a:pt x="3491177" y="9525"/>
                </a:lnTo>
                <a:lnTo>
                  <a:pt x="3543564" y="20637"/>
                </a:lnTo>
                <a:lnTo>
                  <a:pt x="3589602" y="36512"/>
                </a:lnTo>
                <a:lnTo>
                  <a:pt x="3630877" y="52387"/>
                </a:lnTo>
                <a:lnTo>
                  <a:pt x="3667389" y="68262"/>
                </a:lnTo>
                <a:lnTo>
                  <a:pt x="3705489" y="87312"/>
                </a:lnTo>
                <a:lnTo>
                  <a:pt x="3743589" y="106362"/>
                </a:lnTo>
                <a:lnTo>
                  <a:pt x="3780102" y="125412"/>
                </a:lnTo>
                <a:lnTo>
                  <a:pt x="3821377" y="141287"/>
                </a:lnTo>
                <a:lnTo>
                  <a:pt x="3867414" y="155575"/>
                </a:lnTo>
                <a:lnTo>
                  <a:pt x="3919802" y="166687"/>
                </a:lnTo>
                <a:lnTo>
                  <a:pt x="3980127" y="174625"/>
                </a:lnTo>
                <a:lnTo>
                  <a:pt x="4048389" y="176212"/>
                </a:lnTo>
                <a:lnTo>
                  <a:pt x="4116652" y="174625"/>
                </a:lnTo>
                <a:lnTo>
                  <a:pt x="4176977" y="166687"/>
                </a:lnTo>
                <a:lnTo>
                  <a:pt x="4229364" y="155575"/>
                </a:lnTo>
                <a:lnTo>
                  <a:pt x="4275402" y="141287"/>
                </a:lnTo>
                <a:lnTo>
                  <a:pt x="4316677" y="125412"/>
                </a:lnTo>
                <a:lnTo>
                  <a:pt x="4353189" y="106362"/>
                </a:lnTo>
                <a:lnTo>
                  <a:pt x="4429389" y="68262"/>
                </a:lnTo>
                <a:lnTo>
                  <a:pt x="4465902" y="52387"/>
                </a:lnTo>
                <a:lnTo>
                  <a:pt x="4507177" y="36512"/>
                </a:lnTo>
                <a:lnTo>
                  <a:pt x="4553214" y="20637"/>
                </a:lnTo>
                <a:lnTo>
                  <a:pt x="4605602" y="9525"/>
                </a:lnTo>
                <a:lnTo>
                  <a:pt x="4665928" y="3175"/>
                </a:lnTo>
                <a:lnTo>
                  <a:pt x="4734189" y="0"/>
                </a:lnTo>
                <a:lnTo>
                  <a:pt x="4802453" y="3175"/>
                </a:lnTo>
                <a:lnTo>
                  <a:pt x="4862777" y="9525"/>
                </a:lnTo>
                <a:lnTo>
                  <a:pt x="4915165" y="20637"/>
                </a:lnTo>
                <a:lnTo>
                  <a:pt x="4961201" y="36512"/>
                </a:lnTo>
                <a:lnTo>
                  <a:pt x="5002476" y="52387"/>
                </a:lnTo>
                <a:lnTo>
                  <a:pt x="5038989" y="68262"/>
                </a:lnTo>
                <a:lnTo>
                  <a:pt x="5077089" y="87312"/>
                </a:lnTo>
                <a:lnTo>
                  <a:pt x="5115189" y="106362"/>
                </a:lnTo>
                <a:lnTo>
                  <a:pt x="5151701" y="125412"/>
                </a:lnTo>
                <a:lnTo>
                  <a:pt x="5192976" y="141287"/>
                </a:lnTo>
                <a:lnTo>
                  <a:pt x="5239014" y="155575"/>
                </a:lnTo>
                <a:lnTo>
                  <a:pt x="5291401" y="166687"/>
                </a:lnTo>
                <a:lnTo>
                  <a:pt x="5351727" y="174625"/>
                </a:lnTo>
                <a:lnTo>
                  <a:pt x="5410199" y="175985"/>
                </a:lnTo>
                <a:lnTo>
                  <a:pt x="5468671" y="174625"/>
                </a:lnTo>
                <a:lnTo>
                  <a:pt x="5528996" y="166687"/>
                </a:lnTo>
                <a:lnTo>
                  <a:pt x="5581383" y="155575"/>
                </a:lnTo>
                <a:lnTo>
                  <a:pt x="5627421" y="141287"/>
                </a:lnTo>
                <a:lnTo>
                  <a:pt x="5668696" y="125412"/>
                </a:lnTo>
                <a:lnTo>
                  <a:pt x="5705209" y="106362"/>
                </a:lnTo>
                <a:lnTo>
                  <a:pt x="5743308" y="87312"/>
                </a:lnTo>
                <a:lnTo>
                  <a:pt x="5781408" y="68262"/>
                </a:lnTo>
                <a:lnTo>
                  <a:pt x="5817921" y="52387"/>
                </a:lnTo>
                <a:lnTo>
                  <a:pt x="5859196" y="36512"/>
                </a:lnTo>
                <a:lnTo>
                  <a:pt x="5905234" y="20637"/>
                </a:lnTo>
                <a:lnTo>
                  <a:pt x="5957621" y="9525"/>
                </a:lnTo>
                <a:lnTo>
                  <a:pt x="6017947" y="3175"/>
                </a:lnTo>
                <a:lnTo>
                  <a:pt x="6086208" y="0"/>
                </a:lnTo>
                <a:lnTo>
                  <a:pt x="6095999" y="455"/>
                </a:lnTo>
                <a:lnTo>
                  <a:pt x="6105789" y="0"/>
                </a:lnTo>
                <a:lnTo>
                  <a:pt x="6174052" y="3175"/>
                </a:lnTo>
                <a:lnTo>
                  <a:pt x="6234377" y="9525"/>
                </a:lnTo>
                <a:lnTo>
                  <a:pt x="6286764" y="20637"/>
                </a:lnTo>
                <a:lnTo>
                  <a:pt x="6332802" y="36512"/>
                </a:lnTo>
                <a:lnTo>
                  <a:pt x="6374077" y="52387"/>
                </a:lnTo>
                <a:lnTo>
                  <a:pt x="6410589" y="68262"/>
                </a:lnTo>
                <a:lnTo>
                  <a:pt x="6448689" y="87312"/>
                </a:lnTo>
                <a:lnTo>
                  <a:pt x="6486789" y="106362"/>
                </a:lnTo>
                <a:lnTo>
                  <a:pt x="6523302" y="125412"/>
                </a:lnTo>
                <a:lnTo>
                  <a:pt x="6564577" y="141287"/>
                </a:lnTo>
                <a:lnTo>
                  <a:pt x="6610614" y="155575"/>
                </a:lnTo>
                <a:lnTo>
                  <a:pt x="6663002" y="166687"/>
                </a:lnTo>
                <a:lnTo>
                  <a:pt x="6723327" y="174625"/>
                </a:lnTo>
                <a:lnTo>
                  <a:pt x="6781799" y="175985"/>
                </a:lnTo>
                <a:lnTo>
                  <a:pt x="6840271" y="174625"/>
                </a:lnTo>
                <a:lnTo>
                  <a:pt x="6900596" y="166687"/>
                </a:lnTo>
                <a:lnTo>
                  <a:pt x="6952983" y="155575"/>
                </a:lnTo>
                <a:lnTo>
                  <a:pt x="6999021" y="141287"/>
                </a:lnTo>
                <a:lnTo>
                  <a:pt x="7040296" y="125412"/>
                </a:lnTo>
                <a:lnTo>
                  <a:pt x="7076808" y="106362"/>
                </a:lnTo>
                <a:lnTo>
                  <a:pt x="7114908" y="87312"/>
                </a:lnTo>
                <a:lnTo>
                  <a:pt x="7153008" y="68262"/>
                </a:lnTo>
                <a:lnTo>
                  <a:pt x="7189521" y="52387"/>
                </a:lnTo>
                <a:lnTo>
                  <a:pt x="7230796" y="36512"/>
                </a:lnTo>
                <a:lnTo>
                  <a:pt x="7276833" y="20637"/>
                </a:lnTo>
                <a:lnTo>
                  <a:pt x="7329221" y="9525"/>
                </a:lnTo>
                <a:lnTo>
                  <a:pt x="7389546" y="3175"/>
                </a:lnTo>
                <a:lnTo>
                  <a:pt x="7457808" y="0"/>
                </a:lnTo>
                <a:lnTo>
                  <a:pt x="7526071" y="3175"/>
                </a:lnTo>
                <a:lnTo>
                  <a:pt x="7586396" y="9525"/>
                </a:lnTo>
                <a:lnTo>
                  <a:pt x="7638783" y="20637"/>
                </a:lnTo>
                <a:lnTo>
                  <a:pt x="7684821" y="36512"/>
                </a:lnTo>
                <a:lnTo>
                  <a:pt x="7726096" y="52387"/>
                </a:lnTo>
                <a:lnTo>
                  <a:pt x="7762608" y="68262"/>
                </a:lnTo>
                <a:lnTo>
                  <a:pt x="7800708" y="87312"/>
                </a:lnTo>
                <a:lnTo>
                  <a:pt x="7838808" y="106362"/>
                </a:lnTo>
                <a:lnTo>
                  <a:pt x="7875321" y="125412"/>
                </a:lnTo>
                <a:lnTo>
                  <a:pt x="7916596" y="141287"/>
                </a:lnTo>
                <a:lnTo>
                  <a:pt x="7962633" y="155575"/>
                </a:lnTo>
                <a:lnTo>
                  <a:pt x="8015021" y="166687"/>
                </a:lnTo>
                <a:lnTo>
                  <a:pt x="8075346" y="174625"/>
                </a:lnTo>
                <a:lnTo>
                  <a:pt x="8143608" y="176212"/>
                </a:lnTo>
                <a:lnTo>
                  <a:pt x="8211871" y="174625"/>
                </a:lnTo>
                <a:lnTo>
                  <a:pt x="8272196" y="166687"/>
                </a:lnTo>
                <a:lnTo>
                  <a:pt x="8324583" y="155575"/>
                </a:lnTo>
                <a:lnTo>
                  <a:pt x="8370621" y="141287"/>
                </a:lnTo>
                <a:lnTo>
                  <a:pt x="8411896" y="125412"/>
                </a:lnTo>
                <a:lnTo>
                  <a:pt x="8448408" y="106362"/>
                </a:lnTo>
                <a:lnTo>
                  <a:pt x="8486508" y="87312"/>
                </a:lnTo>
                <a:lnTo>
                  <a:pt x="8524608" y="68262"/>
                </a:lnTo>
                <a:lnTo>
                  <a:pt x="8561120" y="52387"/>
                </a:lnTo>
                <a:lnTo>
                  <a:pt x="8602396" y="36512"/>
                </a:lnTo>
                <a:lnTo>
                  <a:pt x="8648432" y="20637"/>
                </a:lnTo>
                <a:lnTo>
                  <a:pt x="8700820" y="9525"/>
                </a:lnTo>
                <a:lnTo>
                  <a:pt x="8761146" y="3175"/>
                </a:lnTo>
                <a:lnTo>
                  <a:pt x="8827820" y="0"/>
                </a:lnTo>
                <a:lnTo>
                  <a:pt x="8897670" y="3175"/>
                </a:lnTo>
                <a:lnTo>
                  <a:pt x="8957996" y="9525"/>
                </a:lnTo>
                <a:lnTo>
                  <a:pt x="9010382" y="20637"/>
                </a:lnTo>
                <a:lnTo>
                  <a:pt x="9056420" y="36512"/>
                </a:lnTo>
                <a:lnTo>
                  <a:pt x="9097696" y="52387"/>
                </a:lnTo>
                <a:lnTo>
                  <a:pt x="9134208" y="68262"/>
                </a:lnTo>
                <a:lnTo>
                  <a:pt x="9172308" y="87312"/>
                </a:lnTo>
                <a:lnTo>
                  <a:pt x="9210408" y="106362"/>
                </a:lnTo>
                <a:lnTo>
                  <a:pt x="9246920" y="125412"/>
                </a:lnTo>
                <a:lnTo>
                  <a:pt x="9288196" y="141287"/>
                </a:lnTo>
                <a:lnTo>
                  <a:pt x="9334232" y="155575"/>
                </a:lnTo>
                <a:lnTo>
                  <a:pt x="9386620" y="166687"/>
                </a:lnTo>
                <a:lnTo>
                  <a:pt x="9446946" y="174625"/>
                </a:lnTo>
                <a:lnTo>
                  <a:pt x="9515208" y="176212"/>
                </a:lnTo>
                <a:lnTo>
                  <a:pt x="9583470" y="174625"/>
                </a:lnTo>
                <a:lnTo>
                  <a:pt x="9643796" y="166687"/>
                </a:lnTo>
                <a:lnTo>
                  <a:pt x="9696182" y="155575"/>
                </a:lnTo>
                <a:lnTo>
                  <a:pt x="9742220" y="141287"/>
                </a:lnTo>
                <a:lnTo>
                  <a:pt x="9783496" y="125412"/>
                </a:lnTo>
                <a:lnTo>
                  <a:pt x="9820008" y="106362"/>
                </a:lnTo>
                <a:lnTo>
                  <a:pt x="9896208" y="68262"/>
                </a:lnTo>
                <a:lnTo>
                  <a:pt x="9932720" y="52387"/>
                </a:lnTo>
                <a:lnTo>
                  <a:pt x="9973996" y="36512"/>
                </a:lnTo>
                <a:lnTo>
                  <a:pt x="10020032" y="20637"/>
                </a:lnTo>
                <a:lnTo>
                  <a:pt x="10072420" y="9525"/>
                </a:lnTo>
                <a:lnTo>
                  <a:pt x="10132746" y="3175"/>
                </a:lnTo>
                <a:lnTo>
                  <a:pt x="10201008" y="0"/>
                </a:lnTo>
                <a:lnTo>
                  <a:pt x="10269270" y="3175"/>
                </a:lnTo>
                <a:lnTo>
                  <a:pt x="10329596" y="9525"/>
                </a:lnTo>
                <a:lnTo>
                  <a:pt x="10381982" y="20637"/>
                </a:lnTo>
                <a:lnTo>
                  <a:pt x="10428020" y="36512"/>
                </a:lnTo>
                <a:lnTo>
                  <a:pt x="10469296" y="52387"/>
                </a:lnTo>
                <a:lnTo>
                  <a:pt x="10505808" y="68262"/>
                </a:lnTo>
                <a:lnTo>
                  <a:pt x="10543908" y="87312"/>
                </a:lnTo>
                <a:lnTo>
                  <a:pt x="10582008" y="106362"/>
                </a:lnTo>
                <a:lnTo>
                  <a:pt x="10618520" y="125412"/>
                </a:lnTo>
                <a:lnTo>
                  <a:pt x="10659796" y="141287"/>
                </a:lnTo>
                <a:lnTo>
                  <a:pt x="10705832" y="155575"/>
                </a:lnTo>
                <a:lnTo>
                  <a:pt x="10758220" y="166687"/>
                </a:lnTo>
                <a:lnTo>
                  <a:pt x="10818546" y="174625"/>
                </a:lnTo>
                <a:lnTo>
                  <a:pt x="10886808" y="176212"/>
                </a:lnTo>
                <a:lnTo>
                  <a:pt x="10955070" y="174625"/>
                </a:lnTo>
                <a:lnTo>
                  <a:pt x="11015396" y="166687"/>
                </a:lnTo>
                <a:lnTo>
                  <a:pt x="11067782" y="155575"/>
                </a:lnTo>
                <a:lnTo>
                  <a:pt x="11113820" y="141287"/>
                </a:lnTo>
                <a:lnTo>
                  <a:pt x="11155096" y="125412"/>
                </a:lnTo>
                <a:lnTo>
                  <a:pt x="11191608" y="106362"/>
                </a:lnTo>
                <a:lnTo>
                  <a:pt x="11229708" y="87312"/>
                </a:lnTo>
                <a:lnTo>
                  <a:pt x="11267808" y="68262"/>
                </a:lnTo>
                <a:lnTo>
                  <a:pt x="11304320" y="52387"/>
                </a:lnTo>
                <a:lnTo>
                  <a:pt x="11345596" y="36512"/>
                </a:lnTo>
                <a:lnTo>
                  <a:pt x="11391632" y="20637"/>
                </a:lnTo>
                <a:lnTo>
                  <a:pt x="11444020" y="9525"/>
                </a:lnTo>
                <a:lnTo>
                  <a:pt x="11504346" y="3175"/>
                </a:lnTo>
                <a:lnTo>
                  <a:pt x="11572608" y="0"/>
                </a:lnTo>
                <a:lnTo>
                  <a:pt x="11640870" y="3175"/>
                </a:lnTo>
                <a:lnTo>
                  <a:pt x="11701196" y="9525"/>
                </a:lnTo>
                <a:lnTo>
                  <a:pt x="11753582" y="20637"/>
                </a:lnTo>
                <a:lnTo>
                  <a:pt x="11799620" y="36512"/>
                </a:lnTo>
                <a:lnTo>
                  <a:pt x="11840896" y="52387"/>
                </a:lnTo>
                <a:lnTo>
                  <a:pt x="11877408" y="68262"/>
                </a:lnTo>
                <a:lnTo>
                  <a:pt x="11915508" y="87312"/>
                </a:lnTo>
                <a:lnTo>
                  <a:pt x="11953608" y="106362"/>
                </a:lnTo>
                <a:lnTo>
                  <a:pt x="11990120" y="125412"/>
                </a:lnTo>
                <a:lnTo>
                  <a:pt x="12031396" y="141287"/>
                </a:lnTo>
                <a:lnTo>
                  <a:pt x="12077432" y="155575"/>
                </a:lnTo>
                <a:lnTo>
                  <a:pt x="12129820" y="166688"/>
                </a:lnTo>
                <a:lnTo>
                  <a:pt x="12190146" y="174625"/>
                </a:lnTo>
                <a:lnTo>
                  <a:pt x="12192000" y="174668"/>
                </a:lnTo>
                <a:lnTo>
                  <a:pt x="12192000" y="885826"/>
                </a:lnTo>
                <a:lnTo>
                  <a:pt x="12192000" y="1787292"/>
                </a:lnTo>
                <a:lnTo>
                  <a:pt x="0" y="1787292"/>
                </a:lnTo>
                <a:lnTo>
                  <a:pt x="0" y="885826"/>
                </a:lnTo>
                <a:lnTo>
                  <a:pt x="0" y="174668"/>
                </a:lnTo>
                <a:lnTo>
                  <a:pt x="1852" y="174625"/>
                </a:lnTo>
                <a:lnTo>
                  <a:pt x="62177" y="166687"/>
                </a:lnTo>
                <a:lnTo>
                  <a:pt x="114564" y="155575"/>
                </a:lnTo>
                <a:lnTo>
                  <a:pt x="160602" y="141287"/>
                </a:lnTo>
                <a:lnTo>
                  <a:pt x="201877" y="125412"/>
                </a:lnTo>
                <a:lnTo>
                  <a:pt x="238389" y="106362"/>
                </a:lnTo>
                <a:lnTo>
                  <a:pt x="276489" y="87312"/>
                </a:lnTo>
                <a:lnTo>
                  <a:pt x="314589" y="68262"/>
                </a:lnTo>
                <a:lnTo>
                  <a:pt x="351102" y="52387"/>
                </a:lnTo>
                <a:lnTo>
                  <a:pt x="392377" y="36512"/>
                </a:lnTo>
                <a:lnTo>
                  <a:pt x="438414" y="20637"/>
                </a:lnTo>
                <a:lnTo>
                  <a:pt x="490802" y="9525"/>
                </a:lnTo>
                <a:lnTo>
                  <a:pt x="551127" y="317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C8DD65D-9178-08DF-D579-7ACA020DF6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73314" y="5493376"/>
            <a:ext cx="8045373" cy="742279"/>
          </a:xfrm>
        </p:spPr>
        <p:txBody>
          <a:bodyPr anchor="ctr">
            <a:normAutofit/>
          </a:bodyPr>
          <a:lstStyle/>
          <a:p>
            <a:r>
              <a:rPr lang="zh-TW" altLang="en-US" sz="1800" dirty="0">
                <a:solidFill>
                  <a:srgbClr val="2A1A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報告人</a:t>
            </a:r>
            <a:r>
              <a:rPr lang="en-US" altLang="zh-TW" sz="1800" dirty="0">
                <a:solidFill>
                  <a:srgbClr val="2A1A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1800" dirty="0">
                <a:solidFill>
                  <a:srgbClr val="2A1A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劉軒瑋</a:t>
            </a:r>
          </a:p>
        </p:txBody>
      </p:sp>
    </p:spTree>
    <p:extLst>
      <p:ext uri="{BB962C8B-B14F-4D97-AF65-F5344CB8AC3E}">
        <p14:creationId xmlns:p14="http://schemas.microsoft.com/office/powerpoint/2010/main" val="1360720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80D4D6-B06E-4316-8BBC-7A65A10AC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402077DD-E6D2-2CB1-1A64-84790DE60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153287"/>
            <a:ext cx="3570566" cy="4551426"/>
          </a:xfrm>
        </p:spPr>
        <p:txBody>
          <a:bodyPr anchor="ctr">
            <a:normAutofit/>
          </a:bodyPr>
          <a:lstStyle/>
          <a:p>
            <a:pPr algn="r"/>
            <a:r>
              <a:rPr lang="zh-TW" altLang="en-US" sz="5400" dirty="0">
                <a:latin typeface="標楷體" panose="03000509000000000000" pitchFamily="65" charset="-120"/>
                <a:ea typeface="標楷體" panose="03000509000000000000" pitchFamily="65" charset="-120"/>
              </a:rPr>
              <a:t>目錄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D72A37F-0C2F-473C-9D71-B80AEE71BF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63796" y="1962397"/>
            <a:ext cx="0" cy="2933206"/>
          </a:xfrm>
          <a:prstGeom prst="line">
            <a:avLst/>
          </a:prstGeom>
          <a:ln w="22225">
            <a:solidFill>
              <a:schemeClr val="accent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7D1AF51-4BD4-E816-735B-97C1D0CAEB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1153287"/>
            <a:ext cx="6453969" cy="4551426"/>
          </a:xfrm>
        </p:spPr>
        <p:txBody>
          <a:bodyPr anchor="ctr">
            <a:normAutofit/>
          </a:bodyPr>
          <a:lstStyle/>
          <a:p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製作動機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時程表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使用技術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遇到的困難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資料來源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zh-TW" altLang="en-US" sz="16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4016ABB-4F5D-4BFA-9406-7CD61399B6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774263" y="440267"/>
            <a:ext cx="643467" cy="12191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4388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3B3D315-2706-4149-873C-331EDFAFEF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200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40A8810E-064D-A15B-80A9-813EAC057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949642"/>
            <a:ext cx="4882422" cy="1492132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製作動機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04E398-086D-467C-B390-9F9079FA7A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781780C-0298-4298-5A0B-7838D0732E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667000"/>
            <a:ext cx="4964065" cy="3212592"/>
          </a:xfrm>
        </p:spPr>
        <p:txBody>
          <a:bodyPr>
            <a:normAutofit/>
          </a:bodyPr>
          <a:lstStyle/>
          <a:p>
            <a:r>
              <a:rPr lang="zh-TW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因時代的改變，所以晚餐的選擇變得很多樣，這時候就可以用這個網站來解決不知道要吃啥的問題。</a:t>
            </a:r>
          </a:p>
        </p:txBody>
      </p:sp>
      <p:sp>
        <p:nvSpPr>
          <p:cNvPr id="14" name="Freeform 6">
            <a:extLst>
              <a:ext uri="{FF2B5EF4-FFF2-40B4-BE49-F238E27FC236}">
                <a16:creationId xmlns:a16="http://schemas.microsoft.com/office/drawing/2014/main" id="{20E344BB-E23E-4198-B2C7-8E752C6A95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390140" y="61344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pic>
        <p:nvPicPr>
          <p:cNvPr id="5" name="圖片 4" descr="一張含有 哺乳動物, 貓, 家貓, 小型到中型大小的貓 的圖片&#10;&#10;自動產生的描述">
            <a:extLst>
              <a:ext uri="{FF2B5EF4-FFF2-40B4-BE49-F238E27FC236}">
                <a16:creationId xmlns:a16="http://schemas.microsoft.com/office/drawing/2014/main" id="{5C5BF272-93C1-1222-D9DA-72E292F099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9261" y="1814867"/>
            <a:ext cx="3217333" cy="2826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425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34092" y="191387"/>
            <a:ext cx="272382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6600" dirty="0">
                <a:latin typeface="標楷體" panose="03000509000000000000" pitchFamily="65" charset="-120"/>
                <a:ea typeface="標楷體" panose="03000509000000000000" pitchFamily="65" charset="-120"/>
              </a:rPr>
              <a:t>時程表</a:t>
            </a:r>
            <a:endParaRPr lang="en-US" sz="3200" dirty="0">
              <a:solidFill>
                <a:schemeClr val="tx1">
                  <a:lumMod val="65000"/>
                  <a:lumOff val="3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9" name="Straight Connector 8"/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742382" y="2887466"/>
            <a:ext cx="2445488" cy="0"/>
          </a:xfrm>
          <a:prstGeom prst="line">
            <a:avLst/>
          </a:prstGeom>
          <a:ln w="50800">
            <a:solidFill>
              <a:srgbClr val="7F8C8D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Arc 9"/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187870" y="2702409"/>
            <a:ext cx="370114" cy="370114"/>
          </a:xfrm>
          <a:prstGeom prst="arc">
            <a:avLst>
              <a:gd name="adj1" fmla="val 1821037"/>
              <a:gd name="adj2" fmla="val 19752242"/>
            </a:avLst>
          </a:prstGeom>
          <a:noFill/>
          <a:ln w="50800">
            <a:solidFill>
              <a:srgbClr val="7F8C8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3376725" y="2887466"/>
            <a:ext cx="2445488" cy="0"/>
          </a:xfrm>
          <a:prstGeom prst="line">
            <a:avLst/>
          </a:prstGeom>
          <a:ln w="50800">
            <a:solidFill>
              <a:srgbClr val="FEB834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6011068" y="2887466"/>
            <a:ext cx="2445488" cy="0"/>
          </a:xfrm>
          <a:prstGeom prst="line">
            <a:avLst/>
          </a:prstGeom>
          <a:ln w="50800">
            <a:solidFill>
              <a:srgbClr val="94B155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8645411" y="2887466"/>
            <a:ext cx="2445488" cy="0"/>
          </a:xfrm>
          <a:prstGeom prst="line">
            <a:avLst/>
          </a:prstGeom>
          <a:ln w="50800">
            <a:solidFill>
              <a:srgbClr val="E74C3C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Arc 16"/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5818415" y="2702409"/>
            <a:ext cx="370114" cy="370114"/>
          </a:xfrm>
          <a:prstGeom prst="arc">
            <a:avLst>
              <a:gd name="adj1" fmla="val 1821037"/>
              <a:gd name="adj2" fmla="val 19752242"/>
            </a:avLst>
          </a:prstGeom>
          <a:noFill/>
          <a:ln w="50800">
            <a:solidFill>
              <a:srgbClr val="FEB8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c 17"/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8448960" y="2702409"/>
            <a:ext cx="370114" cy="370114"/>
          </a:xfrm>
          <a:prstGeom prst="arc">
            <a:avLst>
              <a:gd name="adj1" fmla="val 1821037"/>
              <a:gd name="adj2" fmla="val 19752242"/>
            </a:avLst>
          </a:prstGeom>
          <a:noFill/>
          <a:ln w="50800">
            <a:solidFill>
              <a:srgbClr val="94B1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c 18"/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1079505" y="2702409"/>
            <a:ext cx="370114" cy="370114"/>
          </a:xfrm>
          <a:prstGeom prst="arc">
            <a:avLst>
              <a:gd name="adj1" fmla="val 1821037"/>
              <a:gd name="adj2" fmla="val 19752242"/>
            </a:avLst>
          </a:prstGeom>
          <a:noFill/>
          <a:ln w="50800">
            <a:solidFill>
              <a:srgbClr val="E74C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876446" y="2505196"/>
            <a:ext cx="14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2024/10/11</a:t>
            </a:r>
          </a:p>
        </p:txBody>
      </p:sp>
      <p:sp>
        <p:nvSpPr>
          <p:cNvPr id="22" name="TextBox 21"/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899451" y="3201094"/>
            <a:ext cx="19181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b="1" dirty="0">
                <a:solidFill>
                  <a:srgbClr val="7F8C8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思考主題</a:t>
            </a:r>
            <a:endParaRPr lang="en-US" sz="1400" b="1" dirty="0">
              <a:solidFill>
                <a:srgbClr val="7F8C8D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3" name="TextBox 22"/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3622586" y="2518134"/>
            <a:ext cx="14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2024/10/18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4" name="TextBox 23"/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3622587" y="3201485"/>
            <a:ext cx="19181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b="1" dirty="0">
                <a:solidFill>
                  <a:srgbClr val="FEB83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確定主題並設定環境</a:t>
            </a:r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5" name="TextBox 24"/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6341280" y="2517743"/>
            <a:ext cx="14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2024/10/25</a:t>
            </a:r>
          </a:p>
        </p:txBody>
      </p:sp>
      <p:sp>
        <p:nvSpPr>
          <p:cNvPr id="26" name="TextBox 25"/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6341281" y="3201094"/>
            <a:ext cx="19181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b="1" dirty="0">
                <a:solidFill>
                  <a:srgbClr val="94B15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尋找素材並排版</a:t>
            </a:r>
            <a:endParaRPr lang="en-US" altLang="zh-TW" sz="1400" b="1" dirty="0">
              <a:solidFill>
                <a:srgbClr val="94B155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7" name="TextBox 26"/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9087420" y="2495898"/>
            <a:ext cx="14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2024/10/30</a:t>
            </a:r>
          </a:p>
        </p:txBody>
      </p:sp>
      <p:sp>
        <p:nvSpPr>
          <p:cNvPr id="28" name="TextBox 27"/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9007930" y="3201094"/>
            <a:ext cx="19181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b="1" dirty="0">
                <a:solidFill>
                  <a:srgbClr val="E74C3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確認成果並除錯</a:t>
            </a:r>
            <a:endParaRPr lang="en-US" altLang="zh-TW" sz="1400" b="1" dirty="0">
              <a:solidFill>
                <a:srgbClr val="E74C3C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15490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C80D98-B84B-EF57-580C-CE7760C8D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6491" y="551640"/>
            <a:ext cx="3972676" cy="557189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使用技術</a:t>
            </a:r>
          </a:p>
        </p:txBody>
      </p:sp>
      <p:pic>
        <p:nvPicPr>
          <p:cNvPr id="5" name="內容版面配置區 4" descr="一張含有 圖形, 符號, 平面設計, 字型 的圖片&#10;&#10;自動產生的描述">
            <a:extLst>
              <a:ext uri="{FF2B5EF4-FFF2-40B4-BE49-F238E27FC236}">
                <a16:creationId xmlns:a16="http://schemas.microsoft.com/office/drawing/2014/main" id="{DBDB8E8B-B424-D92B-E359-862E3BB082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562" y="1138927"/>
            <a:ext cx="2190714" cy="1747094"/>
          </a:xfrm>
          <a:prstGeom prst="rect">
            <a:avLst/>
          </a:prstGeom>
        </p:spPr>
      </p:pic>
      <p:pic>
        <p:nvPicPr>
          <p:cNvPr id="11" name="圖片 10" descr="一張含有 標誌, 字型, 符號, 圖形 的圖片&#10;&#10;自動產生的描述">
            <a:extLst>
              <a:ext uri="{FF2B5EF4-FFF2-40B4-BE49-F238E27FC236}">
                <a16:creationId xmlns:a16="http://schemas.microsoft.com/office/drawing/2014/main" id="{040F1459-9642-80DE-8C62-8F523E3B20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6861" y="683952"/>
            <a:ext cx="3309228" cy="2481921"/>
          </a:xfrm>
          <a:prstGeom prst="rect">
            <a:avLst/>
          </a:prstGeom>
        </p:spPr>
      </p:pic>
      <p:pic>
        <p:nvPicPr>
          <p:cNvPr id="4" name="圖片 3" descr="一張含有 螢幕擷取畫面, 標誌, 圖形, 符號 的圖片&#10;&#10;自動產生的描述">
            <a:extLst>
              <a:ext uri="{FF2B5EF4-FFF2-40B4-BE49-F238E27FC236}">
                <a16:creationId xmlns:a16="http://schemas.microsoft.com/office/drawing/2014/main" id="{0330D0BC-4C40-EC27-C171-5D109EBFA9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2608" y="3337588"/>
            <a:ext cx="3309228" cy="2081649"/>
          </a:xfrm>
          <a:prstGeom prst="rect">
            <a:avLst/>
          </a:prstGeom>
        </p:spPr>
      </p:pic>
      <p:pic>
        <p:nvPicPr>
          <p:cNvPr id="7" name="圖片 6" descr="一張含有 符號, 螢幕擷取畫面, 電子藍, 圖形 的圖片&#10;&#10;自動產生的描述">
            <a:extLst>
              <a:ext uri="{FF2B5EF4-FFF2-40B4-BE49-F238E27FC236}">
                <a16:creationId xmlns:a16="http://schemas.microsoft.com/office/drawing/2014/main" id="{6D7CD4E7-17F7-2D89-6438-8FE6AAA51CA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6861" y="3337589"/>
            <a:ext cx="3309228" cy="2068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049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71D1442-57AF-A180-A85E-5B488480D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展示網站</a:t>
            </a:r>
          </a:p>
        </p:txBody>
      </p:sp>
      <p:pic>
        <p:nvPicPr>
          <p:cNvPr id="5" name="內容版面配置區 4" descr="一張含有 文字, 速食, 肉, 菜餚 的圖片&#10;&#10;自動產生的描述">
            <a:extLst>
              <a:ext uri="{FF2B5EF4-FFF2-40B4-BE49-F238E27FC236}">
                <a16:creationId xmlns:a16="http://schemas.microsoft.com/office/drawing/2014/main" id="{2D22A36A-ADB1-0317-45CB-6A4D533E2F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395" y="1543050"/>
            <a:ext cx="10173209" cy="4800600"/>
          </a:xfrm>
        </p:spPr>
      </p:pic>
    </p:spTree>
    <p:extLst>
      <p:ext uri="{BB962C8B-B14F-4D97-AF65-F5344CB8AC3E}">
        <p14:creationId xmlns:p14="http://schemas.microsoft.com/office/powerpoint/2010/main" val="11439228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alendar page with a pen on top">
            <a:extLst>
              <a:ext uri="{FF2B5EF4-FFF2-40B4-BE49-F238E27FC236}">
                <a16:creationId xmlns:a16="http://schemas.microsoft.com/office/drawing/2014/main" id="{C36F945F-CCD0-BED0-0974-4C57D676BD4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2872" r="19888" b="-1"/>
          <a:stretch/>
        </p:blipFill>
        <p:spPr>
          <a:xfrm>
            <a:off x="7338646" y="10"/>
            <a:ext cx="4853354" cy="6857990"/>
          </a:xfrm>
          <a:prstGeom prst="rect">
            <a:avLst/>
          </a:prstGeom>
        </p:spPr>
      </p:pic>
      <p:sp>
        <p:nvSpPr>
          <p:cNvPr id="9" name="Freeform 10">
            <a:extLst>
              <a:ext uri="{FF2B5EF4-FFF2-40B4-BE49-F238E27FC236}">
                <a16:creationId xmlns:a16="http://schemas.microsoft.com/office/drawing/2014/main" id="{E1CE536E-134A-4A35-900B-30F927D5B5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7569200" cy="6858000"/>
          </a:xfrm>
          <a:custGeom>
            <a:avLst/>
            <a:gdLst>
              <a:gd name="connsiteX0" fmla="*/ 0 w 7569200"/>
              <a:gd name="connsiteY0" fmla="*/ 0 h 6858000"/>
              <a:gd name="connsiteX1" fmla="*/ 7389812 w 7569200"/>
              <a:gd name="connsiteY1" fmla="*/ 0 h 6858000"/>
              <a:gd name="connsiteX2" fmla="*/ 7394575 w 7569200"/>
              <a:gd name="connsiteY2" fmla="*/ 66675 h 6858000"/>
              <a:gd name="connsiteX3" fmla="*/ 7402512 w 7569200"/>
              <a:gd name="connsiteY3" fmla="*/ 122237 h 6858000"/>
              <a:gd name="connsiteX4" fmla="*/ 7412037 w 7569200"/>
              <a:gd name="connsiteY4" fmla="*/ 174625 h 6858000"/>
              <a:gd name="connsiteX5" fmla="*/ 7427912 w 7569200"/>
              <a:gd name="connsiteY5" fmla="*/ 217487 h 6858000"/>
              <a:gd name="connsiteX6" fmla="*/ 7443787 w 7569200"/>
              <a:gd name="connsiteY6" fmla="*/ 260350 h 6858000"/>
              <a:gd name="connsiteX7" fmla="*/ 7462837 w 7569200"/>
              <a:gd name="connsiteY7" fmla="*/ 296862 h 6858000"/>
              <a:gd name="connsiteX8" fmla="*/ 7481887 w 7569200"/>
              <a:gd name="connsiteY8" fmla="*/ 334962 h 6858000"/>
              <a:gd name="connsiteX9" fmla="*/ 7499350 w 7569200"/>
              <a:gd name="connsiteY9" fmla="*/ 369887 h 6858000"/>
              <a:gd name="connsiteX10" fmla="*/ 7516812 w 7569200"/>
              <a:gd name="connsiteY10" fmla="*/ 409575 h 6858000"/>
              <a:gd name="connsiteX11" fmla="*/ 7532687 w 7569200"/>
              <a:gd name="connsiteY11" fmla="*/ 450850 h 6858000"/>
              <a:gd name="connsiteX12" fmla="*/ 7546975 w 7569200"/>
              <a:gd name="connsiteY12" fmla="*/ 496887 h 6858000"/>
              <a:gd name="connsiteX13" fmla="*/ 7558087 w 7569200"/>
              <a:gd name="connsiteY13" fmla="*/ 546100 h 6858000"/>
              <a:gd name="connsiteX14" fmla="*/ 7566025 w 7569200"/>
              <a:gd name="connsiteY14" fmla="*/ 606425 h 6858000"/>
              <a:gd name="connsiteX15" fmla="*/ 7569200 w 7569200"/>
              <a:gd name="connsiteY15" fmla="*/ 673100 h 6858000"/>
              <a:gd name="connsiteX16" fmla="*/ 7566025 w 7569200"/>
              <a:gd name="connsiteY16" fmla="*/ 744537 h 6858000"/>
              <a:gd name="connsiteX17" fmla="*/ 7558087 w 7569200"/>
              <a:gd name="connsiteY17" fmla="*/ 801687 h 6858000"/>
              <a:gd name="connsiteX18" fmla="*/ 7546975 w 7569200"/>
              <a:gd name="connsiteY18" fmla="*/ 854075 h 6858000"/>
              <a:gd name="connsiteX19" fmla="*/ 7532687 w 7569200"/>
              <a:gd name="connsiteY19" fmla="*/ 901700 h 6858000"/>
              <a:gd name="connsiteX20" fmla="*/ 7516812 w 7569200"/>
              <a:gd name="connsiteY20" fmla="*/ 942975 h 6858000"/>
              <a:gd name="connsiteX21" fmla="*/ 7497762 w 7569200"/>
              <a:gd name="connsiteY21" fmla="*/ 981075 h 6858000"/>
              <a:gd name="connsiteX22" fmla="*/ 7478712 w 7569200"/>
              <a:gd name="connsiteY22" fmla="*/ 1017587 h 6858000"/>
              <a:gd name="connsiteX23" fmla="*/ 7459662 w 7569200"/>
              <a:gd name="connsiteY23" fmla="*/ 1055687 h 6858000"/>
              <a:gd name="connsiteX24" fmla="*/ 7442200 w 7569200"/>
              <a:gd name="connsiteY24" fmla="*/ 1095375 h 6858000"/>
              <a:gd name="connsiteX25" fmla="*/ 7424737 w 7569200"/>
              <a:gd name="connsiteY25" fmla="*/ 1136650 h 6858000"/>
              <a:gd name="connsiteX26" fmla="*/ 7410450 w 7569200"/>
              <a:gd name="connsiteY26" fmla="*/ 1182687 h 6858000"/>
              <a:gd name="connsiteX27" fmla="*/ 7400925 w 7569200"/>
              <a:gd name="connsiteY27" fmla="*/ 1235075 h 6858000"/>
              <a:gd name="connsiteX28" fmla="*/ 7391400 w 7569200"/>
              <a:gd name="connsiteY28" fmla="*/ 1295400 h 6858000"/>
              <a:gd name="connsiteX29" fmla="*/ 7389812 w 7569200"/>
              <a:gd name="connsiteY29" fmla="*/ 1363662 h 6858000"/>
              <a:gd name="connsiteX30" fmla="*/ 7391400 w 7569200"/>
              <a:gd name="connsiteY30" fmla="*/ 1431925 h 6858000"/>
              <a:gd name="connsiteX31" fmla="*/ 7400925 w 7569200"/>
              <a:gd name="connsiteY31" fmla="*/ 1492250 h 6858000"/>
              <a:gd name="connsiteX32" fmla="*/ 7410450 w 7569200"/>
              <a:gd name="connsiteY32" fmla="*/ 1544637 h 6858000"/>
              <a:gd name="connsiteX33" fmla="*/ 7424737 w 7569200"/>
              <a:gd name="connsiteY33" fmla="*/ 1589087 h 6858000"/>
              <a:gd name="connsiteX34" fmla="*/ 7442200 w 7569200"/>
              <a:gd name="connsiteY34" fmla="*/ 1631950 h 6858000"/>
              <a:gd name="connsiteX35" fmla="*/ 7459662 w 7569200"/>
              <a:gd name="connsiteY35" fmla="*/ 1671637 h 6858000"/>
              <a:gd name="connsiteX36" fmla="*/ 7478712 w 7569200"/>
              <a:gd name="connsiteY36" fmla="*/ 1708150 h 6858000"/>
              <a:gd name="connsiteX37" fmla="*/ 7497762 w 7569200"/>
              <a:gd name="connsiteY37" fmla="*/ 1743075 h 6858000"/>
              <a:gd name="connsiteX38" fmla="*/ 7516812 w 7569200"/>
              <a:gd name="connsiteY38" fmla="*/ 1782762 h 6858000"/>
              <a:gd name="connsiteX39" fmla="*/ 7532687 w 7569200"/>
              <a:gd name="connsiteY39" fmla="*/ 1824037 h 6858000"/>
              <a:gd name="connsiteX40" fmla="*/ 7546975 w 7569200"/>
              <a:gd name="connsiteY40" fmla="*/ 1870075 h 6858000"/>
              <a:gd name="connsiteX41" fmla="*/ 7558087 w 7569200"/>
              <a:gd name="connsiteY41" fmla="*/ 1922462 h 6858000"/>
              <a:gd name="connsiteX42" fmla="*/ 7566025 w 7569200"/>
              <a:gd name="connsiteY42" fmla="*/ 1982787 h 6858000"/>
              <a:gd name="connsiteX43" fmla="*/ 7569200 w 7569200"/>
              <a:gd name="connsiteY43" fmla="*/ 2051050 h 6858000"/>
              <a:gd name="connsiteX44" fmla="*/ 7566025 w 7569200"/>
              <a:gd name="connsiteY44" fmla="*/ 2119312 h 6858000"/>
              <a:gd name="connsiteX45" fmla="*/ 7558087 w 7569200"/>
              <a:gd name="connsiteY45" fmla="*/ 2179637 h 6858000"/>
              <a:gd name="connsiteX46" fmla="*/ 7546975 w 7569200"/>
              <a:gd name="connsiteY46" fmla="*/ 2232025 h 6858000"/>
              <a:gd name="connsiteX47" fmla="*/ 7532687 w 7569200"/>
              <a:gd name="connsiteY47" fmla="*/ 2278062 h 6858000"/>
              <a:gd name="connsiteX48" fmla="*/ 7516812 w 7569200"/>
              <a:gd name="connsiteY48" fmla="*/ 2319337 h 6858000"/>
              <a:gd name="connsiteX49" fmla="*/ 7497762 w 7569200"/>
              <a:gd name="connsiteY49" fmla="*/ 2359025 h 6858000"/>
              <a:gd name="connsiteX50" fmla="*/ 7478712 w 7569200"/>
              <a:gd name="connsiteY50" fmla="*/ 2395537 h 6858000"/>
              <a:gd name="connsiteX51" fmla="*/ 7459662 w 7569200"/>
              <a:gd name="connsiteY51" fmla="*/ 2433637 h 6858000"/>
              <a:gd name="connsiteX52" fmla="*/ 7442200 w 7569200"/>
              <a:gd name="connsiteY52" fmla="*/ 2471737 h 6858000"/>
              <a:gd name="connsiteX53" fmla="*/ 7424737 w 7569200"/>
              <a:gd name="connsiteY53" fmla="*/ 2513012 h 6858000"/>
              <a:gd name="connsiteX54" fmla="*/ 7410450 w 7569200"/>
              <a:gd name="connsiteY54" fmla="*/ 2560637 h 6858000"/>
              <a:gd name="connsiteX55" fmla="*/ 7400925 w 7569200"/>
              <a:gd name="connsiteY55" fmla="*/ 2613025 h 6858000"/>
              <a:gd name="connsiteX56" fmla="*/ 7391400 w 7569200"/>
              <a:gd name="connsiteY56" fmla="*/ 2671762 h 6858000"/>
              <a:gd name="connsiteX57" fmla="*/ 7389812 w 7569200"/>
              <a:gd name="connsiteY57" fmla="*/ 2741612 h 6858000"/>
              <a:gd name="connsiteX58" fmla="*/ 7391400 w 7569200"/>
              <a:gd name="connsiteY58" fmla="*/ 2809875 h 6858000"/>
              <a:gd name="connsiteX59" fmla="*/ 7400925 w 7569200"/>
              <a:gd name="connsiteY59" fmla="*/ 2868612 h 6858000"/>
              <a:gd name="connsiteX60" fmla="*/ 7410450 w 7569200"/>
              <a:gd name="connsiteY60" fmla="*/ 2922587 h 6858000"/>
              <a:gd name="connsiteX61" fmla="*/ 7424737 w 7569200"/>
              <a:gd name="connsiteY61" fmla="*/ 2967037 h 6858000"/>
              <a:gd name="connsiteX62" fmla="*/ 7442200 w 7569200"/>
              <a:gd name="connsiteY62" fmla="*/ 3009900 h 6858000"/>
              <a:gd name="connsiteX63" fmla="*/ 7459662 w 7569200"/>
              <a:gd name="connsiteY63" fmla="*/ 3046412 h 6858000"/>
              <a:gd name="connsiteX64" fmla="*/ 7478712 w 7569200"/>
              <a:gd name="connsiteY64" fmla="*/ 3084512 h 6858000"/>
              <a:gd name="connsiteX65" fmla="*/ 7497762 w 7569200"/>
              <a:gd name="connsiteY65" fmla="*/ 3121025 h 6858000"/>
              <a:gd name="connsiteX66" fmla="*/ 7516812 w 7569200"/>
              <a:gd name="connsiteY66" fmla="*/ 3160712 h 6858000"/>
              <a:gd name="connsiteX67" fmla="*/ 7532687 w 7569200"/>
              <a:gd name="connsiteY67" fmla="*/ 3201987 h 6858000"/>
              <a:gd name="connsiteX68" fmla="*/ 7546975 w 7569200"/>
              <a:gd name="connsiteY68" fmla="*/ 3248025 h 6858000"/>
              <a:gd name="connsiteX69" fmla="*/ 7558087 w 7569200"/>
              <a:gd name="connsiteY69" fmla="*/ 3300412 h 6858000"/>
              <a:gd name="connsiteX70" fmla="*/ 7566025 w 7569200"/>
              <a:gd name="connsiteY70" fmla="*/ 3360737 h 6858000"/>
              <a:gd name="connsiteX71" fmla="*/ 7569200 w 7569200"/>
              <a:gd name="connsiteY71" fmla="*/ 3427412 h 6858000"/>
              <a:gd name="connsiteX72" fmla="*/ 7566025 w 7569200"/>
              <a:gd name="connsiteY72" fmla="*/ 3497262 h 6858000"/>
              <a:gd name="connsiteX73" fmla="*/ 7558087 w 7569200"/>
              <a:gd name="connsiteY73" fmla="*/ 3557587 h 6858000"/>
              <a:gd name="connsiteX74" fmla="*/ 7546975 w 7569200"/>
              <a:gd name="connsiteY74" fmla="*/ 3609975 h 6858000"/>
              <a:gd name="connsiteX75" fmla="*/ 7532687 w 7569200"/>
              <a:gd name="connsiteY75" fmla="*/ 3656012 h 6858000"/>
              <a:gd name="connsiteX76" fmla="*/ 7516812 w 7569200"/>
              <a:gd name="connsiteY76" fmla="*/ 3697287 h 6858000"/>
              <a:gd name="connsiteX77" fmla="*/ 7497762 w 7569200"/>
              <a:gd name="connsiteY77" fmla="*/ 3736975 h 6858000"/>
              <a:gd name="connsiteX78" fmla="*/ 7459662 w 7569200"/>
              <a:gd name="connsiteY78" fmla="*/ 3811587 h 6858000"/>
              <a:gd name="connsiteX79" fmla="*/ 7442200 w 7569200"/>
              <a:gd name="connsiteY79" fmla="*/ 3848100 h 6858000"/>
              <a:gd name="connsiteX80" fmla="*/ 7424737 w 7569200"/>
              <a:gd name="connsiteY80" fmla="*/ 3890962 h 6858000"/>
              <a:gd name="connsiteX81" fmla="*/ 7410450 w 7569200"/>
              <a:gd name="connsiteY81" fmla="*/ 3935412 h 6858000"/>
              <a:gd name="connsiteX82" fmla="*/ 7400925 w 7569200"/>
              <a:gd name="connsiteY82" fmla="*/ 3987800 h 6858000"/>
              <a:gd name="connsiteX83" fmla="*/ 7391400 w 7569200"/>
              <a:gd name="connsiteY83" fmla="*/ 4048125 h 6858000"/>
              <a:gd name="connsiteX84" fmla="*/ 7389812 w 7569200"/>
              <a:gd name="connsiteY84" fmla="*/ 4116387 h 6858000"/>
              <a:gd name="connsiteX85" fmla="*/ 7391400 w 7569200"/>
              <a:gd name="connsiteY85" fmla="*/ 4186237 h 6858000"/>
              <a:gd name="connsiteX86" fmla="*/ 7400925 w 7569200"/>
              <a:gd name="connsiteY86" fmla="*/ 4244975 h 6858000"/>
              <a:gd name="connsiteX87" fmla="*/ 7410450 w 7569200"/>
              <a:gd name="connsiteY87" fmla="*/ 4297362 h 6858000"/>
              <a:gd name="connsiteX88" fmla="*/ 7424737 w 7569200"/>
              <a:gd name="connsiteY88" fmla="*/ 4343400 h 6858000"/>
              <a:gd name="connsiteX89" fmla="*/ 7442200 w 7569200"/>
              <a:gd name="connsiteY89" fmla="*/ 4386262 h 6858000"/>
              <a:gd name="connsiteX90" fmla="*/ 7459662 w 7569200"/>
              <a:gd name="connsiteY90" fmla="*/ 4424362 h 6858000"/>
              <a:gd name="connsiteX91" fmla="*/ 7497762 w 7569200"/>
              <a:gd name="connsiteY91" fmla="*/ 4498975 h 6858000"/>
              <a:gd name="connsiteX92" fmla="*/ 7516812 w 7569200"/>
              <a:gd name="connsiteY92" fmla="*/ 4537075 h 6858000"/>
              <a:gd name="connsiteX93" fmla="*/ 7532687 w 7569200"/>
              <a:gd name="connsiteY93" fmla="*/ 4579937 h 6858000"/>
              <a:gd name="connsiteX94" fmla="*/ 7546975 w 7569200"/>
              <a:gd name="connsiteY94" fmla="*/ 4625975 h 6858000"/>
              <a:gd name="connsiteX95" fmla="*/ 7558087 w 7569200"/>
              <a:gd name="connsiteY95" fmla="*/ 4678362 h 6858000"/>
              <a:gd name="connsiteX96" fmla="*/ 7566025 w 7569200"/>
              <a:gd name="connsiteY96" fmla="*/ 4738687 h 6858000"/>
              <a:gd name="connsiteX97" fmla="*/ 7569200 w 7569200"/>
              <a:gd name="connsiteY97" fmla="*/ 4806950 h 6858000"/>
              <a:gd name="connsiteX98" fmla="*/ 7566025 w 7569200"/>
              <a:gd name="connsiteY98" fmla="*/ 4875212 h 6858000"/>
              <a:gd name="connsiteX99" fmla="*/ 7558087 w 7569200"/>
              <a:gd name="connsiteY99" fmla="*/ 4935537 h 6858000"/>
              <a:gd name="connsiteX100" fmla="*/ 7546975 w 7569200"/>
              <a:gd name="connsiteY100" fmla="*/ 4987925 h 6858000"/>
              <a:gd name="connsiteX101" fmla="*/ 7532687 w 7569200"/>
              <a:gd name="connsiteY101" fmla="*/ 5033962 h 6858000"/>
              <a:gd name="connsiteX102" fmla="*/ 7516812 w 7569200"/>
              <a:gd name="connsiteY102" fmla="*/ 5075237 h 6858000"/>
              <a:gd name="connsiteX103" fmla="*/ 7497762 w 7569200"/>
              <a:gd name="connsiteY103" fmla="*/ 5114925 h 6858000"/>
              <a:gd name="connsiteX104" fmla="*/ 7478712 w 7569200"/>
              <a:gd name="connsiteY104" fmla="*/ 5149850 h 6858000"/>
              <a:gd name="connsiteX105" fmla="*/ 7459662 w 7569200"/>
              <a:gd name="connsiteY105" fmla="*/ 5186362 h 6858000"/>
              <a:gd name="connsiteX106" fmla="*/ 7442200 w 7569200"/>
              <a:gd name="connsiteY106" fmla="*/ 5226050 h 6858000"/>
              <a:gd name="connsiteX107" fmla="*/ 7424737 w 7569200"/>
              <a:gd name="connsiteY107" fmla="*/ 5268912 h 6858000"/>
              <a:gd name="connsiteX108" fmla="*/ 7410450 w 7569200"/>
              <a:gd name="connsiteY108" fmla="*/ 5313362 h 6858000"/>
              <a:gd name="connsiteX109" fmla="*/ 7400925 w 7569200"/>
              <a:gd name="connsiteY109" fmla="*/ 5365750 h 6858000"/>
              <a:gd name="connsiteX110" fmla="*/ 7391400 w 7569200"/>
              <a:gd name="connsiteY110" fmla="*/ 5426075 h 6858000"/>
              <a:gd name="connsiteX111" fmla="*/ 7389812 w 7569200"/>
              <a:gd name="connsiteY111" fmla="*/ 5494337 h 6858000"/>
              <a:gd name="connsiteX112" fmla="*/ 7391400 w 7569200"/>
              <a:gd name="connsiteY112" fmla="*/ 5562600 h 6858000"/>
              <a:gd name="connsiteX113" fmla="*/ 7400925 w 7569200"/>
              <a:gd name="connsiteY113" fmla="*/ 5622925 h 6858000"/>
              <a:gd name="connsiteX114" fmla="*/ 7410450 w 7569200"/>
              <a:gd name="connsiteY114" fmla="*/ 5675312 h 6858000"/>
              <a:gd name="connsiteX115" fmla="*/ 7424737 w 7569200"/>
              <a:gd name="connsiteY115" fmla="*/ 5721350 h 6858000"/>
              <a:gd name="connsiteX116" fmla="*/ 7442200 w 7569200"/>
              <a:gd name="connsiteY116" fmla="*/ 5762625 h 6858000"/>
              <a:gd name="connsiteX117" fmla="*/ 7459662 w 7569200"/>
              <a:gd name="connsiteY117" fmla="*/ 5802312 h 6858000"/>
              <a:gd name="connsiteX118" fmla="*/ 7478712 w 7569200"/>
              <a:gd name="connsiteY118" fmla="*/ 5840412 h 6858000"/>
              <a:gd name="connsiteX119" fmla="*/ 7497762 w 7569200"/>
              <a:gd name="connsiteY119" fmla="*/ 5876925 h 6858000"/>
              <a:gd name="connsiteX120" fmla="*/ 7516812 w 7569200"/>
              <a:gd name="connsiteY120" fmla="*/ 5915025 h 6858000"/>
              <a:gd name="connsiteX121" fmla="*/ 7532687 w 7569200"/>
              <a:gd name="connsiteY121" fmla="*/ 5956300 h 6858000"/>
              <a:gd name="connsiteX122" fmla="*/ 7546975 w 7569200"/>
              <a:gd name="connsiteY122" fmla="*/ 6003925 h 6858000"/>
              <a:gd name="connsiteX123" fmla="*/ 7558087 w 7569200"/>
              <a:gd name="connsiteY123" fmla="*/ 6056312 h 6858000"/>
              <a:gd name="connsiteX124" fmla="*/ 7566025 w 7569200"/>
              <a:gd name="connsiteY124" fmla="*/ 6113462 h 6858000"/>
              <a:gd name="connsiteX125" fmla="*/ 7569200 w 7569200"/>
              <a:gd name="connsiteY125" fmla="*/ 6183312 h 6858000"/>
              <a:gd name="connsiteX126" fmla="*/ 7566025 w 7569200"/>
              <a:gd name="connsiteY126" fmla="*/ 6251575 h 6858000"/>
              <a:gd name="connsiteX127" fmla="*/ 7558087 w 7569200"/>
              <a:gd name="connsiteY127" fmla="*/ 6311900 h 6858000"/>
              <a:gd name="connsiteX128" fmla="*/ 7546975 w 7569200"/>
              <a:gd name="connsiteY128" fmla="*/ 6361112 h 6858000"/>
              <a:gd name="connsiteX129" fmla="*/ 7532687 w 7569200"/>
              <a:gd name="connsiteY129" fmla="*/ 6407150 h 6858000"/>
              <a:gd name="connsiteX130" fmla="*/ 7516812 w 7569200"/>
              <a:gd name="connsiteY130" fmla="*/ 6448425 h 6858000"/>
              <a:gd name="connsiteX131" fmla="*/ 7499350 w 7569200"/>
              <a:gd name="connsiteY131" fmla="*/ 6488112 h 6858000"/>
              <a:gd name="connsiteX132" fmla="*/ 7481887 w 7569200"/>
              <a:gd name="connsiteY132" fmla="*/ 6523037 h 6858000"/>
              <a:gd name="connsiteX133" fmla="*/ 7462837 w 7569200"/>
              <a:gd name="connsiteY133" fmla="*/ 6561137 h 6858000"/>
              <a:gd name="connsiteX134" fmla="*/ 7443787 w 7569200"/>
              <a:gd name="connsiteY134" fmla="*/ 6597650 h 6858000"/>
              <a:gd name="connsiteX135" fmla="*/ 7427912 w 7569200"/>
              <a:gd name="connsiteY135" fmla="*/ 6640512 h 6858000"/>
              <a:gd name="connsiteX136" fmla="*/ 7412037 w 7569200"/>
              <a:gd name="connsiteY136" fmla="*/ 6683375 h 6858000"/>
              <a:gd name="connsiteX137" fmla="*/ 7402512 w 7569200"/>
              <a:gd name="connsiteY137" fmla="*/ 6735762 h 6858000"/>
              <a:gd name="connsiteX138" fmla="*/ 7394575 w 7569200"/>
              <a:gd name="connsiteY138" fmla="*/ 6791325 h 6858000"/>
              <a:gd name="connsiteX139" fmla="*/ 7389812 w 7569200"/>
              <a:gd name="connsiteY139" fmla="*/ 6858000 h 6858000"/>
              <a:gd name="connsiteX140" fmla="*/ 0 w 7569200"/>
              <a:gd name="connsiteY140" fmla="*/ 6858000 h 6858000"/>
              <a:gd name="connsiteX141" fmla="*/ 0 w 7569200"/>
              <a:gd name="connsiteY14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7569200" h="6858000">
                <a:moveTo>
                  <a:pt x="0" y="0"/>
                </a:moveTo>
                <a:lnTo>
                  <a:pt x="7389812" y="0"/>
                </a:lnTo>
                <a:lnTo>
                  <a:pt x="7394575" y="66675"/>
                </a:lnTo>
                <a:lnTo>
                  <a:pt x="7402512" y="122237"/>
                </a:lnTo>
                <a:lnTo>
                  <a:pt x="7412037" y="174625"/>
                </a:lnTo>
                <a:lnTo>
                  <a:pt x="7427912" y="217487"/>
                </a:lnTo>
                <a:lnTo>
                  <a:pt x="7443787" y="260350"/>
                </a:lnTo>
                <a:lnTo>
                  <a:pt x="7462837" y="296862"/>
                </a:lnTo>
                <a:lnTo>
                  <a:pt x="7481887" y="334962"/>
                </a:lnTo>
                <a:lnTo>
                  <a:pt x="7499350" y="369887"/>
                </a:lnTo>
                <a:lnTo>
                  <a:pt x="7516812" y="409575"/>
                </a:lnTo>
                <a:lnTo>
                  <a:pt x="7532687" y="450850"/>
                </a:lnTo>
                <a:lnTo>
                  <a:pt x="7546975" y="496887"/>
                </a:lnTo>
                <a:lnTo>
                  <a:pt x="7558087" y="546100"/>
                </a:lnTo>
                <a:lnTo>
                  <a:pt x="7566025" y="606425"/>
                </a:lnTo>
                <a:lnTo>
                  <a:pt x="7569200" y="673100"/>
                </a:lnTo>
                <a:lnTo>
                  <a:pt x="7566025" y="744537"/>
                </a:lnTo>
                <a:lnTo>
                  <a:pt x="7558087" y="801687"/>
                </a:lnTo>
                <a:lnTo>
                  <a:pt x="7546975" y="854075"/>
                </a:lnTo>
                <a:lnTo>
                  <a:pt x="7532687" y="901700"/>
                </a:lnTo>
                <a:lnTo>
                  <a:pt x="7516812" y="942975"/>
                </a:lnTo>
                <a:lnTo>
                  <a:pt x="7497762" y="981075"/>
                </a:lnTo>
                <a:lnTo>
                  <a:pt x="7478712" y="1017587"/>
                </a:lnTo>
                <a:lnTo>
                  <a:pt x="7459662" y="1055687"/>
                </a:lnTo>
                <a:lnTo>
                  <a:pt x="7442200" y="1095375"/>
                </a:lnTo>
                <a:lnTo>
                  <a:pt x="7424737" y="1136650"/>
                </a:lnTo>
                <a:lnTo>
                  <a:pt x="7410450" y="1182687"/>
                </a:lnTo>
                <a:lnTo>
                  <a:pt x="7400925" y="1235075"/>
                </a:lnTo>
                <a:lnTo>
                  <a:pt x="7391400" y="1295400"/>
                </a:lnTo>
                <a:lnTo>
                  <a:pt x="7389812" y="1363662"/>
                </a:lnTo>
                <a:lnTo>
                  <a:pt x="7391400" y="1431925"/>
                </a:lnTo>
                <a:lnTo>
                  <a:pt x="7400925" y="1492250"/>
                </a:lnTo>
                <a:lnTo>
                  <a:pt x="7410450" y="1544637"/>
                </a:lnTo>
                <a:lnTo>
                  <a:pt x="7424737" y="1589087"/>
                </a:lnTo>
                <a:lnTo>
                  <a:pt x="7442200" y="1631950"/>
                </a:lnTo>
                <a:lnTo>
                  <a:pt x="7459662" y="1671637"/>
                </a:lnTo>
                <a:lnTo>
                  <a:pt x="7478712" y="1708150"/>
                </a:lnTo>
                <a:lnTo>
                  <a:pt x="7497762" y="1743075"/>
                </a:lnTo>
                <a:lnTo>
                  <a:pt x="7516812" y="1782762"/>
                </a:lnTo>
                <a:lnTo>
                  <a:pt x="7532687" y="1824037"/>
                </a:lnTo>
                <a:lnTo>
                  <a:pt x="7546975" y="1870075"/>
                </a:lnTo>
                <a:lnTo>
                  <a:pt x="7558087" y="1922462"/>
                </a:lnTo>
                <a:lnTo>
                  <a:pt x="7566025" y="1982787"/>
                </a:lnTo>
                <a:lnTo>
                  <a:pt x="7569200" y="2051050"/>
                </a:lnTo>
                <a:lnTo>
                  <a:pt x="7566025" y="2119312"/>
                </a:lnTo>
                <a:lnTo>
                  <a:pt x="7558087" y="2179637"/>
                </a:lnTo>
                <a:lnTo>
                  <a:pt x="7546975" y="2232025"/>
                </a:lnTo>
                <a:lnTo>
                  <a:pt x="7532687" y="2278062"/>
                </a:lnTo>
                <a:lnTo>
                  <a:pt x="7516812" y="2319337"/>
                </a:lnTo>
                <a:lnTo>
                  <a:pt x="7497762" y="2359025"/>
                </a:lnTo>
                <a:lnTo>
                  <a:pt x="7478712" y="2395537"/>
                </a:lnTo>
                <a:lnTo>
                  <a:pt x="7459662" y="2433637"/>
                </a:lnTo>
                <a:lnTo>
                  <a:pt x="7442200" y="2471737"/>
                </a:lnTo>
                <a:lnTo>
                  <a:pt x="7424737" y="2513012"/>
                </a:lnTo>
                <a:lnTo>
                  <a:pt x="7410450" y="2560637"/>
                </a:lnTo>
                <a:lnTo>
                  <a:pt x="7400925" y="2613025"/>
                </a:lnTo>
                <a:lnTo>
                  <a:pt x="7391400" y="2671762"/>
                </a:lnTo>
                <a:lnTo>
                  <a:pt x="7389812" y="2741612"/>
                </a:lnTo>
                <a:lnTo>
                  <a:pt x="7391400" y="2809875"/>
                </a:lnTo>
                <a:lnTo>
                  <a:pt x="7400925" y="2868612"/>
                </a:lnTo>
                <a:lnTo>
                  <a:pt x="7410450" y="2922587"/>
                </a:lnTo>
                <a:lnTo>
                  <a:pt x="7424737" y="2967037"/>
                </a:lnTo>
                <a:lnTo>
                  <a:pt x="7442200" y="3009900"/>
                </a:lnTo>
                <a:lnTo>
                  <a:pt x="7459662" y="3046412"/>
                </a:lnTo>
                <a:lnTo>
                  <a:pt x="7478712" y="3084512"/>
                </a:lnTo>
                <a:lnTo>
                  <a:pt x="7497762" y="3121025"/>
                </a:lnTo>
                <a:lnTo>
                  <a:pt x="7516812" y="3160712"/>
                </a:lnTo>
                <a:lnTo>
                  <a:pt x="7532687" y="3201987"/>
                </a:lnTo>
                <a:lnTo>
                  <a:pt x="7546975" y="3248025"/>
                </a:lnTo>
                <a:lnTo>
                  <a:pt x="7558087" y="3300412"/>
                </a:lnTo>
                <a:lnTo>
                  <a:pt x="7566025" y="3360737"/>
                </a:lnTo>
                <a:lnTo>
                  <a:pt x="7569200" y="3427412"/>
                </a:lnTo>
                <a:lnTo>
                  <a:pt x="7566025" y="3497262"/>
                </a:lnTo>
                <a:lnTo>
                  <a:pt x="7558087" y="3557587"/>
                </a:lnTo>
                <a:lnTo>
                  <a:pt x="7546975" y="3609975"/>
                </a:lnTo>
                <a:lnTo>
                  <a:pt x="7532687" y="3656012"/>
                </a:lnTo>
                <a:lnTo>
                  <a:pt x="7516812" y="3697287"/>
                </a:lnTo>
                <a:lnTo>
                  <a:pt x="7497762" y="3736975"/>
                </a:lnTo>
                <a:lnTo>
                  <a:pt x="7459662" y="3811587"/>
                </a:lnTo>
                <a:lnTo>
                  <a:pt x="7442200" y="3848100"/>
                </a:lnTo>
                <a:lnTo>
                  <a:pt x="7424737" y="3890962"/>
                </a:lnTo>
                <a:lnTo>
                  <a:pt x="7410450" y="3935412"/>
                </a:lnTo>
                <a:lnTo>
                  <a:pt x="7400925" y="3987800"/>
                </a:lnTo>
                <a:lnTo>
                  <a:pt x="7391400" y="4048125"/>
                </a:lnTo>
                <a:lnTo>
                  <a:pt x="7389812" y="4116387"/>
                </a:lnTo>
                <a:lnTo>
                  <a:pt x="7391400" y="4186237"/>
                </a:lnTo>
                <a:lnTo>
                  <a:pt x="7400925" y="4244975"/>
                </a:lnTo>
                <a:lnTo>
                  <a:pt x="7410450" y="4297362"/>
                </a:lnTo>
                <a:lnTo>
                  <a:pt x="7424737" y="4343400"/>
                </a:lnTo>
                <a:lnTo>
                  <a:pt x="7442200" y="4386262"/>
                </a:lnTo>
                <a:lnTo>
                  <a:pt x="7459662" y="4424362"/>
                </a:lnTo>
                <a:lnTo>
                  <a:pt x="7497762" y="4498975"/>
                </a:lnTo>
                <a:lnTo>
                  <a:pt x="7516812" y="4537075"/>
                </a:lnTo>
                <a:lnTo>
                  <a:pt x="7532687" y="4579937"/>
                </a:lnTo>
                <a:lnTo>
                  <a:pt x="7546975" y="4625975"/>
                </a:lnTo>
                <a:lnTo>
                  <a:pt x="7558087" y="4678362"/>
                </a:lnTo>
                <a:lnTo>
                  <a:pt x="7566025" y="4738687"/>
                </a:lnTo>
                <a:lnTo>
                  <a:pt x="7569200" y="4806950"/>
                </a:lnTo>
                <a:lnTo>
                  <a:pt x="7566025" y="4875212"/>
                </a:lnTo>
                <a:lnTo>
                  <a:pt x="7558087" y="4935537"/>
                </a:lnTo>
                <a:lnTo>
                  <a:pt x="7546975" y="4987925"/>
                </a:lnTo>
                <a:lnTo>
                  <a:pt x="7532687" y="5033962"/>
                </a:lnTo>
                <a:lnTo>
                  <a:pt x="7516812" y="5075237"/>
                </a:lnTo>
                <a:lnTo>
                  <a:pt x="7497762" y="5114925"/>
                </a:lnTo>
                <a:lnTo>
                  <a:pt x="7478712" y="5149850"/>
                </a:lnTo>
                <a:lnTo>
                  <a:pt x="7459662" y="5186362"/>
                </a:lnTo>
                <a:lnTo>
                  <a:pt x="7442200" y="5226050"/>
                </a:lnTo>
                <a:lnTo>
                  <a:pt x="7424737" y="5268912"/>
                </a:lnTo>
                <a:lnTo>
                  <a:pt x="7410450" y="5313362"/>
                </a:lnTo>
                <a:lnTo>
                  <a:pt x="7400925" y="5365750"/>
                </a:lnTo>
                <a:lnTo>
                  <a:pt x="7391400" y="5426075"/>
                </a:lnTo>
                <a:lnTo>
                  <a:pt x="7389812" y="5494337"/>
                </a:lnTo>
                <a:lnTo>
                  <a:pt x="7391400" y="5562600"/>
                </a:lnTo>
                <a:lnTo>
                  <a:pt x="7400925" y="5622925"/>
                </a:lnTo>
                <a:lnTo>
                  <a:pt x="7410450" y="5675312"/>
                </a:lnTo>
                <a:lnTo>
                  <a:pt x="7424737" y="5721350"/>
                </a:lnTo>
                <a:lnTo>
                  <a:pt x="7442200" y="5762625"/>
                </a:lnTo>
                <a:lnTo>
                  <a:pt x="7459662" y="5802312"/>
                </a:lnTo>
                <a:lnTo>
                  <a:pt x="7478712" y="5840412"/>
                </a:lnTo>
                <a:lnTo>
                  <a:pt x="7497762" y="5876925"/>
                </a:lnTo>
                <a:lnTo>
                  <a:pt x="7516812" y="5915025"/>
                </a:lnTo>
                <a:lnTo>
                  <a:pt x="7532687" y="5956300"/>
                </a:lnTo>
                <a:lnTo>
                  <a:pt x="7546975" y="6003925"/>
                </a:lnTo>
                <a:lnTo>
                  <a:pt x="7558087" y="6056312"/>
                </a:lnTo>
                <a:lnTo>
                  <a:pt x="7566025" y="6113462"/>
                </a:lnTo>
                <a:lnTo>
                  <a:pt x="7569200" y="6183312"/>
                </a:lnTo>
                <a:lnTo>
                  <a:pt x="7566025" y="6251575"/>
                </a:lnTo>
                <a:lnTo>
                  <a:pt x="7558087" y="6311900"/>
                </a:lnTo>
                <a:lnTo>
                  <a:pt x="7546975" y="6361112"/>
                </a:lnTo>
                <a:lnTo>
                  <a:pt x="7532687" y="6407150"/>
                </a:lnTo>
                <a:lnTo>
                  <a:pt x="7516812" y="6448425"/>
                </a:lnTo>
                <a:lnTo>
                  <a:pt x="7499350" y="6488112"/>
                </a:lnTo>
                <a:lnTo>
                  <a:pt x="7481887" y="6523037"/>
                </a:lnTo>
                <a:lnTo>
                  <a:pt x="7462837" y="6561137"/>
                </a:lnTo>
                <a:lnTo>
                  <a:pt x="7443787" y="6597650"/>
                </a:lnTo>
                <a:lnTo>
                  <a:pt x="7427912" y="6640512"/>
                </a:lnTo>
                <a:lnTo>
                  <a:pt x="7412037" y="6683375"/>
                </a:lnTo>
                <a:lnTo>
                  <a:pt x="7402512" y="6735762"/>
                </a:lnTo>
                <a:lnTo>
                  <a:pt x="7394575" y="6791325"/>
                </a:lnTo>
                <a:lnTo>
                  <a:pt x="738981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8F659C54-340B-994E-ACB2-AB008A74A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051" y="382385"/>
            <a:ext cx="6015897" cy="1492132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遇到的困難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0382D1-1594-4E3D-842E-04E1E5E75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0B89AAC-439F-EA66-4C5F-FC2BC1C8C7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051" y="2286001"/>
            <a:ext cx="6015897" cy="3593591"/>
          </a:xfrm>
        </p:spPr>
        <p:txBody>
          <a:bodyPr>
            <a:normAutofit/>
          </a:bodyPr>
          <a:lstStyle/>
          <a:p>
            <a:r>
              <a:rPr lang="en-US" altLang="zh-TW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1.</a:t>
            </a: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排版</a:t>
            </a:r>
            <a:endParaRPr lang="en-US" altLang="zh-TW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2.</a:t>
            </a: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隨機推薦</a:t>
            </a:r>
            <a:endParaRPr lang="en-US" altLang="zh-TW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3.</a:t>
            </a: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背景圖片以及顏色</a:t>
            </a:r>
            <a:endParaRPr lang="en-US" altLang="zh-TW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597293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A77D789-9DE0-43A3-B196-F13CFECFAC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E3205653-4D35-DBC8-305C-8027937DE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978" y="978408"/>
            <a:ext cx="6015897" cy="1492132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資料來源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9BC648B-BC3C-4674-B1FD-2F9F1C6D75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AE165D9-7C64-337A-C42D-FC18297CBA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89" y="2286001"/>
            <a:ext cx="6015897" cy="3593591"/>
          </a:xfrm>
        </p:spPr>
        <p:txBody>
          <a:bodyPr>
            <a:normAutofit/>
          </a:bodyPr>
          <a:lstStyle/>
          <a:p>
            <a:pPr algn="l" rtl="0"/>
            <a:r>
              <a:rPr lang="zh-TW" altLang="zh-TW" sz="3200" b="0" i="0" dirty="0">
                <a:effectLst/>
                <a:latin typeface="Times New Roman" panose="02020603050405020304" pitchFamily="18" charset="0"/>
                <a:ea typeface="Linux Libertine"/>
                <a:cs typeface="Times New Roman" panose="02020603050405020304" pitchFamily="18" charset="0"/>
              </a:rPr>
              <a:t>W3Schools</a:t>
            </a:r>
          </a:p>
          <a:p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維基百科</a:t>
            </a:r>
            <a:endParaRPr lang="en-US" altLang="zh-TW" sz="3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Google map</a:t>
            </a:r>
            <a:endParaRPr lang="zh-TW" altLang="en-US" sz="3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5" name="Picture 4" descr="Locator flag on a city map">
            <a:extLst>
              <a:ext uri="{FF2B5EF4-FFF2-40B4-BE49-F238E27FC236}">
                <a16:creationId xmlns:a16="http://schemas.microsoft.com/office/drawing/2014/main" id="{D3A3E4F2-3A96-CBAB-6CA4-98B79574BAC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293" r="47966" b="-1"/>
          <a:stretch/>
        </p:blipFill>
        <p:spPr>
          <a:xfrm>
            <a:off x="7389812" y="10"/>
            <a:ext cx="4802188" cy="6857990"/>
          </a:xfrm>
          <a:custGeom>
            <a:avLst/>
            <a:gdLst/>
            <a:ahLst/>
            <a:cxnLst/>
            <a:rect l="l" t="t" r="r" b="b"/>
            <a:pathLst>
              <a:path w="4802188" h="6858000">
                <a:moveTo>
                  <a:pt x="0" y="0"/>
                </a:moveTo>
                <a:lnTo>
                  <a:pt x="4802188" y="0"/>
                </a:lnTo>
                <a:lnTo>
                  <a:pt x="4802188" y="6858000"/>
                </a:lnTo>
                <a:lnTo>
                  <a:pt x="0" y="6858000"/>
                </a:lnTo>
                <a:lnTo>
                  <a:pt x="4763" y="6791325"/>
                </a:lnTo>
                <a:lnTo>
                  <a:pt x="12700" y="6735762"/>
                </a:lnTo>
                <a:lnTo>
                  <a:pt x="22225" y="6683375"/>
                </a:lnTo>
                <a:lnTo>
                  <a:pt x="38100" y="6640512"/>
                </a:lnTo>
                <a:lnTo>
                  <a:pt x="53975" y="6597650"/>
                </a:lnTo>
                <a:lnTo>
                  <a:pt x="73025" y="6561137"/>
                </a:lnTo>
                <a:lnTo>
                  <a:pt x="92075" y="6523037"/>
                </a:lnTo>
                <a:lnTo>
                  <a:pt x="109538" y="6488112"/>
                </a:lnTo>
                <a:lnTo>
                  <a:pt x="127000" y="6448425"/>
                </a:lnTo>
                <a:lnTo>
                  <a:pt x="142875" y="6407150"/>
                </a:lnTo>
                <a:lnTo>
                  <a:pt x="157163" y="6361112"/>
                </a:lnTo>
                <a:lnTo>
                  <a:pt x="168275" y="6311900"/>
                </a:lnTo>
                <a:lnTo>
                  <a:pt x="176213" y="6251575"/>
                </a:lnTo>
                <a:lnTo>
                  <a:pt x="179388" y="6183312"/>
                </a:lnTo>
                <a:lnTo>
                  <a:pt x="176213" y="6113462"/>
                </a:lnTo>
                <a:lnTo>
                  <a:pt x="168275" y="6056312"/>
                </a:lnTo>
                <a:lnTo>
                  <a:pt x="157163" y="6003925"/>
                </a:lnTo>
                <a:lnTo>
                  <a:pt x="142875" y="5956300"/>
                </a:lnTo>
                <a:lnTo>
                  <a:pt x="127000" y="5915025"/>
                </a:lnTo>
                <a:lnTo>
                  <a:pt x="107950" y="5876925"/>
                </a:lnTo>
                <a:lnTo>
                  <a:pt x="88900" y="5840412"/>
                </a:lnTo>
                <a:lnTo>
                  <a:pt x="69850" y="5802312"/>
                </a:lnTo>
                <a:lnTo>
                  <a:pt x="52388" y="5762625"/>
                </a:lnTo>
                <a:lnTo>
                  <a:pt x="34925" y="5721350"/>
                </a:lnTo>
                <a:lnTo>
                  <a:pt x="20638" y="5675312"/>
                </a:lnTo>
                <a:lnTo>
                  <a:pt x="11113" y="5622925"/>
                </a:lnTo>
                <a:lnTo>
                  <a:pt x="1588" y="5562600"/>
                </a:lnTo>
                <a:lnTo>
                  <a:pt x="0" y="5494337"/>
                </a:lnTo>
                <a:lnTo>
                  <a:pt x="1588" y="5426075"/>
                </a:lnTo>
                <a:lnTo>
                  <a:pt x="11113" y="5365750"/>
                </a:lnTo>
                <a:lnTo>
                  <a:pt x="20638" y="5313362"/>
                </a:lnTo>
                <a:lnTo>
                  <a:pt x="34925" y="5268912"/>
                </a:lnTo>
                <a:lnTo>
                  <a:pt x="52388" y="5226050"/>
                </a:lnTo>
                <a:lnTo>
                  <a:pt x="69850" y="5186362"/>
                </a:lnTo>
                <a:lnTo>
                  <a:pt x="88900" y="5149850"/>
                </a:lnTo>
                <a:lnTo>
                  <a:pt x="107950" y="5114925"/>
                </a:lnTo>
                <a:lnTo>
                  <a:pt x="127000" y="5075237"/>
                </a:lnTo>
                <a:lnTo>
                  <a:pt x="142875" y="5033962"/>
                </a:lnTo>
                <a:lnTo>
                  <a:pt x="157163" y="4987925"/>
                </a:lnTo>
                <a:lnTo>
                  <a:pt x="168275" y="4935537"/>
                </a:lnTo>
                <a:lnTo>
                  <a:pt x="176213" y="4875212"/>
                </a:lnTo>
                <a:lnTo>
                  <a:pt x="179388" y="4806950"/>
                </a:lnTo>
                <a:lnTo>
                  <a:pt x="176213" y="4738687"/>
                </a:lnTo>
                <a:lnTo>
                  <a:pt x="168275" y="4678362"/>
                </a:lnTo>
                <a:lnTo>
                  <a:pt x="157163" y="4625975"/>
                </a:lnTo>
                <a:lnTo>
                  <a:pt x="142875" y="4579937"/>
                </a:lnTo>
                <a:lnTo>
                  <a:pt x="127000" y="4537075"/>
                </a:lnTo>
                <a:lnTo>
                  <a:pt x="107950" y="4498975"/>
                </a:lnTo>
                <a:lnTo>
                  <a:pt x="69850" y="4424362"/>
                </a:lnTo>
                <a:lnTo>
                  <a:pt x="52388" y="4386262"/>
                </a:lnTo>
                <a:lnTo>
                  <a:pt x="34925" y="4343400"/>
                </a:lnTo>
                <a:lnTo>
                  <a:pt x="20638" y="4297362"/>
                </a:lnTo>
                <a:lnTo>
                  <a:pt x="11113" y="4244975"/>
                </a:lnTo>
                <a:lnTo>
                  <a:pt x="1588" y="4186237"/>
                </a:lnTo>
                <a:lnTo>
                  <a:pt x="0" y="4116387"/>
                </a:lnTo>
                <a:lnTo>
                  <a:pt x="1588" y="4048125"/>
                </a:lnTo>
                <a:lnTo>
                  <a:pt x="11113" y="3987800"/>
                </a:lnTo>
                <a:lnTo>
                  <a:pt x="20638" y="3935412"/>
                </a:lnTo>
                <a:lnTo>
                  <a:pt x="34925" y="3890962"/>
                </a:lnTo>
                <a:lnTo>
                  <a:pt x="52388" y="3848100"/>
                </a:lnTo>
                <a:lnTo>
                  <a:pt x="69850" y="3811587"/>
                </a:lnTo>
                <a:lnTo>
                  <a:pt x="107950" y="3736975"/>
                </a:lnTo>
                <a:lnTo>
                  <a:pt x="127000" y="3697287"/>
                </a:lnTo>
                <a:lnTo>
                  <a:pt x="142875" y="3656012"/>
                </a:lnTo>
                <a:lnTo>
                  <a:pt x="157163" y="3609975"/>
                </a:lnTo>
                <a:lnTo>
                  <a:pt x="168275" y="3557587"/>
                </a:lnTo>
                <a:lnTo>
                  <a:pt x="176213" y="3497262"/>
                </a:lnTo>
                <a:lnTo>
                  <a:pt x="179388" y="3427412"/>
                </a:lnTo>
                <a:lnTo>
                  <a:pt x="176213" y="3360737"/>
                </a:lnTo>
                <a:lnTo>
                  <a:pt x="168275" y="3300412"/>
                </a:lnTo>
                <a:lnTo>
                  <a:pt x="157163" y="3248025"/>
                </a:lnTo>
                <a:lnTo>
                  <a:pt x="142875" y="3201987"/>
                </a:lnTo>
                <a:lnTo>
                  <a:pt x="127000" y="3160712"/>
                </a:lnTo>
                <a:lnTo>
                  <a:pt x="107950" y="3121025"/>
                </a:lnTo>
                <a:lnTo>
                  <a:pt x="88900" y="3084512"/>
                </a:lnTo>
                <a:lnTo>
                  <a:pt x="69850" y="3046412"/>
                </a:lnTo>
                <a:lnTo>
                  <a:pt x="52388" y="3009900"/>
                </a:lnTo>
                <a:lnTo>
                  <a:pt x="34925" y="2967037"/>
                </a:lnTo>
                <a:lnTo>
                  <a:pt x="20638" y="2922587"/>
                </a:lnTo>
                <a:lnTo>
                  <a:pt x="11113" y="2868612"/>
                </a:lnTo>
                <a:lnTo>
                  <a:pt x="1588" y="2809875"/>
                </a:lnTo>
                <a:lnTo>
                  <a:pt x="0" y="2741612"/>
                </a:lnTo>
                <a:lnTo>
                  <a:pt x="1588" y="2671762"/>
                </a:lnTo>
                <a:lnTo>
                  <a:pt x="11113" y="2613025"/>
                </a:lnTo>
                <a:lnTo>
                  <a:pt x="20638" y="2560637"/>
                </a:lnTo>
                <a:lnTo>
                  <a:pt x="34925" y="2513012"/>
                </a:lnTo>
                <a:lnTo>
                  <a:pt x="52388" y="2471737"/>
                </a:lnTo>
                <a:lnTo>
                  <a:pt x="69850" y="2433637"/>
                </a:lnTo>
                <a:lnTo>
                  <a:pt x="88900" y="2395537"/>
                </a:lnTo>
                <a:lnTo>
                  <a:pt x="107950" y="2359025"/>
                </a:lnTo>
                <a:lnTo>
                  <a:pt x="127000" y="2319337"/>
                </a:lnTo>
                <a:lnTo>
                  <a:pt x="142875" y="2278062"/>
                </a:lnTo>
                <a:lnTo>
                  <a:pt x="157163" y="2232025"/>
                </a:lnTo>
                <a:lnTo>
                  <a:pt x="168275" y="2179637"/>
                </a:lnTo>
                <a:lnTo>
                  <a:pt x="176213" y="2119312"/>
                </a:lnTo>
                <a:lnTo>
                  <a:pt x="179388" y="2051050"/>
                </a:lnTo>
                <a:lnTo>
                  <a:pt x="176213" y="1982787"/>
                </a:lnTo>
                <a:lnTo>
                  <a:pt x="168275" y="1922462"/>
                </a:lnTo>
                <a:lnTo>
                  <a:pt x="157163" y="1870075"/>
                </a:lnTo>
                <a:lnTo>
                  <a:pt x="142875" y="1824037"/>
                </a:lnTo>
                <a:lnTo>
                  <a:pt x="127000" y="1782762"/>
                </a:lnTo>
                <a:lnTo>
                  <a:pt x="107950" y="1743075"/>
                </a:lnTo>
                <a:lnTo>
                  <a:pt x="88900" y="1708150"/>
                </a:lnTo>
                <a:lnTo>
                  <a:pt x="69850" y="1671637"/>
                </a:lnTo>
                <a:lnTo>
                  <a:pt x="52388" y="1631950"/>
                </a:lnTo>
                <a:lnTo>
                  <a:pt x="34925" y="1589087"/>
                </a:lnTo>
                <a:lnTo>
                  <a:pt x="20638" y="1544637"/>
                </a:lnTo>
                <a:lnTo>
                  <a:pt x="11113" y="1492250"/>
                </a:lnTo>
                <a:lnTo>
                  <a:pt x="1588" y="1431925"/>
                </a:lnTo>
                <a:lnTo>
                  <a:pt x="0" y="1363662"/>
                </a:lnTo>
                <a:lnTo>
                  <a:pt x="1588" y="1295400"/>
                </a:lnTo>
                <a:lnTo>
                  <a:pt x="11113" y="1235075"/>
                </a:lnTo>
                <a:lnTo>
                  <a:pt x="20638" y="1182687"/>
                </a:lnTo>
                <a:lnTo>
                  <a:pt x="34925" y="1136650"/>
                </a:lnTo>
                <a:lnTo>
                  <a:pt x="52388" y="1095375"/>
                </a:lnTo>
                <a:lnTo>
                  <a:pt x="69850" y="1055687"/>
                </a:lnTo>
                <a:lnTo>
                  <a:pt x="88900" y="1017587"/>
                </a:lnTo>
                <a:lnTo>
                  <a:pt x="107950" y="981075"/>
                </a:lnTo>
                <a:lnTo>
                  <a:pt x="127000" y="942975"/>
                </a:lnTo>
                <a:lnTo>
                  <a:pt x="142875" y="901700"/>
                </a:lnTo>
                <a:lnTo>
                  <a:pt x="157163" y="854075"/>
                </a:lnTo>
                <a:lnTo>
                  <a:pt x="168275" y="801687"/>
                </a:lnTo>
                <a:lnTo>
                  <a:pt x="176213" y="744537"/>
                </a:lnTo>
                <a:lnTo>
                  <a:pt x="179388" y="673100"/>
                </a:lnTo>
                <a:lnTo>
                  <a:pt x="176213" y="606425"/>
                </a:lnTo>
                <a:lnTo>
                  <a:pt x="168275" y="546100"/>
                </a:lnTo>
                <a:lnTo>
                  <a:pt x="157163" y="496887"/>
                </a:lnTo>
                <a:lnTo>
                  <a:pt x="142875" y="450850"/>
                </a:lnTo>
                <a:lnTo>
                  <a:pt x="127000" y="409575"/>
                </a:lnTo>
                <a:lnTo>
                  <a:pt x="109538" y="369887"/>
                </a:lnTo>
                <a:lnTo>
                  <a:pt x="92075" y="334962"/>
                </a:lnTo>
                <a:lnTo>
                  <a:pt x="73025" y="296862"/>
                </a:lnTo>
                <a:lnTo>
                  <a:pt x="53975" y="260350"/>
                </a:lnTo>
                <a:lnTo>
                  <a:pt x="38100" y="217487"/>
                </a:lnTo>
                <a:lnTo>
                  <a:pt x="22225" y="174625"/>
                </a:lnTo>
                <a:lnTo>
                  <a:pt x="12700" y="122237"/>
                </a:lnTo>
                <a:lnTo>
                  <a:pt x="4763" y="66675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350062386"/>
      </p:ext>
    </p:extLst>
  </p:cSld>
  <p:clrMapOvr>
    <a:masterClrMapping/>
  </p:clrMapOvr>
</p:sld>
</file>

<file path=ppt/theme/theme1.xml><?xml version="1.0" encoding="utf-8"?>
<a:theme xmlns:a="http://schemas.openxmlformats.org/drawingml/2006/main" name="徽章">
  <a:themeElements>
    <a:clrScheme name="徽章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徽章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徽章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TM10001106[[fn=徽章]]</Template>
  <TotalTime>224</TotalTime>
  <Words>117</Words>
  <Application>Microsoft Office PowerPoint</Application>
  <PresentationFormat>寬螢幕</PresentationFormat>
  <Paragraphs>29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5" baseType="lpstr">
      <vt:lpstr>標楷體</vt:lpstr>
      <vt:lpstr>Arial</vt:lpstr>
      <vt:lpstr>Gill Sans MT</vt:lpstr>
      <vt:lpstr>Impact</vt:lpstr>
      <vt:lpstr>Open Sans</vt:lpstr>
      <vt:lpstr>Times New Roman</vt:lpstr>
      <vt:lpstr>徽章</vt:lpstr>
      <vt:lpstr>小專題發表: 今晚可以來點~</vt:lpstr>
      <vt:lpstr>目錄</vt:lpstr>
      <vt:lpstr>製作動機</vt:lpstr>
      <vt:lpstr>PowerPoint 簡報</vt:lpstr>
      <vt:lpstr>使用技術</vt:lpstr>
      <vt:lpstr>展示網站</vt:lpstr>
      <vt:lpstr>遇到的困難</vt:lpstr>
      <vt:lpstr>資料來源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wei Liou</dc:creator>
  <cp:lastModifiedBy>wei Liou</cp:lastModifiedBy>
  <cp:revision>5</cp:revision>
  <dcterms:created xsi:type="dcterms:W3CDTF">2024-10-19T12:43:11Z</dcterms:created>
  <dcterms:modified xsi:type="dcterms:W3CDTF">2024-10-31T16:04:00Z</dcterms:modified>
</cp:coreProperties>
</file>