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99F6BB-A5D9-41C8-9D7E-833A641767B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3205734-B16B-4D14-8A7F-4D6169E28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54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F6BB-A5D9-41C8-9D7E-833A641767B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734-B16B-4D14-8A7F-4D6169E28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42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F6BB-A5D9-41C8-9D7E-833A641767B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734-B16B-4D14-8A7F-4D6169E28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773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F6BB-A5D9-41C8-9D7E-833A641767B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734-B16B-4D14-8A7F-4D6169E28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410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F6BB-A5D9-41C8-9D7E-833A641767B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734-B16B-4D14-8A7F-4D6169E28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467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F6BB-A5D9-41C8-9D7E-833A641767B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734-B16B-4D14-8A7F-4D6169E28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135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F6BB-A5D9-41C8-9D7E-833A641767B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734-B16B-4D14-8A7F-4D6169E28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901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99F6BB-A5D9-41C8-9D7E-833A641767B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734-B16B-4D14-8A7F-4D6169E28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067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99F6BB-A5D9-41C8-9D7E-833A641767B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734-B16B-4D14-8A7F-4D6169E28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16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F6BB-A5D9-41C8-9D7E-833A641767B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734-B16B-4D14-8A7F-4D6169E28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78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F6BB-A5D9-41C8-9D7E-833A641767B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734-B16B-4D14-8A7F-4D6169E28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2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F6BB-A5D9-41C8-9D7E-833A641767B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734-B16B-4D14-8A7F-4D6169E28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14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F6BB-A5D9-41C8-9D7E-833A641767B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734-B16B-4D14-8A7F-4D6169E28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07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F6BB-A5D9-41C8-9D7E-833A641767B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734-B16B-4D14-8A7F-4D6169E28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39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F6BB-A5D9-41C8-9D7E-833A641767B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734-B16B-4D14-8A7F-4D6169E28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95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F6BB-A5D9-41C8-9D7E-833A641767B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734-B16B-4D14-8A7F-4D6169E28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73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9F6BB-A5D9-41C8-9D7E-833A641767B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5734-B16B-4D14-8A7F-4D6169E28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9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99F6BB-A5D9-41C8-9D7E-833A641767B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205734-B16B-4D14-8A7F-4D6169E282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26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32263" y="1934308"/>
            <a:ext cx="3672022" cy="407603"/>
          </a:xfrm>
        </p:spPr>
        <p:txBody>
          <a:bodyPr/>
          <a:lstStyle/>
          <a:p>
            <a:r>
              <a:rPr lang="ru-RU" sz="2400" b="1" dirty="0" smtClean="0"/>
              <a:t>Контейнер свойств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4955" y="5459775"/>
            <a:ext cx="2206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>
                <a:solidFill>
                  <a:schemeClr val="bg1"/>
                </a:solidFill>
              </a:rPr>
              <a:t>Выполнил: </a:t>
            </a:r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Студент(ка) группы </a:t>
            </a:r>
            <a:r>
              <a:rPr lang="ru-RU" sz="1200" dirty="0" smtClean="0">
                <a:solidFill>
                  <a:schemeClr val="bg1"/>
                </a:solidFill>
              </a:rPr>
              <a:t>ИС-22/9-П Абдуллаев </a:t>
            </a:r>
            <a:r>
              <a:rPr lang="ru-RU" sz="1200" dirty="0" err="1">
                <a:solidFill>
                  <a:schemeClr val="bg1"/>
                </a:solidFill>
              </a:rPr>
              <a:t>И.Р.о</a:t>
            </a:r>
            <a:endParaRPr lang="ru-RU" sz="1200" dirty="0">
              <a:solidFill>
                <a:schemeClr val="bg1"/>
              </a:solidFill>
            </a:endParaRPr>
          </a:p>
          <a:p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907931" y="2341911"/>
            <a:ext cx="862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Эффективная организация и доступ к параметрам и атрибутам</a:t>
            </a:r>
          </a:p>
        </p:txBody>
      </p:sp>
    </p:spTree>
    <p:extLst>
      <p:ext uri="{BB962C8B-B14F-4D97-AF65-F5344CB8AC3E}">
        <p14:creationId xmlns:p14="http://schemas.microsoft.com/office/powerpoint/2010/main" val="33924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Контейнер Свойств - полезный паттерн проектирования для управления динамическими свойствами объектов.</a:t>
            </a:r>
          </a:p>
          <a:p>
            <a:r>
              <a:rPr lang="ru-RU" dirty="0"/>
              <a:t>Он обеспечивает гибкость, удобство доступа и централизованное управление данными.</a:t>
            </a:r>
          </a:p>
          <a:p>
            <a:r>
              <a:rPr lang="ru-RU" dirty="0"/>
              <a:t>Однако, необходимо учитывать его недостатки и использовать его только в подходящих сценариях.</a:t>
            </a:r>
          </a:p>
          <a:p>
            <a:r>
              <a:rPr lang="ru-RU" dirty="0"/>
              <a:t>Правильный выбор зависит от конкретных требований вашего проекта.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3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Что такое контейнер свойств?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3575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Контейнер свойств</a:t>
            </a:r>
            <a:r>
              <a:rPr lang="en-US" dirty="0" smtClean="0"/>
              <a:t>:</a:t>
            </a:r>
            <a:r>
              <a:rPr lang="ru-RU" dirty="0" smtClean="0"/>
              <a:t> Основы</a:t>
            </a:r>
            <a:endParaRPr lang="ru-RU" dirty="0"/>
          </a:p>
          <a:p>
            <a:pPr lvl="1"/>
            <a:r>
              <a:rPr lang="ru-RU" sz="1800" dirty="0"/>
              <a:t>Паттерн проектирования (</a:t>
            </a:r>
            <a:r>
              <a:rPr lang="ru-RU" sz="1800" dirty="0" err="1"/>
              <a:t>Design</a:t>
            </a:r>
            <a:r>
              <a:rPr lang="ru-RU" sz="1800" dirty="0"/>
              <a:t> </a:t>
            </a:r>
            <a:r>
              <a:rPr lang="ru-RU" sz="1800" dirty="0" err="1"/>
              <a:t>Pattern</a:t>
            </a:r>
            <a:r>
              <a:rPr lang="ru-RU" sz="1800" dirty="0"/>
              <a:t>).</a:t>
            </a:r>
          </a:p>
          <a:p>
            <a:pPr lvl="1"/>
            <a:r>
              <a:rPr lang="ru-RU" sz="1800" dirty="0"/>
              <a:t>Предназначен для хранения и управления набором свойств или атрибутов объекта.</a:t>
            </a:r>
          </a:p>
          <a:p>
            <a:pPr lvl="1"/>
            <a:r>
              <a:rPr lang="ru-RU" sz="1800" dirty="0"/>
              <a:t>Позволяет динамически добавлять, удалять и изменять свойства.</a:t>
            </a:r>
          </a:p>
          <a:p>
            <a:pPr lvl="1"/>
            <a:r>
              <a:rPr lang="ru-RU" sz="1800" dirty="0"/>
              <a:t>Обеспечивает централизованное управление данными объекта.</a:t>
            </a:r>
          </a:p>
          <a:p>
            <a:pPr marL="0" indent="0">
              <a:buNone/>
            </a:pPr>
            <a:r>
              <a:rPr lang="ru-RU" b="1" dirty="0"/>
              <a:t>Пример:</a:t>
            </a:r>
            <a:r>
              <a:rPr lang="ru-RU" dirty="0"/>
              <a:t> представьте объект «Автомобиль». Его свойства: цвет, модель, год выпуска, номер двигателя. Контейнер свойств организует хранение и доступ к этим характеристикам.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Преимущества использования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Гибкость:</a:t>
            </a:r>
            <a:r>
              <a:rPr lang="ru-RU" dirty="0"/>
              <a:t> Динамическое добавление и удаление свойств.</a:t>
            </a:r>
          </a:p>
          <a:p>
            <a:r>
              <a:rPr lang="ru-RU" b="1" dirty="0"/>
              <a:t>Удобство доступа:</a:t>
            </a:r>
            <a:r>
              <a:rPr lang="ru-RU" dirty="0"/>
              <a:t> упрощенный доступ к свойствам (часто через ключи или имена).</a:t>
            </a:r>
          </a:p>
          <a:p>
            <a:r>
              <a:rPr lang="ru-RU" b="1" dirty="0"/>
              <a:t>Централизация:</a:t>
            </a:r>
            <a:r>
              <a:rPr lang="ru-RU" dirty="0"/>
              <a:t> управление свойствами в одном месте, что упрощает обслуживание и отладку.</a:t>
            </a:r>
          </a:p>
          <a:p>
            <a:r>
              <a:rPr lang="ru-RU" b="1" dirty="0"/>
              <a:t>Расширяемость:</a:t>
            </a:r>
            <a:r>
              <a:rPr lang="ru-RU" dirty="0"/>
              <a:t> легко добавлять новые свойства без изменения структуры класса объекта.</a:t>
            </a:r>
          </a:p>
          <a:p>
            <a:r>
              <a:rPr lang="ru-RU" b="1" dirty="0"/>
              <a:t>Интроспекция:</a:t>
            </a:r>
            <a:r>
              <a:rPr lang="ru-RU" dirty="0"/>
              <a:t> возможность узнать, какие свойства содержатся в контейнере.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3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 Различные подходы к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Словари (</a:t>
            </a:r>
            <a:r>
              <a:rPr lang="ru-RU" b="1" dirty="0" err="1"/>
              <a:t>Dictionaries</a:t>
            </a:r>
            <a:r>
              <a:rPr lang="ru-RU" b="1" dirty="0"/>
              <a:t>):</a:t>
            </a:r>
            <a:r>
              <a:rPr lang="ru-RU" dirty="0"/>
              <a:t> наиболее распространенный способ. Пары «ключ-значение», где ключ — имя свойства, а значение — его значение.</a:t>
            </a:r>
          </a:p>
          <a:p>
            <a:r>
              <a:rPr lang="ru-RU" b="1" dirty="0"/>
              <a:t>Объекты (</a:t>
            </a:r>
            <a:r>
              <a:rPr lang="ru-RU" b="1" dirty="0" err="1"/>
              <a:t>Objects</a:t>
            </a:r>
            <a:r>
              <a:rPr lang="ru-RU" b="1" dirty="0"/>
              <a:t>):</a:t>
            </a:r>
            <a:r>
              <a:rPr lang="ru-RU" dirty="0"/>
              <a:t> Создание специализированного класса для хранения свойств.</a:t>
            </a:r>
          </a:p>
          <a:p>
            <a:r>
              <a:rPr lang="ru-RU" b="1" dirty="0"/>
              <a:t>Массивы (</a:t>
            </a:r>
            <a:r>
              <a:rPr lang="ru-RU" b="1" dirty="0" err="1"/>
              <a:t>Arrays</a:t>
            </a:r>
            <a:r>
              <a:rPr lang="ru-RU" b="1" dirty="0"/>
              <a:t>/</a:t>
            </a:r>
            <a:r>
              <a:rPr lang="ru-RU" b="1" dirty="0" err="1"/>
              <a:t>Lists</a:t>
            </a:r>
            <a:r>
              <a:rPr lang="ru-RU" b="1" dirty="0"/>
              <a:t>):</a:t>
            </a:r>
            <a:r>
              <a:rPr lang="ru-RU" dirty="0"/>
              <a:t> использование массивов с предопределенными индексами для хранения свойств. (Менее гибкий, но в некоторых случаях может быть быстрее)</a:t>
            </a:r>
          </a:p>
          <a:p>
            <a:r>
              <a:rPr lang="ru-RU" b="1" dirty="0"/>
              <a:t>Базы данных (</a:t>
            </a:r>
            <a:r>
              <a:rPr lang="ru-RU" b="1" dirty="0" err="1"/>
              <a:t>Databases</a:t>
            </a:r>
            <a:r>
              <a:rPr lang="ru-RU" b="1" dirty="0"/>
              <a:t>):</a:t>
            </a:r>
            <a:r>
              <a:rPr lang="ru-RU" dirty="0"/>
              <a:t> для хранения большого количества свойств и обеспечения их постоянства.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кода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95082" y="2976282"/>
            <a:ext cx="990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(Краткие примеры на </a:t>
            </a:r>
            <a:r>
              <a:rPr lang="en-US" dirty="0"/>
              <a:t>Python, JavaScript </a:t>
            </a:r>
            <a:r>
              <a:rPr lang="ru-RU" dirty="0"/>
              <a:t>или другом языке, понятном аудитории, демонстрирующие реализацию контейнера свойств через словарь и через объект)</a:t>
            </a:r>
          </a:p>
          <a:p>
            <a:r>
              <a:rPr lang="en-US" dirty="0"/>
              <a:t>Python (</a:t>
            </a:r>
            <a:r>
              <a:rPr lang="ru-RU" dirty="0"/>
              <a:t>Словарь): </a:t>
            </a:r>
            <a:r>
              <a:rPr lang="en-US" dirty="0" err="1"/>
              <a:t>my_object</a:t>
            </a:r>
            <a:r>
              <a:rPr lang="en-US" dirty="0"/>
              <a:t> = {'color': 'red', 'model': 'sedan'}</a:t>
            </a:r>
          </a:p>
          <a:p>
            <a:r>
              <a:rPr lang="en-US" dirty="0"/>
              <a:t>JavaScript (</a:t>
            </a:r>
            <a:r>
              <a:rPr lang="ru-RU" dirty="0"/>
              <a:t>Объект): </a:t>
            </a:r>
            <a:r>
              <a:rPr lang="en-US" dirty="0"/>
              <a:t>let </a:t>
            </a:r>
            <a:r>
              <a:rPr lang="en-US" dirty="0" err="1"/>
              <a:t>myObject</a:t>
            </a:r>
            <a:r>
              <a:rPr lang="en-US" dirty="0"/>
              <a:t> = {color: "red", model: "sedan"};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7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solidFill>
                  <a:schemeClr val="bg1"/>
                </a:solidFill>
              </a:rPr>
              <a:t>Демонстрация контейнера свойств в </a:t>
            </a:r>
            <a:r>
              <a:rPr lang="ru-RU" sz="2800" dirty="0" err="1">
                <a:solidFill>
                  <a:schemeClr val="bg1"/>
                </a:solidFill>
              </a:rPr>
              <a:t>Python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761761"/>
            <a:ext cx="4187266" cy="3416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057900" y="2892669"/>
            <a:ext cx="5468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Создается класс PropertyContainer.</a:t>
            </a:r>
          </a:p>
          <a:p>
            <a:r>
              <a:rPr lang="ru-RU"/>
              <a:t>Реализуются методы для добавления, получения, удаления и проверки наличия свойств.</a:t>
            </a:r>
          </a:p>
          <a:p>
            <a:r>
              <a:rPr lang="ru-RU"/>
              <a:t>Демонстрируется пример использования класса.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9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Сценарии применения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75369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Пункты:</a:t>
            </a:r>
            <a:endParaRPr lang="ru-RU" dirty="0"/>
          </a:p>
          <a:p>
            <a:pPr lvl="1"/>
            <a:r>
              <a:rPr lang="ru-RU" dirty="0"/>
              <a:t>Когда у объекта много свойств, которые могут меняться в процессе работы.</a:t>
            </a:r>
          </a:p>
          <a:p>
            <a:pPr lvl="1"/>
            <a:r>
              <a:rPr lang="ru-RU" dirty="0"/>
              <a:t>Когда нужно динамически добавлять новые свойства объекту.</a:t>
            </a:r>
          </a:p>
          <a:p>
            <a:pPr lvl="1"/>
            <a:r>
              <a:rPr lang="ru-RU" dirty="0"/>
              <a:t>Когда требуется централизованное управление свойствами объекта.</a:t>
            </a:r>
          </a:p>
          <a:p>
            <a:pPr lvl="1"/>
            <a:r>
              <a:rPr lang="ru-RU" dirty="0"/>
              <a:t>При разработке гибких и расширяемых систем.</a:t>
            </a:r>
          </a:p>
          <a:p>
            <a:pPr lvl="1"/>
            <a:r>
              <a:rPr lang="ru-RU" dirty="0"/>
              <a:t>При работе с данными, структура которых заранее неизвестна.</a:t>
            </a:r>
          </a:p>
          <a:p>
            <a:r>
              <a:rPr lang="ru-RU" b="1" dirty="0"/>
              <a:t>Примеры:</a:t>
            </a:r>
            <a:endParaRPr lang="ru-RU" dirty="0"/>
          </a:p>
          <a:p>
            <a:pPr lvl="1"/>
            <a:r>
              <a:rPr lang="ru-RU" b="1" dirty="0"/>
              <a:t>Графические редакторы:</a:t>
            </a:r>
            <a:r>
              <a:rPr lang="ru-RU" dirty="0"/>
              <a:t> для хранения параметров графических объектов (цвет, толщина линии, заливка).</a:t>
            </a:r>
          </a:p>
          <a:p>
            <a:pPr lvl="1"/>
            <a:r>
              <a:rPr lang="ru-RU" b="1" dirty="0"/>
              <a:t>Системы управления контентом (CMS):</a:t>
            </a:r>
            <a:r>
              <a:rPr lang="ru-RU" dirty="0"/>
              <a:t> для хранения метаданных страниц и статей.</a:t>
            </a:r>
          </a:p>
          <a:p>
            <a:pPr lvl="1"/>
            <a:r>
              <a:rPr lang="ru-RU" b="1" dirty="0"/>
              <a:t>Игровые движки:</a:t>
            </a:r>
            <a:r>
              <a:rPr lang="ru-RU" dirty="0"/>
              <a:t> Для хранения характеристик игровых персонажей и объектов.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4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solidFill>
                  <a:schemeClr val="bg1"/>
                </a:solidFill>
              </a:rPr>
              <a:t>Преимущества и Недостатки (</a:t>
            </a:r>
            <a:r>
              <a:rPr lang="ru-RU" sz="2800" b="1" dirty="0" err="1">
                <a:solidFill>
                  <a:schemeClr val="bg1"/>
                </a:solidFill>
              </a:rPr>
              <a:t>Pros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and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Cons</a:t>
            </a:r>
            <a:r>
              <a:rPr lang="ru-RU" sz="2800" b="1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35755"/>
          </a:xfrm>
        </p:spPr>
        <p:txBody>
          <a:bodyPr>
            <a:normAutofit/>
          </a:bodyPr>
          <a:lstStyle/>
          <a:p>
            <a:r>
              <a:rPr lang="ru-RU" b="1" dirty="0"/>
              <a:t>Преимущества (</a:t>
            </a:r>
            <a:r>
              <a:rPr lang="ru-RU" b="1" dirty="0" err="1"/>
              <a:t>Pros</a:t>
            </a:r>
            <a:r>
              <a:rPr lang="ru-RU" b="1" dirty="0"/>
              <a:t>):</a:t>
            </a:r>
            <a:endParaRPr lang="ru-RU" dirty="0"/>
          </a:p>
          <a:p>
            <a:pPr lvl="1"/>
            <a:r>
              <a:rPr lang="ru-RU" dirty="0"/>
              <a:t>Гибкость и расширяемость</a:t>
            </a:r>
          </a:p>
          <a:p>
            <a:pPr lvl="1"/>
            <a:r>
              <a:rPr lang="ru-RU" dirty="0"/>
              <a:t>Централизованное управление</a:t>
            </a:r>
          </a:p>
          <a:p>
            <a:pPr lvl="1"/>
            <a:r>
              <a:rPr lang="ru-RU" dirty="0"/>
              <a:t>Удобство доступа к свойствам</a:t>
            </a:r>
          </a:p>
          <a:p>
            <a:pPr lvl="1"/>
            <a:r>
              <a:rPr lang="ru-RU" dirty="0"/>
              <a:t>Простота реализации</a:t>
            </a:r>
          </a:p>
          <a:p>
            <a:r>
              <a:rPr lang="ru-RU" b="1" dirty="0"/>
              <a:t>Недостатки (</a:t>
            </a:r>
            <a:r>
              <a:rPr lang="ru-RU" b="1" dirty="0" err="1"/>
              <a:t>Cons</a:t>
            </a:r>
            <a:r>
              <a:rPr lang="ru-RU" b="1" dirty="0"/>
              <a:t>):</a:t>
            </a:r>
            <a:endParaRPr lang="ru-RU" dirty="0"/>
          </a:p>
          <a:p>
            <a:pPr lvl="1"/>
            <a:r>
              <a:rPr lang="ru-RU" dirty="0"/>
              <a:t>Может привести к снижению производительности (особенно при частом обращении к свойствам через словари).</a:t>
            </a:r>
          </a:p>
          <a:p>
            <a:pPr lvl="1"/>
            <a:r>
              <a:rPr lang="ru-RU" dirty="0"/>
              <a:t>Усложняет отладку (если свойства добавляются динамически).</a:t>
            </a:r>
          </a:p>
          <a:p>
            <a:pPr lvl="1"/>
            <a:r>
              <a:rPr lang="ru-RU" dirty="0"/>
              <a:t>Требует аккуратности при работе с именами свойств.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4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</a:rPr>
              <a:t>Альтернативы (</a:t>
            </a:r>
            <a:r>
              <a:rPr lang="en-US" sz="3200" b="1" dirty="0">
                <a:solidFill>
                  <a:schemeClr val="bg1"/>
                </a:solidFill>
              </a:rPr>
              <a:t>Alternatives)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08315"/>
          </a:xfrm>
        </p:spPr>
        <p:txBody>
          <a:bodyPr>
            <a:normAutofit/>
          </a:bodyPr>
          <a:lstStyle/>
          <a:p>
            <a:endParaRPr lang="ru-RU" dirty="0"/>
          </a:p>
          <a:p>
            <a:pPr lvl="1"/>
            <a:r>
              <a:rPr lang="ru-RU" b="1" dirty="0"/>
              <a:t>Жестко заданные классы (</a:t>
            </a:r>
            <a:r>
              <a:rPr lang="ru-RU" b="1" dirty="0" err="1"/>
              <a:t>Hardcoded</a:t>
            </a:r>
            <a:r>
              <a:rPr lang="ru-RU" b="1" dirty="0"/>
              <a:t> </a:t>
            </a:r>
            <a:r>
              <a:rPr lang="ru-RU" b="1" dirty="0" err="1"/>
              <a:t>Classes</a:t>
            </a:r>
            <a:r>
              <a:rPr lang="ru-RU" b="1" dirty="0"/>
              <a:t>):</a:t>
            </a:r>
            <a:r>
              <a:rPr lang="ru-RU" dirty="0"/>
              <a:t> если структура объекта известна заранее и редко меняется, то лучше использовать обычные классы с атрибутами.</a:t>
            </a:r>
          </a:p>
          <a:p>
            <a:pPr lvl="1"/>
            <a:r>
              <a:rPr lang="ru-RU" b="1" dirty="0"/>
              <a:t>Специализированные структуры данных:</a:t>
            </a:r>
            <a:r>
              <a:rPr lang="ru-RU" dirty="0"/>
              <a:t> в некоторых случаях специализированные структуры данных, такие как кортежи или записи (структуры), могут быть более эффективными.</a:t>
            </a:r>
          </a:p>
          <a:p>
            <a:r>
              <a:rPr lang="ru-RU" b="1" dirty="0"/>
              <a:t>Примеры:</a:t>
            </a:r>
            <a:endParaRPr lang="ru-RU" dirty="0"/>
          </a:p>
          <a:p>
            <a:pPr lvl="1"/>
            <a:r>
              <a:rPr lang="ru-RU" dirty="0"/>
              <a:t>Для представления геометрической точки (x, y) часто используют кортеж или обычный класс.</a:t>
            </a:r>
          </a:p>
          <a:p>
            <a:pPr lvl="1"/>
            <a:r>
              <a:rPr lang="ru-RU" dirty="0"/>
              <a:t>Для работы с фиксированным набором настроек программы часто используют статический класс с константами.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17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616</Words>
  <Application>Microsoft Office PowerPoint</Application>
  <PresentationFormat>Широкоэкранный</PresentationFormat>
  <Paragraphs>63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Совет директоров</vt:lpstr>
      <vt:lpstr>Контейнер свойств</vt:lpstr>
      <vt:lpstr>Что такое контейнер свойств?</vt:lpstr>
      <vt:lpstr>Преимущества использования</vt:lpstr>
      <vt:lpstr> Различные подходы к реализации</vt:lpstr>
      <vt:lpstr>Пример кода</vt:lpstr>
      <vt:lpstr>Демонстрация контейнера свойств в Python</vt:lpstr>
      <vt:lpstr>Сценарии применения</vt:lpstr>
      <vt:lpstr>Преимущества и Недостатки (Pros and Cons)</vt:lpstr>
      <vt:lpstr>Альтернативы (Alternatives)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Контейнер свойств</dc:title>
  <dc:creator>PYst</dc:creator>
  <cp:lastModifiedBy>PYst</cp:lastModifiedBy>
  <cp:revision>5</cp:revision>
  <dcterms:created xsi:type="dcterms:W3CDTF">2025-03-13T12:48:34Z</dcterms:created>
  <dcterms:modified xsi:type="dcterms:W3CDTF">2025-03-21T09:49:29Z</dcterms:modified>
</cp:coreProperties>
</file>