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950" y="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220392-F8D1-4B2C-9E0B-93E741C39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B47433-959C-45F1-BF0D-5D250A7D0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DAB893-BA03-4154-806C-29DE76F7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8308-9A51-4EBD-A527-1291EDBBE029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D623D2-8DB0-4F66-B22D-9310F55C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F09C6F-756A-44B3-AC07-F19FF5AA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DA48-980A-4396-A8C4-498C2BCDE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95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07BF08-FBEF-48B1-AA63-F27EBB2DF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337C9F-9A28-4BDD-96CC-9562B0067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9D6FFD-AA1E-4A5C-81F2-22EE1C5E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8308-9A51-4EBD-A527-1291EDBBE029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8A32D6-DF24-42F2-B324-526B4607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860999-4E07-4C6B-B7F1-D945B51C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DA48-980A-4396-A8C4-498C2BCDE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00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CE21480-BEC1-4A0A-BA5C-591401BD5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E446B5-EAD5-4154-997F-050EA6C23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BA4403-DCF5-469F-9F9A-FFEFF9DD9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8308-9A51-4EBD-A527-1291EDBBE029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673CE3-BC52-4774-ABF8-14BD9C359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0650AB-9482-48E2-A082-50459A26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DA48-980A-4396-A8C4-498C2BCDE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59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FC209-E792-4551-8105-9D4ECB31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CBC940-0AFB-4BDB-9EF3-84EC9223C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11DF94-EA1B-49C7-8499-0A3CE6BE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8308-9A51-4EBD-A527-1291EDBBE029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6A3E4F-2B73-46E4-B364-0331578F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6CCEBB-CE28-42F4-9D43-4FE67DDA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DA48-980A-4396-A8C4-498C2BCDE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00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8DE88E-0860-4BB9-889A-E49B37AA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23735E-EB78-4D23-B7BE-0BA07FCD0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AF7DAB-C5A2-4EE3-B367-AEF701F0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8308-9A51-4EBD-A527-1291EDBBE029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F21A6B-A269-41B7-AE97-D5FFE53F7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A0B36E-D912-4B38-B9A7-D29C7F1E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DA48-980A-4396-A8C4-498C2BCDE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53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BC8384-2054-4082-A05D-91EE97C4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C929CE-1909-417C-B673-5FA365868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29E9F1-450A-4283-8DAE-905C0C5FB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6A9861-7CFD-4681-9DB0-6D64A29B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8308-9A51-4EBD-A527-1291EDBBE029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5912D3-87BD-4B00-969B-BFF2C096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9B6235-9076-4182-B141-78ACF931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DA48-980A-4396-A8C4-498C2BCDE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64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AA8957-31E8-4C70-84D3-9F4E0549E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9F0674-BC80-410E-BB0A-5B82ADC7E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EEA00F-B173-4B64-A4C3-F1D5FF419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1A37A3-8A14-4E23-89E7-641798452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5143197-63FA-439A-BFAA-645C8541A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804AC56-E55C-4F90-A10B-F8BF4EB6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8308-9A51-4EBD-A527-1291EDBBE029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6B9917D-8488-4687-957E-C66919D4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D69267-7A28-40FD-8DFC-76F7B330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DA48-980A-4396-A8C4-498C2BCDE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90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A2991-8531-4FCC-8A1F-10915ED86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2F70642-848A-49B3-BD5F-73BD8299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8308-9A51-4EBD-A527-1291EDBBE029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0E1AE8-698D-46EC-ABBA-CA695E6F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FDBD4F-A5FE-47C0-99C0-B1C33672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DA48-980A-4396-A8C4-498C2BCDE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56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07D49F2-6FB1-4F3A-9D5D-93F42F3E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8308-9A51-4EBD-A527-1291EDBBE029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306D12-9142-4B8A-9AD7-3E1AFA53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9A4074-7407-4C3F-871E-13BF1A15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DA48-980A-4396-A8C4-498C2BCDE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47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D85C5-A80A-4367-B7C2-E6CFD011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06B301-1ACF-4F99-8036-4029F9C29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2DC1F4-047D-4907-974B-F17850492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714334-EA30-48AF-8631-72BEA10B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8308-9A51-4EBD-A527-1291EDBBE029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916447-EB1C-4FBF-9C37-35FDF210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4D9746-66A3-44AA-B936-BA9620EC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DA48-980A-4396-A8C4-498C2BCDE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25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5A606-8FDF-4363-80A5-887B0B759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833D635-C912-42FA-9760-84874FB0A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BEC378-4B4F-4F6A-8CC9-95009BEB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F40DD4-758D-4564-80BF-E3854ADA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8308-9A51-4EBD-A527-1291EDBBE029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DA82D9-0AF9-4BEF-A666-C7124CE4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263F40-596E-4D3F-9670-5BF01C37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DA48-980A-4396-A8C4-498C2BCDE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13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B9A6A-2019-4899-93B8-D8BC90C0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B6D7B5-1BAB-4C86-8E89-5EBF094EC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A3527E-E4F9-432A-9990-92F35F8E6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F8308-9A51-4EBD-A527-1291EDBBE029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712583-56B9-4D0E-844E-F45839959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3BC3B4-8DA3-46FB-803F-9D292201D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ADA48-980A-4396-A8C4-498C2BCDE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48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83419"/>
            <a:ext cx="3527425" cy="273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571E6A-7AFF-4CA9-8E6C-D48DA6DB06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Паттерн </a:t>
            </a:r>
            <a:r>
              <a:rPr lang="en-US" dirty="0"/>
              <a:t>“Null Object”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38A1D8-9CA7-48AE-B751-FAEE474FF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Работу выполнил студент Субботин Д.А ИС 22</a:t>
            </a:r>
            <a:r>
              <a:rPr lang="en-US" dirty="0"/>
              <a:t>/9-</a:t>
            </a:r>
            <a:r>
              <a:rPr lang="ru-RU" dirty="0"/>
              <a:t>П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D3569E4E-749B-492E-9529-F8F2EF3E1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759" y="448907"/>
            <a:ext cx="3682482" cy="207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76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70295BC-1059-4E4E-8A89-5A71D72DF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22" y="1349763"/>
            <a:ext cx="10907485" cy="3324873"/>
          </a:xfrm>
        </p:spPr>
        <p:txBody>
          <a:bodyPr/>
          <a:lstStyle/>
          <a:p>
            <a:r>
              <a:rPr lang="ru-RU" dirty="0"/>
              <a:t>Паттерн "Null Object" (в переводе с английского — "нулевой объект") — это поведенческий шаблон проектирования, который предназначен для замены пустых значений (например, </a:t>
            </a:r>
            <a:r>
              <a:rPr lang="ru-RU" dirty="0" err="1"/>
              <a:t>None</a:t>
            </a:r>
            <a:r>
              <a:rPr lang="ru-RU" dirty="0"/>
              <a:t> в Python) объектом-заглушкой. Основная идея заключается в том, чтобы избежать проверок на наличие значения и сделать поведение объекта предсказуемым, даже если оно ничего не делает.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68C21-28CA-4ACE-8C44-F91FB9A9A378}"/>
              </a:ext>
            </a:extLst>
          </p:cNvPr>
          <p:cNvSpPr txBox="1"/>
          <p:nvPr/>
        </p:nvSpPr>
        <p:spPr>
          <a:xfrm>
            <a:off x="3047223" y="438441"/>
            <a:ext cx="60975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1" dirty="0">
                <a:latin typeface="+mj-lt"/>
              </a:rPr>
              <a:t>Паттерн </a:t>
            </a:r>
            <a:r>
              <a:rPr lang="en-US" sz="4400" b="1" dirty="0">
                <a:latin typeface="+mj-lt"/>
              </a:rPr>
              <a:t>“Null Object”</a:t>
            </a:r>
            <a:endParaRPr lang="ru-RU" sz="4400" b="1" dirty="0">
              <a:latin typeface="+mj-lt"/>
            </a:endParaRP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3ED1EBB4-8C4B-48F1-8284-5E5023FEA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306" y="4124228"/>
            <a:ext cx="3060441" cy="229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72408340-0A8D-48B7-8AB5-8722541F2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82" y="4236195"/>
            <a:ext cx="3881536" cy="218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icture background">
            <a:extLst>
              <a:ext uri="{FF2B5EF4-FFF2-40B4-BE49-F238E27FC236}">
                <a16:creationId xmlns:a16="http://schemas.microsoft.com/office/drawing/2014/main" id="{A4645F53-A2A5-4B40-9472-39D6B1C1C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983" y="4236195"/>
            <a:ext cx="3541658" cy="199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462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10157DE-50AC-4886-8121-014386C7E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4856" y="1825625"/>
            <a:ext cx="6418943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Этот паттерн используется в ситуациях, когда нужно избегать проверки на наличие объекта или пустого значения перед выполнением каких-то действий. Например, в случае, когда у вас есть необязательные зависимости, которые могут отсутствовать, и вам нужно обрабатывать их отсутствие безопасным способом.</a:t>
            </a:r>
          </a:p>
          <a:p>
            <a:endParaRPr lang="ru-RU" dirty="0"/>
          </a:p>
          <a:p>
            <a:r>
              <a:rPr lang="ru-RU" dirty="0"/>
              <a:t>Пример: допустим, у вас есть система уведомлений, и иногда уведомления отправляются, а иногда нет. Вместо постоянной проверки наличия объекта уведомления, можно создать нулевой объект, который будет представлять собой неактивное уведомление, и вызывать его методы без страха получить ошибку.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3AB610-A25E-4264-9047-C9FAAFD75161}"/>
              </a:ext>
            </a:extLst>
          </p:cNvPr>
          <p:cNvSpPr txBox="1"/>
          <p:nvPr/>
        </p:nvSpPr>
        <p:spPr>
          <a:xfrm>
            <a:off x="3047223" y="529441"/>
            <a:ext cx="60975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1" dirty="0">
                <a:latin typeface="+mj-lt"/>
              </a:rPr>
              <a:t>Где используются?</a:t>
            </a:r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89" y="1538514"/>
            <a:ext cx="4331062" cy="488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1477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B4B0A-BF6C-46D4-8C82-899866D7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ACC79-924C-4803-9709-C779F6B2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89784" cy="4351338"/>
          </a:xfrm>
        </p:spPr>
        <p:txBody>
          <a:bodyPr/>
          <a:lstStyle/>
          <a:p>
            <a:r>
              <a:rPr lang="ru-RU" dirty="0"/>
              <a:t>Рассмотрим простую реализацию паттерна "Null Object" на Python: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452770-EEA0-478A-A5A6-ED03E2176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943" y="365125"/>
            <a:ext cx="3917311" cy="343746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530386-86C8-44D6-AFC3-3E20438BF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073" y="3429000"/>
            <a:ext cx="4306727" cy="3009413"/>
          </a:xfrm>
          <a:prstGeom prst="rect">
            <a:avLst/>
          </a:prstGeom>
        </p:spPr>
      </p:pic>
      <p:pic>
        <p:nvPicPr>
          <p:cNvPr id="2050" name="Picture 2" descr="Picture backgrou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47" y="3652095"/>
            <a:ext cx="4953454" cy="278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7563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UML-</a:t>
            </a:r>
            <a:r>
              <a:rPr lang="ru-RU" dirty="0" smtClean="0"/>
              <a:t>Диаграмма</a:t>
            </a:r>
            <a:endParaRPr lang="ru-RU" dirty="0"/>
          </a:p>
        </p:txBody>
      </p:sp>
      <p:pic>
        <p:nvPicPr>
          <p:cNvPr id="1026" name="Picture 2" descr="Picture backgroun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77910"/>
            <a:ext cx="8124825" cy="385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327" y="2951956"/>
            <a:ext cx="2719023" cy="380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0566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3FA895-C58D-4B1F-AE92-5BFB940FD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7226"/>
          </a:xfrm>
        </p:spPr>
        <p:txBody>
          <a:bodyPr/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BB6B2B-C225-4C22-99E8-838E2703E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6" y="1082352"/>
            <a:ext cx="10803294" cy="3582954"/>
          </a:xfrm>
        </p:spPr>
        <p:txBody>
          <a:bodyPr>
            <a:normAutofit/>
          </a:bodyPr>
          <a:lstStyle/>
          <a:p>
            <a:r>
              <a:rPr lang="ru-RU" dirty="0"/>
              <a:t>Паттерн "Null Object" демонстрирует, как можно упростить обработку случаев отсутствия объекта, заменив его специальным объектом-заглушкой. Это уменьшает количество условных операторов в коде и делает его более чистым и читаемым.</a:t>
            </a:r>
          </a:p>
          <a:p>
            <a:endParaRPr lang="ru-RU" dirty="0"/>
          </a:p>
          <a:p>
            <a:r>
              <a:rPr lang="ru-RU" dirty="0"/>
              <a:t>Основное преимущество данного подхода состоит в том, что клиентский код становится менее уязвимым к ошибкам, связанным с отсутствием объекта, и проще в поддержке.</a:t>
            </a:r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70AB2DEC-D576-4D61-AE56-E49BEBFBD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849" y="4665306"/>
            <a:ext cx="3398301" cy="191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52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BOMBARDILO CROCODILO,сказк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388" y="-394154"/>
            <a:ext cx="7252153" cy="725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4715" y="4682331"/>
            <a:ext cx="10515600" cy="4351338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КРОКОДИЛО БОМБАРДИРО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1028" name="Picture 4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5925" y="-1398023"/>
            <a:ext cx="11769725" cy="925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9582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256</Words>
  <Application>Microsoft Office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Паттерн “Null Object”</vt:lpstr>
      <vt:lpstr>Презентация PowerPoint</vt:lpstr>
      <vt:lpstr>Презентация PowerPoint</vt:lpstr>
      <vt:lpstr>Пример кода</vt:lpstr>
      <vt:lpstr>UML-Диаграмма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Интерфейс</dc:title>
  <dc:creator>PYstL22</dc:creator>
  <cp:lastModifiedBy>PYst</cp:lastModifiedBy>
  <cp:revision>30</cp:revision>
  <dcterms:created xsi:type="dcterms:W3CDTF">2025-02-21T10:40:39Z</dcterms:created>
  <dcterms:modified xsi:type="dcterms:W3CDTF">2025-03-20T08:23:50Z</dcterms:modified>
</cp:coreProperties>
</file>