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4630400" cy="8229600"/>
  <p:notesSz cx="8229600" cy="146304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Inconsolata" panose="020B0604020202020204" charset="0"/>
      <p:regular r:id="rId15"/>
    </p:embeddedFont>
    <p:embeddedFont>
      <p:font typeface="Montserrat Black" panose="020B0604020202020204" charset="-52"/>
      <p:regular r:id="rId16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EC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1" d="100"/>
          <a:sy n="81" d="100"/>
        </p:scale>
        <p:origin x="10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5246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749498"/>
            <a:ext cx="7556421" cy="2835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Шаблон функционального дизайна: Упрощение разработки ПО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924776"/>
            <a:ext cx="7556421" cy="2903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Шаблон функционального дизайна - это основной шаблон проектирования, предназначенный для упрощения разработки программного обеспечения. Он гарантирует, что каждый модуль имеет только одну обязанность, что повышает поддерживаемость системы и облегчает её понимание. Это, в свою очередь, увеличивает практическое время жизни системы, делая её более устойчивой к изменениям и новым требованиям.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6662556"/>
            <a:ext cx="4989358" cy="7693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ru-RU" sz="2200" b="1" dirty="0">
                <a:solidFill>
                  <a:srgbClr val="151617"/>
                </a:solidFill>
                <a:ea typeface="Inconsolata Bold" pitchFamily="34" charset="-122"/>
              </a:rPr>
              <a:t>Выполнила студентка группы ИС-22/9-П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ru-RU" sz="2200" b="1" dirty="0">
                <a:solidFill>
                  <a:srgbClr val="151617"/>
                </a:solidFill>
                <a:ea typeface="Inconsolata Bold" pitchFamily="34" charset="-122"/>
              </a:rPr>
              <a:t>Набиева Нозанин</a:t>
            </a:r>
            <a:endParaRPr lang="en-US" sz="2200" dirty="0"/>
          </a:p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01090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Ключевые Принципы Функционального Дизайна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085624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Минимизация побочных эффектов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021098"/>
            <a:ext cx="3978116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Ограничение побочных эффектов делает код более предсказуемым и легким для отладки. Каждый модуль должен выполнять только одну конкретную задачу, не изменяя состояние других частей системы.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085624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Низкое зацепление между модулями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021098"/>
            <a:ext cx="3978116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Модули должны быть максимально независимыми друг от друга, что облегчает их изменение и переиспользование. Это достигается за счет четкого определения интерфейсов и минимизации зависимостей.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085624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Легкость модификации системы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021098"/>
            <a:ext cx="3978116" cy="2903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Функциональный дизайн облегчает внесение изменений в систему, так как каждый модуль отвечает за свою часть функциональности. Это позволяет избежать каскадных изменений и упрощает процесс тестирования.</a:t>
            </a:r>
            <a:endParaRPr lang="en-US" sz="175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FA26F19-73C7-43DB-BF22-8803BF34C60F}"/>
              </a:ext>
            </a:extLst>
          </p:cNvPr>
          <p:cNvSpPr/>
          <p:nvPr/>
        </p:nvSpPr>
        <p:spPr>
          <a:xfrm>
            <a:off x="12848734" y="7753231"/>
            <a:ext cx="1706252" cy="382101"/>
          </a:xfrm>
          <a:prstGeom prst="rect">
            <a:avLst/>
          </a:prstGeom>
          <a:solidFill>
            <a:srgbClr val="F8ECE4"/>
          </a:solidFill>
          <a:ln>
            <a:solidFill>
              <a:srgbClr val="F8EC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60916" y="650081"/>
            <a:ext cx="7822168" cy="11803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00"/>
              </a:lnSpc>
              <a:buNone/>
            </a:pPr>
            <a:r>
              <a:rPr lang="en-US" sz="37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Основные Характеристики Функционального Модуля</a:t>
            </a:r>
            <a:endParaRPr lang="en-US" sz="3700" dirty="0"/>
          </a:p>
        </p:txBody>
      </p:sp>
      <p:sp>
        <p:nvSpPr>
          <p:cNvPr id="4" name="Shape 1"/>
          <p:cNvSpPr/>
          <p:nvPr/>
        </p:nvSpPr>
        <p:spPr>
          <a:xfrm>
            <a:off x="660916" y="2326124"/>
            <a:ext cx="424934" cy="424934"/>
          </a:xfrm>
          <a:prstGeom prst="roundRect">
            <a:avLst>
              <a:gd name="adj" fmla="val 215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16510" dir="2700000" algn="bl" rotWithShape="0">
              <a:srgbClr val="151617">
                <a:alpha val="100000"/>
              </a:srgbClr>
            </a:outerShdw>
          </a:effectLst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699" y="2361486"/>
            <a:ext cx="283250" cy="35409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274683" y="2326124"/>
            <a:ext cx="4165163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Стандартный способ проверки</a:t>
            </a:r>
            <a:endParaRPr lang="en-US" sz="1850" dirty="0"/>
          </a:p>
        </p:txBody>
      </p:sp>
      <p:sp>
        <p:nvSpPr>
          <p:cNvPr id="7" name="Text 3"/>
          <p:cNvSpPr/>
          <p:nvPr/>
        </p:nvSpPr>
        <p:spPr>
          <a:xfrm>
            <a:off x="1274683" y="2734389"/>
            <a:ext cx="7208401" cy="60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Обзор описания модуля для определения его единственной обязанности.</a:t>
            </a:r>
            <a:endParaRPr lang="en-US" sz="1450" dirty="0"/>
          </a:p>
        </p:txBody>
      </p:sp>
      <p:sp>
        <p:nvSpPr>
          <p:cNvPr id="8" name="Shape 4"/>
          <p:cNvSpPr/>
          <p:nvPr/>
        </p:nvSpPr>
        <p:spPr>
          <a:xfrm>
            <a:off x="660916" y="3739753"/>
            <a:ext cx="424934" cy="424934"/>
          </a:xfrm>
          <a:prstGeom prst="roundRect">
            <a:avLst>
              <a:gd name="adj" fmla="val 215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16510" dir="2700000" algn="bl" rotWithShape="0">
              <a:srgbClr val="151617">
                <a:alpha val="100000"/>
              </a:srgbClr>
            </a:outerShdw>
          </a:effectLst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699" y="3775115"/>
            <a:ext cx="283250" cy="35409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274683" y="3739753"/>
            <a:ext cx="2454473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Избегание союзов</a:t>
            </a:r>
            <a:endParaRPr lang="en-US" sz="1850" dirty="0"/>
          </a:p>
        </p:txBody>
      </p:sp>
      <p:sp>
        <p:nvSpPr>
          <p:cNvPr id="11" name="Text 6"/>
          <p:cNvSpPr/>
          <p:nvPr/>
        </p:nvSpPr>
        <p:spPr>
          <a:xfrm>
            <a:off x="1274683" y="4148018"/>
            <a:ext cx="7208401" cy="60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Избегайте описаний с союзами "и" или "или", так как это может указывать на множественные обязанности.</a:t>
            </a:r>
            <a:endParaRPr lang="en-US" sz="1450" dirty="0"/>
          </a:p>
        </p:txBody>
      </p:sp>
      <p:sp>
        <p:nvSpPr>
          <p:cNvPr id="12" name="Shape 7"/>
          <p:cNvSpPr/>
          <p:nvPr/>
        </p:nvSpPr>
        <p:spPr>
          <a:xfrm>
            <a:off x="660916" y="5153382"/>
            <a:ext cx="424934" cy="424934"/>
          </a:xfrm>
          <a:prstGeom prst="roundRect">
            <a:avLst>
              <a:gd name="adj" fmla="val 215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16510" dir="2700000" algn="bl" rotWithShape="0">
              <a:srgbClr val="151617">
                <a:alpha val="100000"/>
              </a:srgbClr>
            </a:outerShdw>
          </a:effectLst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699" y="5188744"/>
            <a:ext cx="283250" cy="354092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274683" y="5153382"/>
            <a:ext cx="3917394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Разделение предназначений</a:t>
            </a:r>
            <a:endParaRPr lang="en-US" sz="1850" dirty="0"/>
          </a:p>
        </p:txBody>
      </p:sp>
      <p:sp>
        <p:nvSpPr>
          <p:cNvPr id="15" name="Text 9"/>
          <p:cNvSpPr/>
          <p:nvPr/>
        </p:nvSpPr>
        <p:spPr>
          <a:xfrm>
            <a:off x="1274683" y="5561648"/>
            <a:ext cx="7208401" cy="60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Разделяйте сложные задачи на отдельные модули с четко определенными целями.</a:t>
            </a:r>
            <a:endParaRPr lang="en-US" sz="1450" dirty="0"/>
          </a:p>
        </p:txBody>
      </p:sp>
      <p:sp>
        <p:nvSpPr>
          <p:cNvPr id="16" name="Shape 10"/>
          <p:cNvSpPr/>
          <p:nvPr/>
        </p:nvSpPr>
        <p:spPr>
          <a:xfrm>
            <a:off x="660916" y="6567011"/>
            <a:ext cx="424934" cy="424934"/>
          </a:xfrm>
          <a:prstGeom prst="roundRect">
            <a:avLst>
              <a:gd name="adj" fmla="val 215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16510" dir="2700000" algn="bl" rotWithShape="0">
              <a:srgbClr val="151617">
                <a:alpha val="100000"/>
              </a:srgbClr>
            </a:outerShdw>
          </a:effectLst>
        </p:spPr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699" y="6602373"/>
            <a:ext cx="283250" cy="354092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1274683" y="6567011"/>
            <a:ext cx="2360771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Учет ресурсов</a:t>
            </a:r>
            <a:endParaRPr lang="en-US" sz="1850" dirty="0"/>
          </a:p>
        </p:txBody>
      </p:sp>
      <p:sp>
        <p:nvSpPr>
          <p:cNvPr id="19" name="Text 12"/>
          <p:cNvSpPr/>
          <p:nvPr/>
        </p:nvSpPr>
        <p:spPr>
          <a:xfrm>
            <a:off x="1274683" y="6975277"/>
            <a:ext cx="7208401" cy="60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Оценивайте распределение ресурсов между модулями для оптимизации производительности.</a:t>
            </a:r>
            <a:endParaRPr lang="en-US" sz="14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15824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4242" y="2634615"/>
            <a:ext cx="10083760" cy="539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33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Пример Кода: Чистая Функция на Python</a:t>
            </a:r>
            <a:endParaRPr lang="en-US" sz="3350" dirty="0"/>
          </a:p>
        </p:txBody>
      </p:sp>
      <p:sp>
        <p:nvSpPr>
          <p:cNvPr id="4" name="Shape 1"/>
          <p:cNvSpPr/>
          <p:nvPr/>
        </p:nvSpPr>
        <p:spPr>
          <a:xfrm>
            <a:off x="604242" y="3433048"/>
            <a:ext cx="13421916" cy="3297317"/>
          </a:xfrm>
          <a:prstGeom prst="roundRect">
            <a:avLst>
              <a:gd name="adj" fmla="val 277"/>
            </a:avLst>
          </a:prstGeom>
          <a:solidFill>
            <a:srgbClr val="E4E6E7"/>
          </a:solidFill>
          <a:ln/>
        </p:spPr>
      </p:sp>
      <p:sp>
        <p:nvSpPr>
          <p:cNvPr id="5" name="Shape 2"/>
          <p:cNvSpPr/>
          <p:nvPr/>
        </p:nvSpPr>
        <p:spPr>
          <a:xfrm>
            <a:off x="595670" y="3433048"/>
            <a:ext cx="13439061" cy="3297317"/>
          </a:xfrm>
          <a:prstGeom prst="roundRect">
            <a:avLst>
              <a:gd name="adj" fmla="val 785"/>
            </a:avLst>
          </a:prstGeom>
          <a:solidFill>
            <a:srgbClr val="E4E6E7"/>
          </a:solidFill>
          <a:ln/>
        </p:spPr>
      </p:sp>
      <p:sp>
        <p:nvSpPr>
          <p:cNvPr id="6" name="Text 3"/>
          <p:cNvSpPr/>
          <p:nvPr/>
        </p:nvSpPr>
        <p:spPr>
          <a:xfrm>
            <a:off x="768310" y="3562469"/>
            <a:ext cx="13093779" cy="30384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151617"/>
                </a:solidFill>
                <a:highlight>
                  <a:srgbClr val="E4E6E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def чистая_функция(x):
    """
    Эта функция принимает число и возвращает его квадрат.
    Она не имеет побочных эффектов.
    """
    return x * x
# Пример использования
результат = чистая_функция(5)
print(результат)  # Вывод: 25
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604242" y="6924556"/>
            <a:ext cx="13421916" cy="8286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Этот пример демонстрирует чистую функцию на Python. Функция принимает аргумент и возвращает его квадрат, не изменяя никакие внешние переменные и не вызывая побочных эффектов. Такие функции легко тестировать и переиспользовать, что является ключевым преимуществом функционального дизайна.</a:t>
            </a:r>
            <a:endParaRPr lang="en-US" sz="135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CE8AF22-CF53-46F8-BE50-1B78FFE427DF}"/>
              </a:ext>
            </a:extLst>
          </p:cNvPr>
          <p:cNvSpPr/>
          <p:nvPr/>
        </p:nvSpPr>
        <p:spPr>
          <a:xfrm>
            <a:off x="12848734" y="7753231"/>
            <a:ext cx="1706252" cy="382101"/>
          </a:xfrm>
          <a:prstGeom prst="rect">
            <a:avLst/>
          </a:prstGeom>
          <a:solidFill>
            <a:srgbClr val="F8ECE4"/>
          </a:solidFill>
          <a:ln>
            <a:solidFill>
              <a:srgbClr val="F8EC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344</Words>
  <Application>Microsoft Office PowerPoint</Application>
  <PresentationFormat>Произвольный</PresentationFormat>
  <Paragraphs>27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Montserrat Black</vt:lpstr>
      <vt:lpstr>Consolas</vt:lpstr>
      <vt:lpstr>Calibri</vt:lpstr>
      <vt:lpstr>Arial</vt:lpstr>
      <vt:lpstr>Inconsolata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PYstL24</cp:lastModifiedBy>
  <cp:revision>2</cp:revision>
  <dcterms:created xsi:type="dcterms:W3CDTF">2025-04-10T10:53:32Z</dcterms:created>
  <dcterms:modified xsi:type="dcterms:W3CDTF">2025-04-10T10:56:11Z</dcterms:modified>
</cp:coreProperties>
</file>