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811D0-DA0F-4A72-80E7-B537C4FA4427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866E6-A0AB-4AAC-A62E-3978CAE25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70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66E6-A0AB-4AAC-A62E-3978CAE257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5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83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6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5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2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5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0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5FDA-14E3-40C6-A2A0-670D2063C38F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C4633-A3B6-4B41-805C-A04EC1E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6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277" y="3140264"/>
            <a:ext cx="9144000" cy="92502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реляционной базы данных для автоматизации предприятия «Мебельная мастерская»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358" y="5189692"/>
            <a:ext cx="3818792" cy="931986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Исламов Л.Р.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ИС-22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</a:t>
            </a:r>
          </a:p>
        </p:txBody>
      </p:sp>
      <p:pic>
        <p:nvPicPr>
          <p:cNvPr id="4" name="Рисунок 3" descr="Logo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842"/>
            <a:ext cx="1652954" cy="1499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71800" y="335801"/>
            <a:ext cx="622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РОССИЙСКАЯ ФЕДЕРАЦИЯ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ХАНТЫ-МАНСИЙСКИЙ АВТОНОМНЫЙ ОКРУГ-ЮГРА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70689" y="1259131"/>
            <a:ext cx="642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ПЫТЬ-ЯХСКИЙ МЕЖОТРАСЛЕВОЙ КОЛЛЕДЖ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(ФИЛИАЛ АВТОНОМНОЙ НЕКОММЕРЧЕСКОЙ ПРОФЕССИОНАЛЬНОЙ ОБРАЗОВАТЕЛЬНОЙ ОРГАНИЗАЦИИ «СУРГУТСКИЙ ИНСТИТУТ ЭКОНОМИКИ, УПРАВЛЕНИЯ И ПРАВА»)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90446" y="4053652"/>
            <a:ext cx="67876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дисциплине: «МДК 11.01 Технология разработки и защиты баз данных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04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работа показала все плюсы и минусы работы с какими-либо программами БД</a:t>
            </a:r>
          </a:p>
          <a:p>
            <a:endParaRPr lang="ru-RU" dirty="0"/>
          </a:p>
          <a:p>
            <a:r>
              <a:rPr lang="ru-RU" smtClean="0"/>
              <a:t>Версия предприятия 1С: 8.3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55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9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346" y="1855177"/>
            <a:ext cx="98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Актуальность темы: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64" y="2778507"/>
            <a:ext cx="1269841" cy="1269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71" y="2693019"/>
            <a:ext cx="1355329" cy="135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6961" y="4196862"/>
            <a:ext cx="2309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Увеличение объёма информации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61257" y="4210802"/>
            <a:ext cx="282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Рациональное использование ресурсов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5" y="2693018"/>
            <a:ext cx="1281003" cy="12810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4155" y="4205987"/>
            <a:ext cx="282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Повышение рентабельности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4261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 </a:t>
            </a:r>
            <a:r>
              <a:rPr lang="ru-RU" dirty="0" smtClean="0"/>
              <a:t>Разработка информационной </a:t>
            </a:r>
            <a:r>
              <a:rPr lang="ru-RU" dirty="0"/>
              <a:t>системы базы данных для автоматизации </a:t>
            </a:r>
            <a:r>
              <a:rPr lang="ru-RU" dirty="0" smtClean="0"/>
              <a:t>деятельности </a:t>
            </a:r>
            <a:r>
              <a:rPr lang="ru-RU" dirty="0"/>
              <a:t>«</a:t>
            </a:r>
            <a:r>
              <a:rPr lang="ru-RU" dirty="0" smtClean="0"/>
              <a:t>мебельной мастерской».</a:t>
            </a:r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/>
              <a:t>Изучить </a:t>
            </a:r>
            <a:r>
              <a:rPr lang="ru-RU" dirty="0" smtClean="0"/>
              <a:t>теоретические основы </a:t>
            </a:r>
            <a:r>
              <a:rPr lang="ru-RU" dirty="0"/>
              <a:t>разработки информационных систем базы данных</a:t>
            </a:r>
          </a:p>
          <a:p>
            <a:pPr lvl="1"/>
            <a:r>
              <a:rPr lang="ru-RU" dirty="0"/>
              <a:t>Проанализировать предметную область и существующие решения</a:t>
            </a:r>
          </a:p>
          <a:p>
            <a:pPr lvl="1"/>
            <a:r>
              <a:rPr lang="ru-RU" dirty="0"/>
              <a:t>Спроектировать структуру базу данных</a:t>
            </a:r>
          </a:p>
          <a:p>
            <a:pPr lvl="1"/>
            <a:r>
              <a:rPr lang="ru-RU" dirty="0"/>
              <a:t>Разработать функциональные модули информационной системы</a:t>
            </a:r>
          </a:p>
          <a:p>
            <a:pPr lvl="1"/>
            <a:r>
              <a:rPr lang="ru-RU" dirty="0"/>
              <a:t>Провести тестирование в отладку системы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4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 - 1С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приведена таблица СУБД: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6916"/>
              </p:ext>
            </p:extLst>
          </p:nvPr>
        </p:nvGraphicFramePr>
        <p:xfrm>
          <a:off x="765257" y="2821025"/>
          <a:ext cx="842082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655">
                  <a:extLst>
                    <a:ext uri="{9D8B030D-6E8A-4147-A177-3AD203B41FA5}">
                      <a16:colId xmlns:a16="http://schemas.microsoft.com/office/drawing/2014/main" val="706068163"/>
                    </a:ext>
                  </a:extLst>
                </a:gridCol>
                <a:gridCol w="2059655">
                  <a:extLst>
                    <a:ext uri="{9D8B030D-6E8A-4147-A177-3AD203B41FA5}">
                      <a16:colId xmlns:a16="http://schemas.microsoft.com/office/drawing/2014/main" val="720474445"/>
                    </a:ext>
                  </a:extLst>
                </a:gridCol>
                <a:gridCol w="1741890">
                  <a:extLst>
                    <a:ext uri="{9D8B030D-6E8A-4147-A177-3AD203B41FA5}">
                      <a16:colId xmlns:a16="http://schemas.microsoft.com/office/drawing/2014/main" val="206025527"/>
                    </a:ext>
                  </a:extLst>
                </a:gridCol>
                <a:gridCol w="2559621">
                  <a:extLst>
                    <a:ext uri="{9D8B030D-6E8A-4147-A177-3AD203B41FA5}">
                      <a16:colId xmlns:a16="http://schemas.microsoft.com/office/drawing/2014/main" val="29356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Производительность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1С</a:t>
                      </a:r>
                      <a:r>
                        <a:rPr lang="ru-RU" baseline="0" dirty="0" smtClean="0"/>
                        <a:t> Предприятие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Access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5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СУБД (</a:t>
                      </a:r>
                      <a:r>
                        <a:rPr lang="en-US" dirty="0" smtClean="0"/>
                        <a:t>MySQL,</a:t>
                      </a:r>
                      <a:r>
                        <a:rPr lang="en-US" baseline="0" dirty="0" smtClean="0"/>
                        <a:t> MongoDB)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9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 - 1С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1С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платформой 1С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 данных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Многопользовательский доступ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0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041812" cy="183111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Справочники:</a:t>
            </a:r>
          </a:p>
          <a:p>
            <a:pPr lvl="1"/>
            <a:r>
              <a:rPr lang="ru-RU" dirty="0" smtClean="0"/>
              <a:t>Сотрудники</a:t>
            </a:r>
          </a:p>
          <a:p>
            <a:pPr lvl="1"/>
            <a:r>
              <a:rPr lang="ru-RU" dirty="0" smtClean="0"/>
              <a:t>Клиенты</a:t>
            </a:r>
          </a:p>
          <a:p>
            <a:pPr lvl="1"/>
            <a:r>
              <a:rPr lang="ru-RU" dirty="0" smtClean="0"/>
              <a:t>Расход материалов</a:t>
            </a:r>
          </a:p>
          <a:p>
            <a:pPr lvl="1"/>
            <a:r>
              <a:rPr lang="ru-RU" dirty="0" smtClean="0"/>
              <a:t>Инструменты</a:t>
            </a:r>
          </a:p>
          <a:p>
            <a:pPr lvl="1"/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4" y="4071450"/>
            <a:ext cx="3384712" cy="18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Документы:</a:t>
            </a:r>
          </a:p>
          <a:p>
            <a:pPr lvl="1"/>
            <a:r>
              <a:rPr lang="ru-RU" dirty="0" smtClean="0"/>
              <a:t>Заказы</a:t>
            </a:r>
          </a:p>
          <a:p>
            <a:pPr lvl="1"/>
            <a:r>
              <a:rPr lang="ru-RU" dirty="0" smtClean="0"/>
              <a:t>Поступление материалов</a:t>
            </a:r>
          </a:p>
          <a:p>
            <a:pPr lvl="1"/>
            <a:r>
              <a:rPr lang="ru-RU" dirty="0" smtClean="0"/>
              <a:t>Поступление мебели</a:t>
            </a:r>
          </a:p>
          <a:p>
            <a:pPr lvl="1"/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22503" y="2160589"/>
            <a:ext cx="3384712" cy="183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Регистры:</a:t>
            </a:r>
          </a:p>
          <a:p>
            <a:pPr lvl="1"/>
            <a:r>
              <a:rPr lang="ru-RU" dirty="0" smtClean="0"/>
              <a:t>Остаток материалов</a:t>
            </a:r>
          </a:p>
          <a:p>
            <a:pPr lvl="1"/>
            <a:r>
              <a:rPr lang="ru-RU" dirty="0" smtClean="0"/>
              <a:t>Остаток инструментов</a:t>
            </a:r>
          </a:p>
          <a:p>
            <a:pPr lvl="1"/>
            <a:r>
              <a:rPr lang="ru-RU" dirty="0" smtClean="0"/>
              <a:t>Затраты материалов</a:t>
            </a:r>
          </a:p>
          <a:p>
            <a:pPr lvl="1"/>
            <a:r>
              <a:rPr lang="ru-RU" dirty="0" smtClean="0"/>
              <a:t>Затраты на производство</a:t>
            </a:r>
          </a:p>
        </p:txBody>
      </p:sp>
    </p:spTree>
    <p:extLst>
      <p:ext uri="{BB962C8B-B14F-4D97-AF65-F5344CB8AC3E}">
        <p14:creationId xmlns:p14="http://schemas.microsoft.com/office/powerpoint/2010/main" val="109362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приведены примеры таблиц «Справочники»</a:t>
            </a:r>
          </a:p>
          <a:p>
            <a:pPr lvl="1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AAB8E-D6D4-46D7-B2E0-B7E0BC07C0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9720" y="2656919"/>
            <a:ext cx="5171903" cy="1681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2A459-A816-4EA8-BD2F-0704EA05F85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720" y="4607731"/>
            <a:ext cx="4906107" cy="1929961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3071391" y="4351959"/>
            <a:ext cx="234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«Сотрудники»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1813" y="6229915"/>
            <a:ext cx="276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«Расход материалов»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приведены примеры таблиц «Документы»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98F22-8A3D-4E5F-87C8-B2A4971043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3004" y="2664876"/>
            <a:ext cx="4530065" cy="17049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295EF2-BF7C-4776-A3AC-A31314FEEE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288" y="4649340"/>
            <a:ext cx="4626781" cy="1736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6193" y="4341563"/>
            <a:ext cx="315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«Поступление материалов»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4551" y="6391760"/>
            <a:ext cx="300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«Поступление мебели»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Ниже приведён пример таблицы «Регистр»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0118C-20A9-4A99-8BCA-36DFF81DBE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9316" y="2610241"/>
            <a:ext cx="3107324" cy="2788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792" y="5320890"/>
            <a:ext cx="177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 «Остаток»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937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267</Words>
  <Application>Microsoft Office PowerPoint</Application>
  <PresentationFormat>Широкоэкранный</PresentationFormat>
  <Paragraphs>76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Разработка реляционной базы данных для автоматизации предприятия «Мебельная мастерская»</vt:lpstr>
      <vt:lpstr>Введение</vt:lpstr>
      <vt:lpstr>Цель и задача:</vt:lpstr>
      <vt:lpstr>Выбор СУБД - 1С</vt:lpstr>
      <vt:lpstr>Выбор СУБД - 1С</vt:lpstr>
      <vt:lpstr>Структура базы данных</vt:lpstr>
      <vt:lpstr>Справочники</vt:lpstr>
      <vt:lpstr>Документы </vt:lpstr>
      <vt:lpstr>Регистры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реляционной базы данных для автоматизации предприятия «Мебельная мастерская»</dc:title>
  <dc:creator>PYst</dc:creator>
  <cp:lastModifiedBy>PYst</cp:lastModifiedBy>
  <cp:revision>12</cp:revision>
  <dcterms:created xsi:type="dcterms:W3CDTF">2024-12-07T06:20:00Z</dcterms:created>
  <dcterms:modified xsi:type="dcterms:W3CDTF">2024-12-07T07:59:04Z</dcterms:modified>
</cp:coreProperties>
</file>