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90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66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20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4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081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06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9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365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14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323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93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978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04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020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9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5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78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98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52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32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22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96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8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7049D0-E6F5-413B-BFAB-A2A0AFE0649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1755F9-9F6F-4EB3-A85C-BED5DEB9721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2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7593F-57B3-4944-8000-F90CEDAEA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/>
              <a:t>Паттерн «Наблюдатель»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1E01E-A24A-4273-B2AB-7AC60793D218}"/>
              </a:ext>
            </a:extLst>
          </p:cNvPr>
          <p:cNvSpPr txBox="1"/>
          <p:nvPr/>
        </p:nvSpPr>
        <p:spPr>
          <a:xfrm>
            <a:off x="4444481" y="5411354"/>
            <a:ext cx="3303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Выполнил работу студент группы: ИС-22</a:t>
            </a:r>
            <a:r>
              <a:rPr lang="en-US" dirty="0"/>
              <a:t>/</a:t>
            </a:r>
            <a:r>
              <a:rPr lang="ru-RU" dirty="0"/>
              <a:t>9</a:t>
            </a:r>
            <a:r>
              <a:rPr lang="en-US" dirty="0"/>
              <a:t>-</a:t>
            </a:r>
            <a:r>
              <a:rPr lang="ru-RU" dirty="0"/>
              <a:t>П Исламов Линар</a:t>
            </a:r>
          </a:p>
        </p:txBody>
      </p:sp>
    </p:spTree>
    <p:extLst>
      <p:ext uri="{BB962C8B-B14F-4D97-AF65-F5344CB8AC3E}">
        <p14:creationId xmlns:p14="http://schemas.microsoft.com/office/powerpoint/2010/main" val="264860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0B08F-86DD-4BB6-BF6F-CCB17779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паттерн «Наблюдатель»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22246-1BD6-4FB4-92FB-690747BB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«Наблюдатель»</a:t>
            </a:r>
            <a:r>
              <a:rPr lang="en-US" dirty="0"/>
              <a:t>,</a:t>
            </a:r>
            <a:r>
              <a:rPr lang="ru-RU" dirty="0"/>
              <a:t> по другому же «</a:t>
            </a:r>
            <a:r>
              <a:rPr lang="en-US" dirty="0"/>
              <a:t>Observer</a:t>
            </a:r>
            <a:r>
              <a:rPr lang="ru-RU" dirty="0"/>
              <a:t>»</a:t>
            </a:r>
            <a:r>
              <a:rPr lang="en-US" dirty="0"/>
              <a:t> -</a:t>
            </a:r>
            <a:r>
              <a:rPr lang="ru-RU" dirty="0"/>
              <a:t> </a:t>
            </a:r>
            <a:r>
              <a:rPr lang="ru-RU" b="0" i="0" dirty="0">
                <a:effectLst/>
              </a:rPr>
              <a:t>это поведенческий паттерн проектирования, который</a:t>
            </a:r>
            <a:r>
              <a:rPr lang="en-US" dirty="0"/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создаёт механизм подписки, позволяющий одним объектам следить и реагировать на события, происходящие в других объектах. При изменении наблюдаемого объекта автоматически происходит оповещение всех наблюдателей.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85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87289-755A-4326-90A7-AD4F2DEA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используют паттерн «</a:t>
            </a:r>
            <a:r>
              <a:rPr lang="en-US" dirty="0"/>
              <a:t>Observer</a:t>
            </a:r>
            <a:r>
              <a:rPr lang="ru-RU" dirty="0"/>
              <a:t>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A69351-2AC3-4F49-9CCB-251738A5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Когда система состоит из множества классов, объекты которых должны находиться в согласованных состояниях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Когда общая схема взаимодействия объектов предполагает две стороны: одна рассылает сообщения и является главным, другая получает сообщения и реагирует на них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Когда существует один объект, рассылающий сообщения, и множество подписчиков, которые получают сообщения.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30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B3378-B340-4B4D-8A5F-6059F974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797" y="668629"/>
            <a:ext cx="9720072" cy="1156996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паттерна «Наблюдатель»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51E9E3-7B77-48E2-BAD1-2F534D4BC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797" y="1825625"/>
            <a:ext cx="5916146" cy="4351338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E73CC262-83C0-467E-AC8A-ABE59CDB6431}"/>
              </a:ext>
            </a:extLst>
          </p:cNvPr>
          <p:cNvSpPr txBox="1">
            <a:spLocks/>
          </p:cNvSpPr>
          <p:nvPr/>
        </p:nvSpPr>
        <p:spPr>
          <a:xfrm>
            <a:off x="6979298" y="1825625"/>
            <a:ext cx="43745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Наблюдатель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2000" dirty="0"/>
              <a:t>Observer</a:t>
            </a:r>
          </a:p>
          <a:p>
            <a:pPr marL="0" indent="0">
              <a:lnSpc>
                <a:spcPct val="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Тип: Поведенческий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/>
              <a:t>Что это: Определяет зависимость «Один-ко-многим» между объектами так, что когда один объект меняет своё состояние, все зависимые объекты оповещаются и обновляются автоматически.</a:t>
            </a: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endParaRPr lang="en-US" sz="2000" dirty="0"/>
          </a:p>
        </p:txBody>
      </p:sp>
      <p:pic>
        <p:nvPicPr>
          <p:cNvPr id="1030" name="Picture 6" descr="a close up of a man 's face in a circle">
            <a:extLst>
              <a:ext uri="{FF2B5EF4-FFF2-40B4-BE49-F238E27FC236}">
                <a16:creationId xmlns:a16="http://schemas.microsoft.com/office/drawing/2014/main" id="{0E6F73B8-6C53-4220-97CF-B23371833BC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677" y="377501"/>
            <a:ext cx="2391548" cy="236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1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53DD9A5-5A24-4D0A-B15B-5FAAA118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28" y="365125"/>
            <a:ext cx="6651172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Код от паттерна «</a:t>
            </a:r>
            <a:r>
              <a:rPr lang="en-US" sz="4000" dirty="0"/>
              <a:t>Observer</a:t>
            </a:r>
            <a:r>
              <a:rPr lang="ru-RU" sz="4000" dirty="0"/>
              <a:t>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3C3325-F3B1-46EF-9F4E-92F3CC05B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554" y="394789"/>
            <a:ext cx="3318522" cy="6068421"/>
          </a:xfrm>
        </p:spPr>
      </p:pic>
      <p:pic>
        <p:nvPicPr>
          <p:cNvPr id="1030" name="Picture 6" descr="a white cat is holding a can of pepsi in front of a red box .">
            <a:extLst>
              <a:ext uri="{FF2B5EF4-FFF2-40B4-BE49-F238E27FC236}">
                <a16:creationId xmlns:a16="http://schemas.microsoft.com/office/drawing/2014/main" id="{7E0E104E-578F-4C66-A797-A4EBA1A0569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986" y="1790699"/>
            <a:ext cx="4582128" cy="458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6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07DE-92B9-47B5-AB13-BC9A4E55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АЛЬТЕРНАТИВЫ ПАТТЕРНУ «</a:t>
            </a:r>
            <a:r>
              <a:rPr lang="en-US" dirty="0"/>
              <a:t>Observer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7744F6-07EB-47F2-B782-715A64086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«Реактивное программирование» – Данный паттерн </a:t>
            </a:r>
            <a:r>
              <a:rPr lang="ru-RU" b="0" i="0" dirty="0">
                <a:effectLst/>
                <a:latin typeface="SB Sans Text"/>
              </a:rPr>
              <a:t>предлагает подход, основанный на потоках данных, который позволяет легко управлять асинхронными событиями и изменениями состояний. </a:t>
            </a:r>
          </a:p>
          <a:p>
            <a:r>
              <a:rPr lang="ru-RU" dirty="0">
                <a:latin typeface="SB Sans Text"/>
              </a:rPr>
              <a:t>«Издатель – подписчик» </a:t>
            </a:r>
            <a:r>
              <a:rPr lang="ru-RU" dirty="0"/>
              <a:t>–</a:t>
            </a:r>
            <a:r>
              <a:rPr lang="ru-RU" dirty="0">
                <a:latin typeface="SB Sans Text"/>
              </a:rPr>
              <a:t> </a:t>
            </a:r>
            <a:r>
              <a:rPr lang="ru-RU" b="0" i="0" dirty="0">
                <a:effectLst/>
                <a:latin typeface="SB Sans Text"/>
              </a:rPr>
              <a:t>Этот паттерн похож на Observer, но работает через промежуточную систему сообщений. Субъекты публикуют сообщения, а наблюдатели подписываются на интересующие их темы.</a:t>
            </a:r>
          </a:p>
          <a:p>
            <a:r>
              <a:rPr lang="ru-RU" dirty="0">
                <a:latin typeface="SB Sans Text"/>
              </a:rPr>
              <a:t>«</a:t>
            </a:r>
            <a:r>
              <a:rPr lang="ru-RU" i="0" dirty="0">
                <a:effectLst/>
                <a:latin typeface="SB Sans Text"/>
              </a:rPr>
              <a:t>Внедрение зависимостей» </a:t>
            </a:r>
            <a:r>
              <a:rPr lang="ru-RU" dirty="0">
                <a:latin typeface="SB Sans Text"/>
              </a:rPr>
              <a:t>– </a:t>
            </a:r>
            <a:r>
              <a:rPr lang="ru-RU" b="0" i="0" dirty="0">
                <a:effectLst/>
                <a:latin typeface="SB Sans Text"/>
              </a:rPr>
              <a:t>Хотя </a:t>
            </a:r>
            <a:r>
              <a:rPr lang="ru-RU" dirty="0">
                <a:latin typeface="SB Sans Text"/>
              </a:rPr>
              <a:t>данный паттерн</a:t>
            </a:r>
            <a:r>
              <a:rPr lang="ru-RU" b="0" i="0" dirty="0">
                <a:effectLst/>
                <a:latin typeface="SB Sans Text"/>
              </a:rPr>
              <a:t> не является прямым заменителем Observer, он может упростить управление зависимостями и облегчить создание компонентов, реагирующих на события.</a:t>
            </a:r>
            <a:endParaRPr lang="ru-RU" i="0" dirty="0">
              <a:effectLst/>
              <a:latin typeface="SB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377255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4EBAA-3002-4C81-A516-2DB88F32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B0068-74BF-462B-85E1-44C2A9016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SB Sans Text"/>
              </a:rPr>
              <a:t>Паттерн «</a:t>
            </a:r>
            <a:r>
              <a:rPr lang="ru-RU" i="0" dirty="0">
                <a:effectLst/>
                <a:latin typeface="SB Sans Text"/>
              </a:rPr>
              <a:t>Наблюдатель» </a:t>
            </a:r>
            <a:r>
              <a:rPr lang="ru-RU" dirty="0">
                <a:latin typeface="SB Sans Text"/>
              </a:rPr>
              <a:t>-</a:t>
            </a:r>
            <a:r>
              <a:rPr lang="ru-RU" b="0" i="0" dirty="0">
                <a:effectLst/>
                <a:latin typeface="SB Sans Text"/>
              </a:rPr>
              <a:t> является мощным инструментом для реализации событийно-ориентированного программирования и управления зависимостями между объектами.</a:t>
            </a:r>
          </a:p>
          <a:p>
            <a:r>
              <a:rPr lang="ru-RU" dirty="0">
                <a:latin typeface="SB Sans Text"/>
              </a:rPr>
              <a:t>П</a:t>
            </a:r>
            <a:r>
              <a:rPr lang="ru-RU" b="0" i="0" dirty="0">
                <a:effectLst/>
                <a:latin typeface="SB Sans Text"/>
              </a:rPr>
              <a:t>аттерн </a:t>
            </a:r>
            <a:r>
              <a:rPr lang="ru-RU" dirty="0">
                <a:latin typeface="SB Sans Text"/>
              </a:rPr>
              <a:t>«</a:t>
            </a:r>
            <a:r>
              <a:rPr lang="ru-RU" b="0" i="0" dirty="0">
                <a:effectLst/>
                <a:latin typeface="SB Sans Text"/>
              </a:rPr>
              <a:t>Наблюдатель» хорошо подходит для приложений, где требуется динамическое управление зависимостями между компонентами, особенно в GUI-приложениях, системах мониторинга и уведомлениях.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44202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305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SB Sans Text</vt:lpstr>
      <vt:lpstr>Tw Cen MT</vt:lpstr>
      <vt:lpstr>Tw Cen MT Condensed</vt:lpstr>
      <vt:lpstr>Wingdings 3</vt:lpstr>
      <vt:lpstr>YS Text</vt:lpstr>
      <vt:lpstr>Ретро</vt:lpstr>
      <vt:lpstr>Интеграл</vt:lpstr>
      <vt:lpstr>Паттерн «Наблюдатель»</vt:lpstr>
      <vt:lpstr>Что такое паттерн «Наблюдатель»</vt:lpstr>
      <vt:lpstr>Когда используют паттерн «Observer»?</vt:lpstr>
      <vt:lpstr>Структура паттерна «Наблюдатель»</vt:lpstr>
      <vt:lpstr>Код от паттерна «Observer»</vt:lpstr>
      <vt:lpstr>АЛЬТЕРНАТИВЫ ПАТТЕРНУ «Observer»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«Наблюдатель»</dc:title>
  <dc:creator>PYstR22</dc:creator>
  <cp:lastModifiedBy>PYstR22</cp:lastModifiedBy>
  <cp:revision>8</cp:revision>
  <dcterms:created xsi:type="dcterms:W3CDTF">2025-04-09T11:00:11Z</dcterms:created>
  <dcterms:modified xsi:type="dcterms:W3CDTF">2025-04-11T09:35:17Z</dcterms:modified>
</cp:coreProperties>
</file>