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C5550-5CC5-40F2-B229-E0EAA1B42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E29E93-D0CC-4165-B444-AFADF5073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E1B199-E5FE-411A-883E-2E1EF444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81470B-8777-4D02-8010-BB0A4E04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0150C0-DFF7-4DFE-88FC-F7B5CBA4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15E95-AC4D-42C5-8ADE-F1FE22DE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82470D-3879-4672-903D-EE0E1E0C8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060364-2EBD-4CC2-82E8-8BB8D1CE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BB89C6-CFD8-4CB9-92FB-B2A0F1D2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9D54E-01D4-4F41-AB40-A283C8FD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01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09A05F-EDE4-4261-939D-67659E178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4C20B7-E316-45DF-803A-F115681EE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19539-75FC-42C8-A5CD-C0D49D7C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AF6BC-F01B-411C-9130-EC947CBF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5FA85-8A79-4E4A-96E3-2F352C69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8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CE2F6-328D-4A05-9656-0D0FDFF3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913ADE-E4E9-4432-A4EE-9D491C3B1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5C6E81-7265-4CF3-BE72-7C583BA8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252C9E-A4EC-4BB3-B017-6D38F64B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EB612B-7E4B-40ED-9E98-F8DE34CC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29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3818-D29F-4628-9A93-81959DA2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CBED2B-0C8B-4398-8B53-F1F5A6BC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E135B2-1CA7-42C6-A5A5-240FB2B7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256814-10CA-41DD-A9F9-7E242FFF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6C9C12-59F7-4E1F-9516-9964DA5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98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5D75C-182A-48EF-9337-890FB5D2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6668B-7039-40F7-826B-FA988DC35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AA1DDC-0E9B-49AE-8458-5096EE8D7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69D6F9-9D50-48B7-BAC6-57B28E2F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493926-517F-4C0A-BCF7-7204F139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E633FE-7320-43A2-8555-34D13AD8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9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86E87-B36C-4471-99EE-3CC5F4EB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C91A66-B2A3-4C05-89D9-FBC46927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B1C6B9-1999-47EC-9F87-0F5D23BDC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F59493-6DF3-438C-9A2B-E241928FE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97583D-884E-43A8-A04C-E79B2E1E7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BC61EB-653E-43D4-8489-6D54040C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F5DF97-A2ED-4DC4-AE32-65AE87B9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DCE6E7-602C-4F96-90BA-9116F103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7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2285C-A667-4D16-A33A-F1142E28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C43BE3-D05C-4248-BF01-BE68CDAD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F28DB1-0F05-4D46-B503-822CADF9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DB7091-5B7E-4690-856B-16801844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90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0B2EC8-0E94-45B4-A007-341462C6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2DC51D-0A4A-4470-BBBE-C9DBD4BE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6D9E0C-32AE-4689-B2A7-AAB9A752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12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5B9A5-2568-4CAD-A45A-DFD8DF8E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01568-B551-4E83-97E8-7729140A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C34CF-1968-412F-9CC6-8EA907B0F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EE9AE1-67BC-4F94-A428-85BE4827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8B9763-F1FF-42EC-96E3-707C98AD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244D50-650F-4366-B164-934EDDB7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89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D3D1D-614C-41D3-B231-A0F6A51A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C907BB-D80F-4FBC-94F8-43B0FD552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A3A76D-89A8-44AF-8B1E-8BDF2CCA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5FD663-F07F-4926-9E6F-7CA84E50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BE21DA-BEA6-4464-8AB1-FA435902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F8288E-F2C7-4DC4-B75A-07909C07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64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CE8F8-7F62-49A3-861D-C65AE052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C0A05C-7E84-4996-9EBE-08FC267A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F96E8A-18EF-456C-901A-27662A0FE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32B89-58C2-445D-96DF-CA70EFD4B12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855BB-466F-4138-8B0E-81AE48C9D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D6A9E-8BB6-4B55-92CB-0B9172D3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4B98-F2B9-427B-BBA2-C8EF36D8B4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6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DEB95-2D3C-450E-939C-52EFE7C18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Паттерн: Интерфейс-маркер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F313A0-FAD5-433F-AC66-F8B40574C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ИС-22/9-П Хуснутдинов Марат</a:t>
            </a:r>
          </a:p>
        </p:txBody>
      </p:sp>
    </p:spTree>
    <p:extLst>
      <p:ext uri="{BB962C8B-B14F-4D97-AF65-F5344CB8AC3E}">
        <p14:creationId xmlns:p14="http://schemas.microsoft.com/office/powerpoint/2010/main" val="85895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76DBC6D-8982-4BF3-AF61-55CAC423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Интерфейс-маркер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(англ. marker interface pattern) — 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шаблон проектирования, применяемый в языках программирования с проверкой типов во время выполнения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Он предоставляет возможность связать метаданные (интерфейс) с классом даже при отсутствии в языке явной поддержки для метаданных.</a:t>
            </a:r>
          </a:p>
          <a:p>
            <a:pPr marL="0" indent="0" algn="l">
              <a:buNone/>
            </a:pP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использовать эту модель, класс реализует интерфейс («помечается интерфейсом»), а взаимодействующие с классом методы проверяют наличие интерфейса. В отличие от обычного интерфейса, который определяет функциональность (в виде объявлений методов и свойств), которой должен обладать реализуемый класс объектов, важен сам факт обладания класса маркером. Маркер лишь является признаком наличия определённого поведения у объектов класса, помеченного маркером.</a:t>
            </a:r>
          </a:p>
        </p:txBody>
      </p:sp>
    </p:spTree>
    <p:extLst>
      <p:ext uri="{BB962C8B-B14F-4D97-AF65-F5344CB8AC3E}">
        <p14:creationId xmlns:p14="http://schemas.microsoft.com/office/powerpoint/2010/main" val="33680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C994CF-13B3-4786-8044-93E3C403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применения маркеров-интерфейсов в языке программирования Java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интерфейс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Класс должен реализовать этот интерфейс, чтобы показать, что его экземпляры могут быть записаны в ObjectOutputStream.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Другим примером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является интерфейс </a:t>
            </a:r>
            <a:r>
              <a:rPr lang="ru-RU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INamingContainer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определён в .NET Framework. Любой элемент управления, который реализует этот интерфейс, создаёт новое пространство имён, в котором обеспечивается уникальность всех идентификаторов атрибутов дочерних элементов управления в пределах всего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DC5EC0-5EBA-4FEC-BC32-EA4F65F8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524"/>
            <a:ext cx="4242847" cy="6146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 import ABCMeta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Маркерный интерфейс (метакласс)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Marker(metaclass=ABCMeta):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pass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ExampleClass(Marker):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def __init__(self, name):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self.name = name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check_marker(obj):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Проверяем, является ли объект экземпляром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Marker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isinstance(obj, Marker):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print(f"{obj.__class__.__name__}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помечен маркерным интерфейсом.")</a:t>
            </a:r>
          </a:p>
          <a:p>
            <a:pPr marL="0" indent="0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print(f"{obj.__class__.__name__}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помечен маркерным интерфейсом.")</a:t>
            </a:r>
          </a:p>
          <a:p>
            <a:pPr marL="0" indent="0">
              <a:buNone/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example_obj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ExampleClass("Test")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check_marker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example_obj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8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62903D3-D772-4011-BA70-A940B8B7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Преимуществом использования маркера является возможность внести в языки, не поддерживающие 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метаданные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дополнительную информацию об особенностях поведения класса. При этом в некоторых языках, например чтобы извлечь информацию из метаданных требуется больше времени, что при частом использовании отразится на производительности. Так в языке 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 производительности можно сравнивать конструкцию (для проверки поддержки некоторого поведения или особенностей), когда используется интерфейс-маркер: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control is INamingContainer 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конструкцию с использованием 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атрибутов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механизма 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отражения</a:t>
            </a: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1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sz="1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инусов:</a:t>
            </a:r>
          </a:p>
          <a:p>
            <a:pPr marL="0" indent="0" algn="l">
              <a:buNone/>
            </a:pPr>
            <a:r>
              <a:rPr lang="ru-RU" sz="1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Пустые интерфейсы в кодовой базе. Некоторые считают их нечёткими или непонятными по назначению.</a:t>
            </a:r>
          </a:p>
          <a:p>
            <a:pPr marL="0" indent="0" algn="l">
              <a:buNone/>
            </a:pPr>
            <a:r>
              <a:rPr lang="ru-RU" sz="18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требований к реализации методов. Если не обрабатывать это правильно, могут возникнуть ошибки во время выполнения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8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161F90-3136-49CC-95CB-7A9E438A3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85258"/>
            <a:ext cx="5839640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06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422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Паттерн: Интерфейс-маркер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Паттерн: Интерфейс-маркер</dc:title>
  <dc:creator>PYstL21</dc:creator>
  <cp:lastModifiedBy>PYstL21</cp:lastModifiedBy>
  <cp:revision>10</cp:revision>
  <dcterms:created xsi:type="dcterms:W3CDTF">2025-02-21T10:41:13Z</dcterms:created>
  <dcterms:modified xsi:type="dcterms:W3CDTF">2025-02-28T04:50:27Z</dcterms:modified>
</cp:coreProperties>
</file>