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0126B-3C75-D954-44DD-9D7F52BA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0D70C5-D3E4-106B-3D19-77A58D70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D7833-CB71-04B8-F151-2BAB81A3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2D3951-5E95-BA06-413A-85B5A3BB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FD3E0-66D3-BFB2-5335-620AFDF1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2ECE7-103D-ADB4-9F55-354B3500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74033D-E95E-15B8-8411-7152AA4D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6ABCD-368E-0EC5-2F44-558D6A70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8A5B0-324B-472F-E8B3-FD8DFD96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FA562-0643-2A08-54CE-BC9AAC8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2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110C6-56DD-A92F-4969-31AC43D5D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30582D-B19F-048B-4A75-639936BE4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0FCD69-C631-4A51-0D6F-5221A81D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67BD70-2720-C800-ADF4-5238B271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E5D8E-5195-7925-2AF5-A831715A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ABD77-E24A-F52D-1DDB-2BF5B65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5B83A7-1DCB-7214-BAD3-80F9C040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D437C-67C6-16BF-CB02-516EEBCC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5BE63-BFE1-741E-08EC-EE46BD36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00B04-E19B-F8C7-A09B-200EC1E8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6451-B088-2C84-C62D-80149E10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BA281A-7240-84E5-1A1D-C81B516B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48E13-BB66-41F1-C077-C10DB7DD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D7AD5-7D0B-CC20-E281-679EF608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567E2A-AFC2-B604-2174-AC6E6EE2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49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A2953-D59E-E034-3931-1AB12E27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134E8-B161-7E64-937D-AD69BFEC4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95E8CE-7DE3-E5F0-CDF5-E6C56635A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465223-AC89-F7AF-D97A-35605849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A16AD2-9EC3-5C37-3C63-48D9FA13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B98E0-B808-680F-ED94-0CB0AAD8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5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22309-0E8D-69B1-FAB3-BBAE7AB6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7A4DB-D3A8-DC5B-5C26-F2E09ADD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B81CD-AD60-B11A-A1B0-0576372D1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C33C35-87CF-6748-F261-0D2169E5F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A0C8DC-C8C9-D641-FB30-BECBE400D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1627D1-63A0-9742-DAFF-A9E1A320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FE3A20-F641-06D7-C2A9-83EA7B38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0F4BDF-B262-1AA1-4B17-3B92B672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4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C8F3A-E69B-B397-8C88-ED9EDD7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135B9D-A6BC-075F-86EC-7F0E02BA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58B106-C207-21D6-5E15-441833C5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7ABE5D-24D3-A10F-BB91-B9D90318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88573D-0795-5B8A-0AF1-50F8EDD2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A4FBAD-2994-D4C1-E9EC-283009C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62C40-D885-1C71-D3BC-EF519DE5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4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B4D4B-D032-921D-9B31-167931CF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EC67A-1825-6DDF-D7BA-616B4437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2035B-0A24-A16C-3582-4CCBB813F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3EAC77-175A-9D1A-EA75-0324905F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5761E-791D-103D-6DAE-9A69224F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4875EA-0820-03AF-BC13-9EA1A670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CAF43-96F4-EEE3-2B6F-0D26B005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2D49E5-6840-9717-8119-20A222538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D56E4-99E9-4701-81DF-95539115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6BAA3-C2E8-1900-F330-D25BBBFD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666895-EF3E-DBDF-2B4C-1470BE07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497256-ABC2-FFF0-7BE6-04B176FD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0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38573-41AD-AAB6-D0AA-73EA7F2B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969B01-ABDC-6A8D-66AB-61E3938C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DD327-59E3-6F7E-05F6-8EADE219A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5EE7D-B4E3-4E03-9B82-4A50D6E0951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32606-2403-43ED-EB67-31463DF5C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4F231-E12E-91A9-3068-C59E691A6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B5AB3-B7F1-4293-A9DC-3057B7BE9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5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D9FAE49-68D9-94B4-F8BD-22560C56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Паттерн «Итератор»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Iterator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B3F7E90-9383-F25B-2A10-64540246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6888" y="0"/>
            <a:ext cx="3978442" cy="433137"/>
          </a:xfrm>
        </p:spPr>
        <p:txBody>
          <a:bodyPr>
            <a:noAutofit/>
          </a:bodyPr>
          <a:lstStyle/>
          <a:p>
            <a:r>
              <a:rPr lang="ru-RU" sz="2800" dirty="0"/>
              <a:t>ИС 22/9-П Галиев А.А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333DC3-A277-2B57-B82B-C8E02893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6" y="3509963"/>
            <a:ext cx="3393908" cy="242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49FE0-0CEA-1DF4-CD74-6FED31AF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 </a:t>
            </a:r>
            <a:r>
              <a:rPr lang="en-US" dirty="0"/>
              <a:t>(Iterator)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512BD-2BBA-A8DF-0567-A7FF6A59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Это поведенческий паттерн проектирования, который предоставляет способ последовательного доступа к элементам коллекции без раскрытия её внутренней структуры.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dirty="0"/>
              <a:t>Позволяет перебирать элементы разных структур данных (списки, деревья, графы) единым способом.</a:t>
            </a:r>
          </a:p>
        </p:txBody>
      </p:sp>
    </p:spTree>
    <p:extLst>
      <p:ext uri="{BB962C8B-B14F-4D97-AF65-F5344CB8AC3E}">
        <p14:creationId xmlns:p14="http://schemas.microsoft.com/office/powerpoint/2010/main" val="392850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68188-927E-7CCC-6464-697BD15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 «Итератор»?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91E91-C8F2-0EB9-5044-F204D02D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ru-RU" dirty="0"/>
              <a:t>Итератор применяется, когда: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2800" dirty="0"/>
              <a:t>У вас есть сложная структура данных, и вы хотите скрыть от клиента детали её реализации (из-за сложности или вопросов безопасности).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2800" dirty="0"/>
              <a:t>Требуется скрыть сложность внутренней структуры данных.</a:t>
            </a:r>
          </a:p>
          <a:p>
            <a:pPr lvl="1">
              <a:lnSpc>
                <a:spcPct val="160000"/>
              </a:lnSpc>
              <a:buFont typeface="Times New Roman" panose="02020603050405020304" pitchFamily="18" charset="0"/>
              <a:buChar char="-"/>
            </a:pPr>
            <a:r>
              <a:rPr lang="ru-RU" sz="2800" dirty="0"/>
              <a:t>Необходима поддержка разных способов обхода (например, в прямом и обратном порядке).</a:t>
            </a:r>
          </a:p>
        </p:txBody>
      </p:sp>
    </p:spTree>
    <p:extLst>
      <p:ext uri="{BB962C8B-B14F-4D97-AF65-F5344CB8AC3E}">
        <p14:creationId xmlns:p14="http://schemas.microsoft.com/office/powerpoint/2010/main" val="306002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81498-3E4F-F363-17BD-14EB85DD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63A0E9-3FE8-35DF-066C-3EB9225F1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3383"/>
            <a:ext cx="5660858" cy="54035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8D50E3-D003-1A11-31AB-4E330B12A27B}"/>
              </a:ext>
            </a:extLst>
          </p:cNvPr>
          <p:cNvSpPr txBox="1"/>
          <p:nvPr/>
        </p:nvSpPr>
        <p:spPr>
          <a:xfrm>
            <a:off x="7251192" y="464703"/>
            <a:ext cx="4102608" cy="613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В этом примере NumberIterator — это пользовательский итератор, который перебирает список чисел. Метод __next__() возвращает следующее число в списке и генерирует исключение StopIteration при отсутствии чисел для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2560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200F2-1346-3211-C8F6-5DE845FB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UML</a:t>
            </a:r>
            <a:r>
              <a:rPr lang="ru-RU" dirty="0">
                <a:solidFill>
                  <a:schemeClr val="bg1"/>
                </a:solidFill>
              </a:rPr>
              <a:t>-Диаграмма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4E51A1-C1FA-C473-2BC2-501D16C5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779" t="3760" r="6885"/>
          <a:stretch/>
        </p:blipFill>
        <p:spPr>
          <a:xfrm>
            <a:off x="4981073" y="0"/>
            <a:ext cx="4676273" cy="6858014"/>
          </a:xfrm>
        </p:spPr>
      </p:pic>
    </p:spTree>
    <p:extLst>
      <p:ext uri="{BB962C8B-B14F-4D97-AF65-F5344CB8AC3E}">
        <p14:creationId xmlns:p14="http://schemas.microsoft.com/office/powerpoint/2010/main" val="100319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69954-8E69-E416-4870-554D4B59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6406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62928-B10E-8CD7-3347-E3F9C567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957429"/>
          </a:xfrm>
        </p:spPr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Упрощает код клиента, скрывая детали реализации коллекции.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Позволяет реализовать разные алгоритмы обхода (например, рекурсивный обход дерева).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Поддерживает принцип единственной ответственности (SRP).</a:t>
            </a:r>
          </a:p>
          <a:p>
            <a:r>
              <a:rPr lang="ru-RU" dirty="0"/>
              <a:t>Недостатки: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Избыточен для простых коллекций (например, массивов).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Может снижать производительность из-за дополнительных вызовов методов.</a:t>
            </a:r>
          </a:p>
          <a:p>
            <a:r>
              <a:rPr lang="ru-RU" dirty="0"/>
              <a:t>Когда применять?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В библиотеках для работы с коллекциями (например, </a:t>
            </a:r>
            <a:r>
              <a:rPr lang="ru-RU" dirty="0" err="1"/>
              <a:t>list</a:t>
            </a:r>
            <a:r>
              <a:rPr lang="ru-RU" dirty="0"/>
              <a:t>, </a:t>
            </a:r>
            <a:r>
              <a:rPr lang="ru-RU" dirty="0" err="1"/>
              <a:t>dict</a:t>
            </a:r>
            <a:r>
              <a:rPr lang="ru-RU" dirty="0"/>
              <a:t> в Python).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В алгоритмах обхода сложных структур (деревья, графы).</a:t>
            </a:r>
          </a:p>
          <a:p>
            <a:pPr lvl="1">
              <a:buFont typeface="Times New Roman" panose="02020603050405020304" pitchFamily="18" charset="0"/>
              <a:buChar char="-"/>
            </a:pPr>
            <a:r>
              <a:rPr lang="ru-RU" dirty="0"/>
              <a:t>В системах, где требуется единый интерфейс для разных типов данных.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606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238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Тема Office</vt:lpstr>
      <vt:lpstr>Паттерн «Итератор»    Iterator</vt:lpstr>
      <vt:lpstr>Паттерн «Итератор» (Iterator)</vt:lpstr>
      <vt:lpstr>Где используется «Итератор»?</vt:lpstr>
      <vt:lpstr>Пример кода</vt:lpstr>
      <vt:lpstr>UML-Диаграмма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1</dc:creator>
  <cp:lastModifiedBy>User 1</cp:lastModifiedBy>
  <cp:revision>4</cp:revision>
  <dcterms:created xsi:type="dcterms:W3CDTF">2025-04-02T16:26:14Z</dcterms:created>
  <dcterms:modified xsi:type="dcterms:W3CDTF">2025-04-14T12:52:42Z</dcterms:modified>
</cp:coreProperties>
</file>