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4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77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0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19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334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91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314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6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80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79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92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0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14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03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04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932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A3E8B0-42FD-42BC-BC55-D2347A2D55B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CE554-DACB-4DDC-B631-B4AB65D84A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12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en-US" dirty="0"/>
              <a:t>Event Listener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Архитектурный паттерн для реагирующих систем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70673" y="6368143"/>
            <a:ext cx="24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Атаев ИС/22-9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85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</a:t>
            </a:r>
            <a:r>
              <a:rPr lang="en-US" b="1" dirty="0"/>
              <a:t>Event Listener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Поведенческий паттерн проектирования:</a:t>
            </a:r>
            <a:r>
              <a:rPr lang="ru-RU" dirty="0"/>
              <a:t> определяет отношение «один ко многим» между объектами.</a:t>
            </a:r>
          </a:p>
          <a:p>
            <a:r>
              <a:rPr lang="ru-RU" b="1" dirty="0"/>
              <a:t>Цель:</a:t>
            </a:r>
            <a:endParaRPr lang="ru-RU" dirty="0"/>
          </a:p>
          <a:p>
            <a:pPr lvl="1"/>
            <a:r>
              <a:rPr lang="ru-RU" dirty="0"/>
              <a:t>Автоматически оповещать и обновлять зависящие объекты при изменении состояния одного объекта.</a:t>
            </a:r>
          </a:p>
          <a:p>
            <a:pPr lvl="1"/>
            <a:r>
              <a:rPr lang="ru-RU" dirty="0"/>
              <a:t>Обеспечить слабую связанность между объектами.</a:t>
            </a:r>
          </a:p>
          <a:p>
            <a:pPr lvl="1"/>
            <a:r>
              <a:rPr lang="ru-RU" dirty="0"/>
              <a:t>Позволить динамически добавлять/удалять объекты.</a:t>
            </a:r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82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Ключевые Компоненты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err="1"/>
              <a:t>Subject</a:t>
            </a:r>
            <a:r>
              <a:rPr lang="ru-RU" b="1" dirty="0"/>
              <a:t> (Издатель, </a:t>
            </a:r>
            <a:r>
              <a:rPr lang="ru-RU" b="1" dirty="0" err="1"/>
              <a:t>Observable</a:t>
            </a:r>
            <a:r>
              <a:rPr lang="ru-RU" b="1" dirty="0"/>
              <a:t>):</a:t>
            </a:r>
            <a:endParaRPr lang="ru-RU" dirty="0"/>
          </a:p>
          <a:p>
            <a:pPr lvl="1"/>
            <a:r>
              <a:rPr lang="ru-RU" dirty="0"/>
              <a:t>Поддерживает список подписчиков (</a:t>
            </a:r>
            <a:r>
              <a:rPr lang="ru-RU" dirty="0" err="1"/>
              <a:t>Observers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Оповещает подписчиков об изменениях состояния.</a:t>
            </a:r>
          </a:p>
          <a:p>
            <a:pPr lvl="1"/>
            <a:r>
              <a:rPr lang="ru-RU" b="1" dirty="0"/>
              <a:t>Не знает конкретные классы </a:t>
            </a:r>
            <a:r>
              <a:rPr lang="ru-RU" b="1" dirty="0" err="1"/>
              <a:t>Observers</a:t>
            </a:r>
            <a:r>
              <a:rPr lang="ru-RU" b="1" dirty="0"/>
              <a:t>!</a:t>
            </a:r>
            <a:endParaRPr lang="ru-RU" dirty="0"/>
          </a:p>
          <a:p>
            <a:r>
              <a:rPr lang="ru-RU" b="1" dirty="0" err="1"/>
              <a:t>Observer</a:t>
            </a:r>
            <a:r>
              <a:rPr lang="ru-RU" b="1" dirty="0"/>
              <a:t> (Слушатель, </a:t>
            </a:r>
            <a:r>
              <a:rPr lang="ru-RU" b="1" dirty="0" err="1"/>
              <a:t>Listener</a:t>
            </a:r>
            <a:r>
              <a:rPr lang="ru-RU" b="1" dirty="0"/>
              <a:t>):</a:t>
            </a:r>
            <a:endParaRPr lang="ru-RU" dirty="0"/>
          </a:p>
          <a:p>
            <a:pPr lvl="1"/>
            <a:r>
              <a:rPr lang="ru-RU" dirty="0"/>
              <a:t>Интерфейс, который должны реализовывать подписчики.</a:t>
            </a:r>
          </a:p>
          <a:p>
            <a:pPr lvl="1"/>
            <a:r>
              <a:rPr lang="ru-RU" dirty="0"/>
              <a:t>Получает уведомление от </a:t>
            </a:r>
            <a:r>
              <a:rPr lang="ru-RU" dirty="0" err="1"/>
              <a:t>Subject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Выполняет соответствующие действия.</a:t>
            </a:r>
          </a:p>
          <a:p>
            <a:r>
              <a:rPr lang="ru-RU" b="1" dirty="0" err="1"/>
              <a:t>Concrete</a:t>
            </a:r>
            <a:r>
              <a:rPr lang="ru-RU" b="1" dirty="0"/>
              <a:t> </a:t>
            </a:r>
            <a:r>
              <a:rPr lang="ru-RU" b="1" dirty="0" err="1"/>
              <a:t>Observer</a:t>
            </a:r>
            <a:r>
              <a:rPr lang="ru-RU" b="1" dirty="0"/>
              <a:t> (Конкретный Слушатель):</a:t>
            </a:r>
            <a:endParaRPr lang="ru-RU" dirty="0"/>
          </a:p>
          <a:p>
            <a:pPr lvl="1"/>
            <a:r>
              <a:rPr lang="ru-RU" dirty="0"/>
              <a:t>Класс, реализующий интерфейс </a:t>
            </a:r>
            <a:r>
              <a:rPr lang="ru-RU" dirty="0" err="1"/>
              <a:t>Observer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Содержит логику обработки уведомлений.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55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 Преимущества</a:t>
            </a:r>
            <a:br>
              <a:rPr lang="ru-RU" b="1" dirty="0"/>
            </a:b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Слабая Связанность:</a:t>
            </a:r>
            <a:r>
              <a:rPr lang="ru-RU" dirty="0"/>
              <a:t> Независимость </a:t>
            </a:r>
            <a:r>
              <a:rPr lang="ru-RU" dirty="0" err="1"/>
              <a:t>Subject</a:t>
            </a:r>
            <a:r>
              <a:rPr lang="ru-RU" dirty="0"/>
              <a:t> и </a:t>
            </a:r>
            <a:r>
              <a:rPr lang="ru-RU" dirty="0" err="1"/>
              <a:t>Observers</a:t>
            </a:r>
            <a:r>
              <a:rPr lang="ru-RU" dirty="0"/>
              <a:t>.</a:t>
            </a:r>
          </a:p>
          <a:p>
            <a:r>
              <a:rPr lang="ru-RU" b="1" dirty="0"/>
              <a:t>Масштабируемость:</a:t>
            </a:r>
            <a:r>
              <a:rPr lang="ru-RU" dirty="0"/>
              <a:t> Легко добавить новых </a:t>
            </a:r>
            <a:r>
              <a:rPr lang="ru-RU" dirty="0" err="1"/>
              <a:t>Observers</a:t>
            </a:r>
            <a:r>
              <a:rPr lang="ru-RU" dirty="0"/>
              <a:t>.</a:t>
            </a:r>
          </a:p>
          <a:p>
            <a:r>
              <a:rPr lang="ru-RU" b="1" dirty="0"/>
              <a:t>Гибкость:</a:t>
            </a:r>
            <a:r>
              <a:rPr lang="ru-RU" dirty="0"/>
              <a:t> </a:t>
            </a:r>
            <a:r>
              <a:rPr lang="ru-RU" dirty="0" err="1"/>
              <a:t>Observers</a:t>
            </a:r>
            <a:r>
              <a:rPr lang="ru-RU" dirty="0"/>
              <a:t> могут реагировать по-разному.</a:t>
            </a:r>
          </a:p>
          <a:p>
            <a:r>
              <a:rPr lang="ru-RU" b="1" dirty="0"/>
              <a:t>Повторное Использование:</a:t>
            </a:r>
            <a:r>
              <a:rPr lang="ru-RU" dirty="0"/>
              <a:t> Компоненты можно использовать в разных контекстах.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27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Сложность отладки:</a:t>
            </a:r>
            <a:r>
              <a:rPr lang="ru-RU" dirty="0"/>
              <a:t> асинхронные вызовы могут усложнять отладку.</a:t>
            </a:r>
          </a:p>
          <a:p>
            <a:r>
              <a:rPr lang="ru-RU" b="1" dirty="0"/>
              <a:t>Производительность:</a:t>
            </a:r>
            <a:r>
              <a:rPr lang="ru-RU" dirty="0"/>
              <a:t> Оповещение множества </a:t>
            </a:r>
            <a:r>
              <a:rPr lang="ru-RU" dirty="0" err="1"/>
              <a:t>Observers</a:t>
            </a:r>
            <a:r>
              <a:rPr lang="ru-RU" dirty="0"/>
              <a:t> может быть затратным.</a:t>
            </a:r>
          </a:p>
          <a:p>
            <a:r>
              <a:rPr lang="ru-RU" b="1" dirty="0"/>
              <a:t>Гонка данных:</a:t>
            </a:r>
            <a:r>
              <a:rPr lang="ru-RU" dirty="0"/>
              <a:t> необходимо соблюдать осторожность при одновременном изменении объекта несколькими наблюдателями.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99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Применения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Пользовательский интерфейс (UI):</a:t>
            </a:r>
            <a:r>
              <a:rPr lang="ru-RU" dirty="0"/>
              <a:t> кнопки, поля ввода, списки, реагирующие на действия пользователя.</a:t>
            </a:r>
          </a:p>
          <a:p>
            <a:r>
              <a:rPr lang="ru-RU" b="1" dirty="0"/>
              <a:t>Системы публикации/подписки (</a:t>
            </a:r>
            <a:r>
              <a:rPr lang="ru-RU" b="1" dirty="0" err="1"/>
              <a:t>Pub</a:t>
            </a:r>
            <a:r>
              <a:rPr lang="ru-RU" b="1" dirty="0"/>
              <a:t>/</a:t>
            </a:r>
            <a:r>
              <a:rPr lang="ru-RU" b="1" dirty="0" err="1"/>
              <a:t>Sub</a:t>
            </a:r>
            <a:r>
              <a:rPr lang="ru-RU" b="1" dirty="0"/>
              <a:t>):</a:t>
            </a:r>
            <a:r>
              <a:rPr lang="ru-RU" dirty="0"/>
              <a:t> новостные каналы, рассылки.</a:t>
            </a:r>
          </a:p>
          <a:p>
            <a:r>
              <a:rPr lang="ru-RU" b="1" dirty="0"/>
              <a:t>Мониторинг Системы:</a:t>
            </a:r>
            <a:r>
              <a:rPr lang="ru-RU" dirty="0"/>
              <a:t> Отслеживание загрузки CPU, памяти.</a:t>
            </a:r>
          </a:p>
          <a:p>
            <a:r>
              <a:rPr lang="ru-RU" b="1" dirty="0"/>
              <a:t>MVC (модель-представление-контроллер):</a:t>
            </a:r>
            <a:r>
              <a:rPr lang="ru-RU" dirty="0"/>
              <a:t> модель уведомляет представление об изменениях.</a:t>
            </a:r>
          </a:p>
          <a:p>
            <a:r>
              <a:rPr lang="ru-RU" b="1" dirty="0"/>
              <a:t>События DOM в </a:t>
            </a:r>
            <a:r>
              <a:rPr lang="ru-RU" b="1" dirty="0" err="1"/>
              <a:t>JavaScript</a:t>
            </a:r>
            <a:r>
              <a:rPr lang="ru-RU" b="1" dirty="0"/>
              <a:t>:</a:t>
            </a:r>
            <a:r>
              <a:rPr lang="ru-RU" dirty="0"/>
              <a:t> обработка кликов, наведений мыши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035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428070"/>
            <a:ext cx="10734903" cy="5099050"/>
          </a:xfrm>
        </p:spPr>
      </p:pic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 </a:t>
            </a:r>
            <a:r>
              <a:rPr lang="ru-RU" sz="3200" b="1" dirty="0"/>
              <a:t>Пример Псевдокода (</a:t>
            </a:r>
            <a:r>
              <a:rPr lang="en-US" sz="3200" b="1" dirty="0" smtClean="0"/>
              <a:t>Subject</a:t>
            </a:r>
            <a:r>
              <a:rPr lang="ru-RU" sz="3200" b="1" dirty="0" smtClean="0"/>
              <a:t> </a:t>
            </a:r>
            <a:r>
              <a:rPr lang="en-US" sz="3200" b="1" dirty="0"/>
              <a:t>&amp; Observer)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165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Объяснение: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46111" y="1436915"/>
            <a:ext cx="8946541" cy="5290457"/>
          </a:xfrm>
        </p:spPr>
        <p:txBody>
          <a:bodyPr>
            <a:normAutofit/>
          </a:bodyPr>
          <a:lstStyle/>
          <a:p>
            <a:r>
              <a:rPr lang="ru-RU" dirty="0" err="1"/>
              <a:t>pydispatch.dispatcher</a:t>
            </a:r>
            <a:r>
              <a:rPr lang="ru-RU" dirty="0"/>
              <a:t>: Предоставляет механизм для отправки и получения сигналов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/>
              <a:t>TEMPERATURE_CHANGED: Константа, определяющая имя сигнала </a:t>
            </a:r>
            <a:endParaRPr lang="en-US" dirty="0"/>
          </a:p>
          <a:p>
            <a:r>
              <a:rPr lang="ru-RU" dirty="0" err="1" smtClean="0"/>
              <a:t>TemperatureSensor</a:t>
            </a:r>
            <a:r>
              <a:rPr lang="ru-RU" dirty="0"/>
              <a:t>: Отправляет сигнал TEMPERATURE_CHANGED при изменении температуры, используя </a:t>
            </a:r>
            <a:r>
              <a:rPr lang="ru-RU" dirty="0" err="1"/>
              <a:t>dispatcher.send</a:t>
            </a:r>
            <a:r>
              <a:rPr lang="ru-RU" dirty="0"/>
              <a:t>. В </a:t>
            </a:r>
            <a:r>
              <a:rPr lang="ru-RU" dirty="0" err="1"/>
              <a:t>dispatcher.send</a:t>
            </a:r>
            <a:r>
              <a:rPr lang="ru-RU" dirty="0"/>
              <a:t> указывается </a:t>
            </a:r>
            <a:r>
              <a:rPr lang="ru-RU" dirty="0" err="1"/>
              <a:t>signal</a:t>
            </a:r>
            <a:r>
              <a:rPr lang="ru-RU" dirty="0"/>
              <a:t> (имя события), </a:t>
            </a:r>
            <a:r>
              <a:rPr lang="ru-RU" dirty="0" err="1"/>
              <a:t>sender</a:t>
            </a:r>
            <a:r>
              <a:rPr lang="ru-RU" dirty="0"/>
              <a:t> (объект, отправивший сигнал) и любые дополнительные данные </a:t>
            </a:r>
            <a:endParaRPr lang="en-US" dirty="0" smtClean="0"/>
          </a:p>
          <a:p>
            <a:r>
              <a:rPr lang="ru-RU" dirty="0" err="1" smtClean="0"/>
              <a:t>display_temperature</a:t>
            </a:r>
            <a:r>
              <a:rPr lang="ru-RU" dirty="0" smtClean="0"/>
              <a:t> </a:t>
            </a:r>
            <a:r>
              <a:rPr lang="ru-RU" dirty="0"/>
              <a:t>и </a:t>
            </a:r>
            <a:r>
              <a:rPr lang="ru-RU" dirty="0" err="1"/>
              <a:t>check_temperature_alarm</a:t>
            </a:r>
            <a:r>
              <a:rPr lang="ru-RU" dirty="0"/>
              <a:t>: Функции-наблюдатели, которые принимают </a:t>
            </a:r>
            <a:r>
              <a:rPr lang="ru-RU" dirty="0" err="1"/>
              <a:t>sender</a:t>
            </a:r>
            <a:r>
              <a:rPr lang="ru-RU" dirty="0"/>
              <a:t> и другие данные, отправленные с сигналом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 </a:t>
            </a:r>
            <a:r>
              <a:rPr lang="ru-RU" dirty="0" err="1"/>
              <a:t>dispatcher.connect</a:t>
            </a:r>
            <a:r>
              <a:rPr lang="ru-RU" dirty="0"/>
              <a:t>: Используется для регистрации функций-наблюдателей за определенным сигналом. Когда сигнал отправляется, все зарегистрированные функции будут вызваны.</a:t>
            </a:r>
          </a:p>
        </p:txBody>
      </p:sp>
    </p:spTree>
    <p:extLst>
      <p:ext uri="{BB962C8B-B14F-4D97-AF65-F5344CB8AC3E}">
        <p14:creationId xmlns:p14="http://schemas.microsoft.com/office/powerpoint/2010/main" val="13479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Выводы</a:t>
            </a:r>
            <a:br>
              <a:rPr lang="ru-RU" b="1" dirty="0"/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2052918"/>
            <a:ext cx="10049853" cy="5147982"/>
          </a:xfrm>
        </p:spPr>
        <p:txBody>
          <a:bodyPr/>
          <a:lstStyle/>
          <a:p>
            <a:r>
              <a:rPr lang="ru-RU" dirty="0"/>
              <a:t>Паттерн </a:t>
            </a:r>
            <a:r>
              <a:rPr lang="ru-RU" dirty="0" err="1"/>
              <a:t>Event</a:t>
            </a:r>
            <a:r>
              <a:rPr lang="ru-RU" dirty="0"/>
              <a:t> </a:t>
            </a:r>
            <a:r>
              <a:rPr lang="ru-RU" dirty="0" err="1"/>
              <a:t>Listener</a:t>
            </a:r>
            <a:r>
              <a:rPr lang="ru-RU" dirty="0"/>
              <a:t> (</a:t>
            </a:r>
            <a:r>
              <a:rPr lang="ru-RU" dirty="0" err="1"/>
              <a:t>Observer</a:t>
            </a:r>
            <a:r>
              <a:rPr lang="ru-RU" dirty="0"/>
              <a:t>) обеспечивает слабую связанность.</a:t>
            </a:r>
          </a:p>
          <a:p>
            <a:r>
              <a:rPr lang="ru-RU" dirty="0"/>
              <a:t>Полезен для создания интерактивных и реагирующих систем.</a:t>
            </a:r>
          </a:p>
          <a:p>
            <a:r>
              <a:rPr lang="ru-RU" dirty="0"/>
              <a:t>Помогает создавать модульный и поддерживаемый код.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806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392</Words>
  <Application>Microsoft Office PowerPoint</Application>
  <PresentationFormat>Широкоэкранный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Паттерн Event Listener</vt:lpstr>
      <vt:lpstr>Что такое Event Listener </vt:lpstr>
      <vt:lpstr> Ключевые Компоненты </vt:lpstr>
      <vt:lpstr> Преимущества  </vt:lpstr>
      <vt:lpstr>Недостатки </vt:lpstr>
      <vt:lpstr>Примеры Применения </vt:lpstr>
      <vt:lpstr> Пример Псевдокода (Subject &amp; Observer) </vt:lpstr>
      <vt:lpstr>Объяснение:</vt:lpstr>
      <vt:lpstr>Ключевые Выводы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Event Listener</dc:title>
  <dc:creator>PYst</dc:creator>
  <cp:lastModifiedBy>PYst</cp:lastModifiedBy>
  <cp:revision>3</cp:revision>
  <dcterms:created xsi:type="dcterms:W3CDTF">2025-03-21T09:56:22Z</dcterms:created>
  <dcterms:modified xsi:type="dcterms:W3CDTF">2025-03-21T10:50:50Z</dcterms:modified>
</cp:coreProperties>
</file>