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3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Poin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1554236"/>
            <a:ext cx="7315200" cy="78701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92000"/>
              </a:lnSpc>
              <a:spcBef>
                <a:spcPts val="375"/>
              </a:spcBef>
              <a:buNone/>
            </a:pP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Разработка р</a:t>
            </a:r>
            <a:r>
              <a:rPr lang="en-US" sz="21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еляционн</a:t>
            </a: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ой</a:t>
            </a:r>
            <a:r>
              <a:rPr lang="en-US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баз</a:t>
            </a: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ы</a:t>
            </a:r>
            <a:r>
              <a:rPr lang="en-US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данных</a:t>
            </a: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 для автоматизации предприятия</a:t>
            </a:r>
            <a:r>
              <a:rPr lang="en-US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«Мебельная мастерская»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98575" y="2638572"/>
            <a:ext cx="6546850" cy="3905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Курсовая работа «МДК 11.01 Технология разработки и защиты баз данных»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0361" y="3751693"/>
            <a:ext cx="3723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работу студент группы: ИС-22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9-П Исламов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Линар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Туманов Д. И.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1554236"/>
            <a:ext cx="7315200" cy="78701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92000"/>
              </a:lnSpc>
              <a:spcBef>
                <a:spcPts val="375"/>
              </a:spcBef>
              <a:buNone/>
            </a:pP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Разработка р</a:t>
            </a:r>
            <a:r>
              <a:rPr lang="en-US" sz="21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еляционн</a:t>
            </a: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ой</a:t>
            </a:r>
            <a:r>
              <a:rPr lang="en-US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баз</a:t>
            </a: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ы</a:t>
            </a:r>
            <a:r>
              <a:rPr lang="en-US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данных</a:t>
            </a: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 для автоматизации предприятия</a:t>
            </a:r>
            <a:r>
              <a:rPr lang="en-US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«Мебельная мастерская»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98575" y="2341246"/>
            <a:ext cx="6546850" cy="3905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92000"/>
              </a:lnSpc>
              <a:spcBef>
                <a:spcPts val="375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Курсовая работа «МДК 11.01 Технология разработки и защиты баз данных»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0158" y="3722908"/>
            <a:ext cx="3703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работу студент группы: ИС-22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9-П Исламов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Линар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Туманов Д. И.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828361" y="623724"/>
            <a:ext cx="7401239" cy="4471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Акту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а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льность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23871" y="3951238"/>
            <a:ext cx="7315200" cy="4047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1117572"/>
            <a:ext cx="7338632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реляционных баз данных для автоматизации предприятия «Мебельная мастерская» обусловлена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ключевыми факторами, влияющих на эффективность управления бизнесом и повышение конкурентоспособности компании на рынке.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Задачи работы</a:t>
            </a:r>
            <a:r>
              <a:rPr lang="ru-RU" sz="1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:</a:t>
            </a:r>
            <a:endParaRPr lang="ru-RU" sz="14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76213" indent="-176213">
              <a:buFont typeface="+mj-lt"/>
              <a:buAutoNum type="arabicPeriod"/>
              <a:tabLst>
                <a:tab pos="176213" algn="l"/>
              </a:tabLst>
            </a:pPr>
            <a:r>
              <a:rPr lang="ru-RU" sz="1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Выполнить </a:t>
            </a:r>
            <a:r>
              <a:rPr lang="ru-RU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описание и анализ предметной области;</a:t>
            </a:r>
          </a:p>
          <a:p>
            <a:pPr marL="176213" indent="-176213">
              <a:buFont typeface="+mj-lt"/>
              <a:buAutoNum type="arabicPeriod"/>
              <a:tabLst>
                <a:tab pos="176213" algn="l"/>
              </a:tabLst>
            </a:pPr>
            <a:r>
              <a:rPr lang="ru-RU" sz="1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Описать </a:t>
            </a:r>
            <a:r>
              <a:rPr lang="ru-RU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методы логического проектирования и выполнить его;</a:t>
            </a:r>
          </a:p>
          <a:p>
            <a:pPr marL="176213" indent="-176213">
              <a:buFont typeface="+mj-lt"/>
              <a:buAutoNum type="arabicPeriod"/>
              <a:tabLst>
                <a:tab pos="176213" algn="l"/>
              </a:tabLst>
            </a:pPr>
            <a:r>
              <a:rPr lang="ru-RU" sz="1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Выполнить </a:t>
            </a:r>
            <a:r>
              <a:rPr lang="ru-RU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выбор СУБД для разработки базы данных, а также и других типов </a:t>
            </a:r>
            <a:r>
              <a:rPr lang="en-US" sz="1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</a:t>
            </a:r>
            <a:r>
              <a:rPr lang="ru-RU" sz="1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инструментального </a:t>
            </a:r>
            <a:r>
              <a:rPr lang="ru-RU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ПО;</a:t>
            </a:r>
          </a:p>
          <a:p>
            <a:pPr marL="176213" indent="-176213">
              <a:buFont typeface="+mj-lt"/>
              <a:buAutoNum type="arabicPeriod"/>
              <a:tabLst>
                <a:tab pos="176213" algn="l"/>
              </a:tabLst>
            </a:pPr>
            <a:r>
              <a:rPr lang="ru-RU" sz="1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Реализовать </a:t>
            </a:r>
            <a:r>
              <a:rPr lang="ru-RU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физическую модель базы данных</a:t>
            </a:r>
            <a:r>
              <a:rPr lang="ru-RU" sz="1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  <a:endParaRPr lang="en-US" sz="14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76213" indent="-176213">
              <a:buFont typeface="+mj-lt"/>
              <a:buAutoNum type="arabicPeriod"/>
              <a:tabLst>
                <a:tab pos="176213" algn="l"/>
              </a:tabLst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Цель курсовой работы</a:t>
            </a:r>
            <a:r>
              <a:rPr lang="ru-RU" sz="1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Создание </a:t>
            </a:r>
            <a:r>
              <a:rPr lang="ru-RU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реляционной базы данных 1С </a:t>
            </a:r>
            <a:r>
              <a:rPr lang="ru-RU" sz="1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«Мебельная мастерская»</a:t>
            </a:r>
            <a:endParaRPr lang="ru-RU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>
              <a:tabLst>
                <a:tab pos="176213" algn="l"/>
              </a:tabLst>
            </a:pPr>
            <a:endParaRPr lang="ru-RU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73183" y="1000689"/>
            <a:ext cx="7315200" cy="251844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Федеральный закон "Об информации, информационных технологиях и о защите информации" от 27.07.2006 N 149-ФЗ (последняя редакция)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/>
                <a:ea typeface="Times New Roman"/>
                <a:cs typeface="Times New Roman"/>
              </a:rPr>
              <a:t>Федеральный закон от 27.07.2006 № 152-ФЗ «О персональных данных»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/>
                <a:ea typeface="Times New Roman"/>
                <a:cs typeface="Times New Roman"/>
              </a:rPr>
              <a:t> «</a:t>
            </a:r>
            <a:r>
              <a:rPr lang="ru-RU" sz="1400" dirty="0">
                <a:latin typeface="Times New Roman"/>
                <a:ea typeface="Times New Roman"/>
                <a:cs typeface="Times New Roman"/>
              </a:rPr>
              <a:t>Сборник лабораторных работ 1С:Предприятие 8» — учебное пособие, направленное на освоение платформы 1С. Сборник включает практические задания по созданию справочников, документов, отчетов и других объектов конфигурации, что способствует развитию навыков автоматизации учета</a:t>
            </a:r>
            <a:r>
              <a:rPr lang="ru-RU" sz="1400" dirty="0" smtClean="0">
                <a:latin typeface="Times New Roman"/>
                <a:ea typeface="Times New Roman"/>
                <a:cs typeface="Times New Roman"/>
              </a:rPr>
              <a:t>.</a:t>
            </a:r>
            <a:endParaRPr lang="ru-RU"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3183" y="613954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Законодательные и нормативные акты Российской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656638"/>
            <a:ext cx="7315200" cy="4471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Анализ и описание предметной области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23635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2000"/>
              </a:lnSpc>
              <a:spcBef>
                <a:spcPts val="375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 данной задачи включает разработку и внедрение реляционной базы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автоматизации внутренних процессов мебельной мастерской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2000"/>
              </a:lnSpc>
              <a:spcBef>
                <a:spcPts val="375"/>
              </a:spcBef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2000"/>
              </a:lnSpc>
              <a:spcBef>
                <a:spcPts val="375"/>
              </a:spcBef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 предметной области:</a:t>
            </a:r>
          </a:p>
          <a:p>
            <a:pPr marL="342900" indent="-342900">
              <a:lnSpc>
                <a:spcPct val="92000"/>
              </a:lnSpc>
              <a:spcBef>
                <a:spcPts val="375"/>
              </a:spcBef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2000"/>
              </a:lnSpc>
              <a:spcBef>
                <a:spcPts val="375"/>
              </a:spcBef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2000"/>
              </a:lnSpc>
              <a:spcBef>
                <a:spcPts val="375"/>
              </a:spcBef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Контрагенты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2000"/>
              </a:lnSpc>
              <a:spcBef>
                <a:spcPts val="375"/>
              </a:spcBef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Финансы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2000"/>
              </a:lnSpc>
              <a:spcBef>
                <a:spcPts val="375"/>
              </a:spcBef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Отчёты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4896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1С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4047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40972"/>
            <a:ext cx="1433669" cy="347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627261" y="2380051"/>
            <a:ext cx="5503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1С представляет собой готовое решение или настраиваемый продукт, предназначенный для автоматизации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мебельной мастерской.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Справочники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4047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93446"/>
            <a:ext cx="2412025" cy="1786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Документы</a:t>
            </a:r>
            <a:r>
              <a:rPr lang="en-US" sz="2100" b="1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endParaRPr lang="en-US" sz="15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4047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81" y="1391083"/>
            <a:ext cx="3538855" cy="1890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Регистр накоплений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53" y="1295620"/>
            <a:ext cx="2253472" cy="332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4896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Отчёты</a:t>
            </a: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endParaRPr lang="en-US" sz="1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53" y="1052110"/>
            <a:ext cx="3674488" cy="1683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659" y="2735538"/>
            <a:ext cx="3483473" cy="1653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D3C6AA"/>
      </a:dk1>
      <a:lt1>
        <a:sysClr val="window" lastClr="2D353B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D3C6AA"/>
      </a:dk1>
      <a:lt1>
        <a:sysClr val="window" lastClr="2D353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251</Words>
  <Application>Microsoft Office PowerPoint</Application>
  <PresentationFormat>Экран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Fujiwara Sato</cp:lastModifiedBy>
  <cp:revision>5</cp:revision>
  <dcterms:created xsi:type="dcterms:W3CDTF">2025-04-26T03:22:44Z</dcterms:created>
  <dcterms:modified xsi:type="dcterms:W3CDTF">2025-04-29T03:22:47Z</dcterms:modified>
</cp:coreProperties>
</file>