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46263a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46263a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46263a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46263a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1a4cdc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1a4cdc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32b1eb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32b1eb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32b1eb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32b1eb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232b1eb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232b1eb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32b1eb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32b1eb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32b1ebd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232b1ebd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46263a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46263a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232b1eb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232b1eb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rOH4MCGW6vW72OHFG5RSaEu6OrWltO44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70455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Linear Regression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75" y="1179900"/>
            <a:ext cx="3711600" cy="27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75" y="1179881"/>
            <a:ext cx="3711600" cy="2783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type="title"/>
          </p:nvPr>
        </p:nvSpPr>
        <p:spPr>
          <a:xfrm>
            <a:off x="422575" y="2229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2228625" y="4145500"/>
            <a:ext cx="1174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= 2x + 2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139825" y="4145500"/>
            <a:ext cx="1174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= 3x + 1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done! </a:t>
            </a:r>
            <a:endParaRPr sz="1400"/>
          </a:p>
        </p:txBody>
      </p:sp>
      <p:sp>
        <p:nvSpPr>
          <p:cNvPr id="171" name="Google Shape;171;p23"/>
          <p:cNvSpPr txBox="1"/>
          <p:nvPr/>
        </p:nvSpPr>
        <p:spPr>
          <a:xfrm>
            <a:off x="38400" y="4206925"/>
            <a:ext cx="6763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Live coding Google Colab: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https://colab.research.google.com/drive/1rOH4MCGW6vW72OHFG5RSaEu6OrWltO44?usp=sharing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612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Linear Regression?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00" y="1196425"/>
            <a:ext cx="3800600" cy="2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100" y="1511400"/>
            <a:ext cx="3638875" cy="27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612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it Not Work?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the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00" y="1494300"/>
            <a:ext cx="4171275" cy="31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612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Guess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41500" y="1570650"/>
            <a:ext cx="20235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= wx + 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 is a “weight”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a “bias”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701900" y="3462275"/>
            <a:ext cx="19116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1x + 0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470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Devise a Cost Function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63" y="1251650"/>
            <a:ext cx="3520275" cy="2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3890113" y="3108225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642488" y="3327550"/>
            <a:ext cx="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4137738" y="2945500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4378288" y="2719100"/>
            <a:ext cx="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4625913" y="2570525"/>
            <a:ext cx="72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4873538" y="2252175"/>
            <a:ext cx="72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5121163" y="2138975"/>
            <a:ext cx="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5361588" y="1785225"/>
            <a:ext cx="72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5616288" y="1679100"/>
            <a:ext cx="7200" cy="11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87175" y="2598850"/>
            <a:ext cx="26247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(weight, bias, X, Y) = Cost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F(w, b, X, Y) = 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59200" y="3933675"/>
            <a:ext cx="2844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average error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F(w, b, X ,Y) = 1/n Σ 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b)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958850" y="3983100"/>
            <a:ext cx="30618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MSE (Mean Squared Error)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(w, b, X ,Y) = 1/n Σ 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b))^2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59200" y="1117425"/>
            <a:ext cx="2466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function should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 higher for worse guesses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 lower for better guesses (0 for perfect fit)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84" y="226425"/>
            <a:ext cx="3688374" cy="276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flipH="1">
            <a:off x="7372300" y="1323025"/>
            <a:ext cx="69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 txBox="1"/>
          <p:nvPr/>
        </p:nvSpPr>
        <p:spPr>
          <a:xfrm>
            <a:off x="77825" y="558925"/>
            <a:ext cx="32898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Calculating the cost for a single point: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F(w,b,x,y) = (y - (wx + b))^2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(30 - (1*10 + 0))^2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=(20)^2 = 400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Derivative with respect to ‘w’: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F(w,b,x,y) = 2*(y - (wx +b)) * -x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 -2x(y - (wx+b))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55650" y="3870000"/>
            <a:ext cx="8603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F( w = 1, b = 0, x = 10, y = 30) = -2 * 10(30-(1*10 + 0)) = -20(20) = -400 = Gradient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means that, for a small increase in w, say 0.001, the cost will decrease 400 fold, say by 0.4.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715975" y="4003825"/>
            <a:ext cx="127500" cy="15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22575" y="2229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 Derivatives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57200" y="1196700"/>
            <a:ext cx="30708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Function: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C(w, b, X ,Y) = 1/nΣ 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b))^2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57200" y="2631125"/>
            <a:ext cx="4532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Function Derivatives: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F(w,b,x,y) = 1/nΣ-2X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(wx+b)) = “wGradient”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d/db F(w,b,x,y) = 1/nΣ-2(Y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+b)) = “bGradient”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63" y="1089225"/>
            <a:ext cx="3520275" cy="2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>
            <a:off x="6078013" y="2945800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5830388" y="3165125"/>
            <a:ext cx="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6325638" y="27830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6566188" y="2556675"/>
            <a:ext cx="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6813813" y="2408100"/>
            <a:ext cx="72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7061438" y="2089750"/>
            <a:ext cx="72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7309063" y="1976550"/>
            <a:ext cx="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7549488" y="1622800"/>
            <a:ext cx="72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7804188" y="1516675"/>
            <a:ext cx="7200" cy="11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 txBox="1"/>
          <p:nvPr/>
        </p:nvSpPr>
        <p:spPr>
          <a:xfrm>
            <a:off x="336100" y="4414200"/>
            <a:ext cx="4897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*Using proper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terminology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 “gradient” is a vector containing each weight’s derivative of the cost function. It points in the direction of steepest ascent.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60950" y="2470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Guess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63" y="1251650"/>
            <a:ext cx="3520275" cy="2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1"/>
          <p:cNvCxnSpPr/>
          <p:nvPr/>
        </p:nvCxnSpPr>
        <p:spPr>
          <a:xfrm>
            <a:off x="3890113" y="3108225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>
            <a:off x="3642488" y="3327550"/>
            <a:ext cx="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/>
          <p:nvPr/>
        </p:nvCxnSpPr>
        <p:spPr>
          <a:xfrm>
            <a:off x="4137738" y="2945500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378288" y="2719100"/>
            <a:ext cx="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4625913" y="2570525"/>
            <a:ext cx="72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4873538" y="2252175"/>
            <a:ext cx="72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5121163" y="2138975"/>
            <a:ext cx="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 flipH="1">
            <a:off x="5361588" y="1785225"/>
            <a:ext cx="72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 flipH="1">
            <a:off x="5616288" y="1679100"/>
            <a:ext cx="7200" cy="11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268850" y="1457450"/>
            <a:ext cx="23559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562325" y="3983100"/>
            <a:ext cx="30708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Function: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C(w, b, X ,Y) = 1/nΣ 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 b))^2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055825" y="3891850"/>
            <a:ext cx="4532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Function Derivatives: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d/dw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F(w,b,x,y) = 1/nΣ-2X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(wx+b))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n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d/db F(w,b,x,y) = 1/nΣ-2(Y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(wX</a:t>
            </a: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+b))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              i = 1</a:t>
            </a:r>
            <a:endParaRPr sz="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