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925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125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631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60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158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10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4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13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593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67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45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DDCA8-448F-4AC7-BE21-DC25092FADD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436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EDIA HORA DE MEMES RANDOM #601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1"/>
            <a:ext cx="12192000" cy="684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445507" y="0"/>
            <a:ext cx="4284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u="sng" dirty="0" smtClean="0">
                <a:solidFill>
                  <a:srgbClr val="FF0000"/>
                </a:solidFill>
              </a:rPr>
              <a:t>Presentación</a:t>
            </a:r>
            <a:endParaRPr lang="es-MX" sz="4800" u="sng" dirty="0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33608" y="4314006"/>
            <a:ext cx="1073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rgbClr val="FF0000"/>
                </a:solidFill>
              </a:rPr>
              <a:t>Me llamo Eduardo Román Orozco estoy en el grupo 2AVP tengo 15 años me gusta salir de la prepa para jugar </a:t>
            </a:r>
            <a:r>
              <a:rPr lang="es-MX" sz="3200" dirty="0" err="1" smtClean="0">
                <a:solidFill>
                  <a:srgbClr val="FF0000"/>
                </a:solidFill>
              </a:rPr>
              <a:t>basket</a:t>
            </a:r>
            <a:r>
              <a:rPr lang="es-MX" sz="3200" dirty="0" smtClean="0">
                <a:solidFill>
                  <a:srgbClr val="FF0000"/>
                </a:solidFill>
              </a:rPr>
              <a:t> y jugar videojuegos de </a:t>
            </a:r>
            <a:r>
              <a:rPr lang="es-MX" sz="3200" dirty="0" err="1" smtClean="0">
                <a:solidFill>
                  <a:srgbClr val="FF0000"/>
                </a:solidFill>
              </a:rPr>
              <a:t>shooter</a:t>
            </a:r>
            <a:r>
              <a:rPr lang="es-MX" sz="3200" dirty="0" smtClean="0">
                <a:solidFill>
                  <a:srgbClr val="FF0000"/>
                </a:solidFill>
              </a:rPr>
              <a:t> de 5vs5 o </a:t>
            </a:r>
            <a:r>
              <a:rPr lang="es-MX" sz="3200" dirty="0" err="1" smtClean="0">
                <a:solidFill>
                  <a:srgbClr val="FF0000"/>
                </a:solidFill>
              </a:rPr>
              <a:t>battle</a:t>
            </a:r>
            <a:r>
              <a:rPr lang="es-MX" sz="3200" dirty="0" smtClean="0">
                <a:solidFill>
                  <a:srgbClr val="FF0000"/>
                </a:solidFill>
              </a:rPr>
              <a:t> royal me gusta escuchar música en mi rato libre y dormir, me gusta la comida china y mi animal favorito son los perros y gatos </a:t>
            </a:r>
            <a:endParaRPr lang="es-MX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CC1</dc:creator>
  <cp:lastModifiedBy>CC1</cp:lastModifiedBy>
  <cp:revision>2</cp:revision>
  <dcterms:created xsi:type="dcterms:W3CDTF">2025-02-14T00:10:41Z</dcterms:created>
  <dcterms:modified xsi:type="dcterms:W3CDTF">2025-02-14T00:20:58Z</dcterms:modified>
</cp:coreProperties>
</file>