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86" r:id="rId11"/>
    <p:sldId id="263" r:id="rId12"/>
    <p:sldId id="267" r:id="rId13"/>
    <p:sldId id="278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77" r:id="rId26"/>
    <p:sldId id="285" r:id="rId27"/>
    <p:sldId id="284" r:id="rId2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1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20/11/2023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20/11/2023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20/11/2023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20/11/2023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20/11/2023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20/11/2023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20/11/2023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20/11/2023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20/11/2023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20/11/2023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20/11/2023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20/11/2023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20/11/2023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lfoodiehub.liv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inscp.net/eng/docs/start" TargetMode="External"/><Relationship Id="rId3" Type="http://schemas.openxmlformats.org/officeDocument/2006/relationships/hyperlink" Target="https://www.gilfoodiehub.live/" TargetMode="External"/><Relationship Id="rId7" Type="http://schemas.openxmlformats.org/officeDocument/2006/relationships/hyperlink" Target="https://supabase.com/" TargetMode="External"/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privacypolicies.com/privacy-policy-generator/" TargetMode="External"/><Relationship Id="rId4" Type="http://schemas.openxmlformats.org/officeDocument/2006/relationships/hyperlink" Target="https://www.freepik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expressjs.com/en/starter/instal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gicert.com/kb/ssl-support/openssl-quick-reference-guide.htm" TargetMode="External"/><Relationship Id="rId4" Type="http://schemas.openxmlformats.org/officeDocument/2006/relationships/hyperlink" Target="https://supabase.com/do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black servers&#10;&#10;Description automatically generated">
            <a:extLst>
              <a:ext uri="{FF2B5EF4-FFF2-40B4-BE49-F238E27FC236}">
                <a16:creationId xmlns:a16="http://schemas.microsoft.com/office/drawing/2014/main" id="{8A072793-72A5-57DB-C5A9-5E47B7FFE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r="33001"/>
          <a:stretch/>
        </p:blipFill>
        <p:spPr>
          <a:xfrm>
            <a:off x="19830" y="0"/>
            <a:ext cx="6838170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www.gilfoodiehub.live</a:t>
            </a:r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20.212.23.244</a:t>
            </a: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99060" y="2092429"/>
            <a:ext cx="665988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 Assignment - 2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  <a:endParaRPr lang="en-US" sz="5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 and save it in the process list and ensure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message. PM2 ensures our server is running 24/7. Even when the VM reboots, the application logs can be monitored using.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035129"/>
            <a:ext cx="633174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"port": 3000,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supabase_url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supabase_service_role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jwt_secret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4306401"/>
            <a:ext cx="63317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startup # Follow the steps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5925450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6812764"/>
            <a:ext cx="6331744" cy="279734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0844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8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Adding Items to the menu</a:t>
            </a:r>
          </a:p>
          <a:p>
            <a:pPr marL="342900" indent="-342900">
              <a:buFont typeface="+mj-lt"/>
              <a:buAutoNum type="arabicParenR" startAt="8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will be using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table editor to add items to our menu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the Project dashboard &gt; Table Editor &gt; Menu table and Insert a new row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Fill in the details of the item you want to add, then save it. The item will show up on the menu on refresh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2C3-51B3-DF43-633C-6E784ED5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6" y="1143806"/>
            <a:ext cx="5639587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21C8C-5C5D-FF58-5AFA-17960B96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45" y="2873423"/>
            <a:ext cx="4481110" cy="2600150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 Code Explanation</a:t>
            </a:r>
          </a:p>
          <a:p>
            <a:pPr marL="342900" indent="-342900">
              <a:buFont typeface="+mj-lt"/>
              <a:buAutoNum type="arabicParenR" startAt="9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project uses HTML, CSS (Bootstrap),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Javascript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the frontend and NodeJS , and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(database) for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text followed by // is ignored by JS as it is a comment, I will be using this to explain my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412131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app.js (Backend API Server) 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6" y="1781463"/>
            <a:ext cx="6530815" cy="729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dependencies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@supabase/supabase-js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config from config.json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jwt_secret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./config.json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Initializing our express server and supabase client 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Server Running on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File endpoints , sends html files to the user whenever they go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domain.com/endpoint ....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process.cwd() returns the current directory in which NodeJS is running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path.join() takes in arguments and returns a path (/home/ubuntu/.....)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more that follows the same format, but i have not included it</a:t>
            </a:r>
            <a:endParaRPr lang="en-US" sz="120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9984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85869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decode access tokens from the clients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verify that they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Gives an Error when invalid tokens are used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{ email , userid }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i="1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a new account is created a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post request is sent with details in the body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record is added in the database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Server logs whenever a new user is created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New User (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)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menu items from the database and sends it back as the response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FA68D9-EC8C-C35C-5BFE-6844549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34175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14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the user clicks the create order button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post request is made to the /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endpoint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cart ,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addresss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.. from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9999999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Random num generator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Default order status which is ( Order has been Placed)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Inserts the record into the database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cart into a string format, which is then logged in the format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2 x Food Name......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Logs whenever a user makes an order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has just placed an order for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Responds with code 200 and the order id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If there's an error, the server responds with 500 and an error message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vieworders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cart , 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records in which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is the same user that made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request so only they can see their orders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744EA-6ACE-092F-DDEC-EF4807F57DFE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70499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31069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Website Navbar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5989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 navbar-expand-lg bg-body-tertiary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navbar-brand h1 fs-4 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GilFoodieHub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 navbar-collapse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navbar-nav me-auto mb-2 mb-lg-0 px-5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active fw-medium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/trackorder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Track 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d-flex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px-2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/assets/cart.svg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69667-9774-075D-729F-C718F5A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273480"/>
            <a:ext cx="6668454" cy="42097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D5C613-68F7-852A-4844-5F71DC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66157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16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Menu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runs on window load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login session of the user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API request to our /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menuitems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endpoints and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all the items in an Array []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menuitems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Iterates through the Array runs the create card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on each item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Button to increase the quantity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input element and increments its value, no values above 50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avoid negative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add items to the cart from the menu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variables which are stored in the button id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qty from input element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cart is stored in the browser's local storage in the form of JSON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following code just adds entries to the JSON object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,}}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Sets the item in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localstorage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EDC6-28B8-958F-E4F7-B839E56132FB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512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8032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function takes an item object with properties like itemname,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price, qty.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and using template literals, the function returns the html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for each menu item, which is then inserted into the browser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for loop in the previous segment calls this function which then adds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html to the page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col-3 gy-3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card-body text-center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btn-close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w-75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 py-3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modal-title fs-5 text-center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mb-3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${item.item_id}&amp;${item.item_name}&amp;${item.price}&amp;${item.image}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mx-1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addCart(this)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Add to 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AE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0FF82-D6A3-A71B-26B6-3310AB37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9" y="7980837"/>
            <a:ext cx="5167313" cy="183412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5263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Cart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8956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Fetching the cart from local storage , which was made in the menu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Making cart an empty object instead of null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remove the empty cart message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show the actual cart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empty-cart-msg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the spread operator so i can also add item_id along with the item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Brings the total price row to the end of the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insert the Table rows for our cart</a:t>
            </a:r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align-items-center justify-content-center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${item_id}_decrease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 rounded-1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${quantity}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${item_id}_increase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btn-danger mx-1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cartRemove(this)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7F98F7-BB6B-444C-BF14-AE53A4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1349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19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item id from the elementid then gets the qty value from the 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input element Adds 1 to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the localstorage then updates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to match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cart[item_id][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but – instead of +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cartRemove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localstorage and deletes the item from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Removes the table row of the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elements which display the total prices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final_total_price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and iterates through all the items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(price &amp; quantity) to calculate the total sum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 Price: 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FC52A3B-73D6-2472-E85C-CA808A3460A0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644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22676"/>
              </p:ext>
            </p:extLst>
          </p:nvPr>
        </p:nvGraphicFramePr>
        <p:xfrm>
          <a:off x="355600" y="876301"/>
          <a:ext cx="6146800" cy="861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88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4035552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9450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Adding items to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5423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 Code Explanation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7" action="ppaction://hlinksldjump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75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Additional Notes and Resources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8" action="ppaction://hlinksldjump"/>
                        </a:rPr>
                        <a:t>24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355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References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9" action="ppaction://hlinksldjump"/>
                        </a:rPr>
                        <a:t>25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8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20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credit card and address from the input elements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Credit card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infois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not processed here, its just used as an payment example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 loading effect here since sending requests to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will take time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Please Enter Random Details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Hiding the button so the user cant click it again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 the session of the current logged in user and get  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access token of the session  this is used to verify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identity of the user making the request on the backend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POST Request with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 the request 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cart and address in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server should respond with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is displayed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otherwise the code in the catch {} runs if there was an error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Your order has been placed you can track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       &lt;a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trackorder?order_id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"&gt; here&lt;/a&gt;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reset the cart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9F16AFD-6454-D605-9463-9C2AFAC73A01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21953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228D-5F9B-45F6-586B-0F867D9B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66557"/>
            <a:ext cx="6240776" cy="269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5357B-99A1-17FE-B567-D416E79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03" y="2948724"/>
            <a:ext cx="4700957" cy="3032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B24B9-9947-DDF7-811F-2F9771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0" y="6064657"/>
            <a:ext cx="5058481" cy="104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2F2F1-342E-8452-8DFC-D51FE3DD1E8A}"/>
              </a:ext>
            </a:extLst>
          </p:cNvPr>
          <p:cNvSpPr txBox="1"/>
          <p:nvPr/>
        </p:nvSpPr>
        <p:spPr>
          <a:xfrm>
            <a:off x="132399" y="7314656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Server log</a:t>
            </a:r>
            <a:endParaRPr lang="en-AE" sz="20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971BB-0C4F-30EA-65B8-FAABC525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9" y="7888147"/>
            <a:ext cx="6593202" cy="1292443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612A3-57CA-D7ED-6C67-8B6FAE5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4041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22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Track Order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Status' are stored as numbers so we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don't have to store the message in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statusMessages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 Confirmed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Food is being prepared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 for delivery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add in the table row with the order details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date object to a 00:00 AM time string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hour12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Makes a Cart Summary of Quantity x ItemName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statusMessages[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 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session of the current logged in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get request to the server with access 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an array of orders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Checks if the orders array is empty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Redirects to the menu if there are no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Active 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table element , loops through the array and adds the table rows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2292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23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Login &amp; Signup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signuphtml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loginhtml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PROJECT 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SUPABASE KEY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is used on most pages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its makes sure the user is signed in before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Being able to access the website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no dedicated page for signup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 make use of bootstrap modal which is like a popup windows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shows the signup prompt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html the html from the server adds it to the document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/signup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bootstrap to intialize and make the modal popup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a form prompt to collect the userinfo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details are processed to ensure there are no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 too short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Name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Number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Passwords do not match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Code continues on the next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0883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24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86600"/>
            <a:ext cx="6530815" cy="969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Uses the built-in function in the supabase library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create signUp a new user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access tokens to verify the requests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send a POST request to the server to add the new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 into the database , the user is redirected to /homepage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code is similar to the signupmodal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login html from the server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signInWithPassword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27937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420A2-5C62-47A2-624A-386505C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4" y="286878"/>
            <a:ext cx="531569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AEC7-9864-2CD8-B83D-B0E6C765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" y="3910186"/>
            <a:ext cx="5226513" cy="5530602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8218372-0DAE-9826-58D1-E0027B7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8354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 Notes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source code of the website and server can be found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full Website can be accessed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images were sourced from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freepik.com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Privacy Policy was generated using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5"/>
              </a:rPr>
              <a:t>policy generator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6"/>
              </a:rPr>
              <a:t>Bootstrap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its easier to use than raw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7"/>
              </a:rPr>
              <a:t>Supabase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was the database of choice due to the features it offers in its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the static code that will served to the users should be in the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images or videos used should be stored in /public/assets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There is no Admin Section of the Page, so any changes to the database records need to be directly done from the Supabase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Fake information can be added when creating a new account since there is no verification process. A fake email can be used as well while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8"/>
              </a:rPr>
              <a:t>WinSCP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an open-source SCP client that allows you to transfer files from your local to your remote computer quickly. It is a more accessible alternative to upload files to your remote computer instead of using git clone.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8363-D446-F53A-2D79-FFC1BC3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82612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Express.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Getting Started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2"/>
              </a:rPr>
              <a:t>https://expressjs.com/en/starter/installing.html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Bootstrap.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Getting Started with Bootstrap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3"/>
              </a:rPr>
              <a:t>https://getbootstrap.com/docs/5.3/getting-started/introduction/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Supabase.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Supabase DOCS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4"/>
              </a:rPr>
              <a:t>https://supabase.com/docs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DigiCert.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OpenSSL Quick Reference Guide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5"/>
              </a:rPr>
              <a:t>https://www.digicert.com/kb/ssl-support/openssl-quick-reference-guide.htm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193A6-5977-7F88-BBBD-5B06A5D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650" y="9182100"/>
            <a:ext cx="423863" cy="527050"/>
          </a:xfrm>
        </p:spPr>
        <p:txBody>
          <a:bodyPr/>
          <a:lstStyle/>
          <a:p>
            <a:r>
              <a:rPr lang="en-US" sz="1200" dirty="0"/>
              <a:t>25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934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etc, with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server, we'll use OpenSSH,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available in most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Windows Systems.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SSL,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.JS,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our server is running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log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pm2 -g  # pm2 -v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 a lookup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0ED1F-6754-5BFC-0E8D-6770E88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certificate file. You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copy and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it into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server. The file should look like this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-----BEGIN CERTIFICATE REQUEST-----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STUFF HERE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-----END CERTIFICATE REQUEST-----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916488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B246AC4-1134-1FF0-7693-73CAC50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-s reload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59C95-2DA7-C2D3-CE32-1D6574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4</a:t>
            </a:r>
            <a:endParaRPr lang="en-A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C9AA2-4A51-68A7-285C-7778CFC9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" y="7840425"/>
            <a:ext cx="6331744" cy="7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database.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an open-source PostgreSQL database, and there is 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 to host the database locally,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 due to the performance requirements, it would not be cost-effective to run the database ourselves at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 scale,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 I have decided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upabase's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the tables that store our data, Go to SQL Editor. You will find a panel that will let you run SQL commands, and we will use this to create our tables. You can also use the UI to create the tables, which is what I did, but running the commands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 faster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in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A7DF91-AB0C-C8E6-62C8-D68AD77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39F3F-CDD9-EE4C-54DB-ACEB4FD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892847-E615-E236-A4CF-2ED8223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690</TotalTime>
  <Words>7123</Words>
  <Application>Microsoft Office PowerPoint</Application>
  <PresentationFormat>A4 Paper (210x297 mm)</PresentationFormat>
  <Paragraphs>990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Candido Tavares</cp:lastModifiedBy>
  <cp:revision>99</cp:revision>
  <dcterms:created xsi:type="dcterms:W3CDTF">2023-11-11T13:35:17Z</dcterms:created>
  <dcterms:modified xsi:type="dcterms:W3CDTF">2023-11-20T04:57:47Z</dcterms:modified>
</cp:coreProperties>
</file>