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whatismydns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49530" y="114302"/>
            <a:ext cx="6758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 Documentation</a:t>
            </a:r>
          </a:p>
          <a:p>
            <a:pPr algn="ctr"/>
            <a:r>
              <a:rPr lang="en-US" sz="16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By Gilchrist Candido Tavares</a:t>
            </a:r>
          </a:p>
          <a:p>
            <a:pPr algn="ctr"/>
            <a:r>
              <a:rPr lang="en-US" sz="16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35011841</a:t>
            </a:r>
            <a:endParaRPr lang="en-AE" sz="20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162139"/>
            <a:ext cx="6593205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Azure, etc .with 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ssh-key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our server we'll be using OpenSSH which is available in most Windows System. 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with SSL , 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Github repository. After navigating into the folder, we use npm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Node.JS to ensure our server is running and logs 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3521400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4898194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apt update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apt install nginx snapd git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6185631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7912864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–g  # pm2 –v to confirm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perform lookup 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certificate file , you need to copy it and paste it into our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8653089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/etc/nginx/conf.d/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nano server.conf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following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listen 443 ssl;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server_name 52.166.192.249; # Public IP of the server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may vary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ssl_certificate /home/gilchrist/ICT-171/ssl/domain.crt;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ssl_certificate_key  /home/gilchrist/ICT-171/ssl/privkey.key;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is running on port 3000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so we use nginx reverse proxy feature to route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from port 443 to 3000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proxy_pass http://127.0.0.1:3000;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redirects http to https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listen 80;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server_name 52.166.192.249; 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–s reload </a:t>
            </a:r>
          </a:p>
        </p:txBody>
      </p:sp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a database, It is an open-source PostgreSQL database, and there is an option to locally host the database but due to the performance requirements, it would not be cost-effective to run the database ourselves at a small scale so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supabase's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create the tables that store our data, Go to SQL Editor. You will find a panel that will let you run SQL commands, and we will use this to create our tables. You can also use the UI to create the tables, which is what I did, but running the commands is faster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run the 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public.users (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uid uuid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full_name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phone_num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users_pkey primary key (uid),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users_uid_fkey foreign key (uid) references auth.users (id) on update cascade on delete cascade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public.menu (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item_id text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item_name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menu_pkey primary key (item_id)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public.orders (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order_id bigint generated by default as identity,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uid uuid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"placedAt" timestamp with time zone not null default now(),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json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orders_pkey primary key (order_id),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orders_uid_fkey foreign key (uid) references users (uid) on update cascade on delete cascade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server, use the following command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message, the logs of the application can be monitored using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107842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config.json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3215838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426227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5168849"/>
            <a:ext cx="6331744" cy="2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</TotalTime>
  <Words>1474</Words>
  <Application>Microsoft Office PowerPoint</Application>
  <PresentationFormat>A4 Paper (210x297 mm)</PresentationFormat>
  <Paragraphs>358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Candido Tavares</cp:lastModifiedBy>
  <cp:revision>20</cp:revision>
  <dcterms:created xsi:type="dcterms:W3CDTF">2023-11-11T13:35:17Z</dcterms:created>
  <dcterms:modified xsi:type="dcterms:W3CDTF">2023-11-13T04:45:39Z</dcterms:modified>
</cp:coreProperties>
</file>