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0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26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2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5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3C7F-A613-4BF5-9EC2-B6A3D6FC843C}" type="datetimeFigureOut">
              <a:rPr lang="en-AE" smtClean="0"/>
              <a:t>13/11/2023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615526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3C7F-A613-4BF5-9EC2-B6A3D6FC843C}" type="datetimeFigureOut">
              <a:rPr lang="en-AE" smtClean="0"/>
              <a:t>13/11/2023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92664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4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4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3C7F-A613-4BF5-9EC2-B6A3D6FC843C}" type="datetimeFigureOut">
              <a:rPr lang="en-AE" smtClean="0"/>
              <a:t>13/11/2023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220733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3C7F-A613-4BF5-9EC2-B6A3D6FC843C}" type="datetimeFigureOut">
              <a:rPr lang="en-AE" smtClean="0"/>
              <a:t>13/11/2023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419062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8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8" y="6629227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3C7F-A613-4BF5-9EC2-B6A3D6FC843C}" type="datetimeFigureOut">
              <a:rPr lang="en-AE" smtClean="0"/>
              <a:t>13/11/2023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721430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3C7F-A613-4BF5-9EC2-B6A3D6FC843C}" type="datetimeFigureOut">
              <a:rPr lang="en-AE" smtClean="0"/>
              <a:t>13/11/2023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728720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3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8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3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5" y="2428348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5" y="3618443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3C7F-A613-4BF5-9EC2-B6A3D6FC843C}" type="datetimeFigureOut">
              <a:rPr lang="en-AE" smtClean="0"/>
              <a:t>13/11/2023</a:t>
            </a:fld>
            <a:endParaRPr lang="en-A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49261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3C7F-A613-4BF5-9EC2-B6A3D6FC843C}" type="datetimeFigureOut">
              <a:rPr lang="en-AE" smtClean="0"/>
              <a:t>13/11/2023</a:t>
            </a:fld>
            <a:endParaRPr lang="en-A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395694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3C7F-A613-4BF5-9EC2-B6A3D6FC843C}" type="datetimeFigureOut">
              <a:rPr lang="en-AE" smtClean="0"/>
              <a:t>13/11/2023</a:t>
            </a:fld>
            <a:endParaRPr lang="en-A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614554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1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5" y="1426284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1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3C7F-A613-4BF5-9EC2-B6A3D6FC843C}" type="datetimeFigureOut">
              <a:rPr lang="en-AE" smtClean="0"/>
              <a:t>13/11/2023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180395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1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5" y="1426284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1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3C7F-A613-4BF5-9EC2-B6A3D6FC843C}" type="datetimeFigureOut">
              <a:rPr lang="en-AE" smtClean="0"/>
              <a:t>13/11/2023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660795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90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90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73C7F-A613-4BF5-9EC2-B6A3D6FC843C}" type="datetimeFigureOut">
              <a:rPr lang="en-AE" smtClean="0"/>
              <a:t>13/11/2023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5" y="9181398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0365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gentgilspy/Food-Ordering-Websit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F95B88-F2A7-5327-EA20-3D8503D073F3}"/>
              </a:ext>
            </a:extLst>
          </p:cNvPr>
          <p:cNvSpPr txBox="1"/>
          <p:nvPr/>
        </p:nvSpPr>
        <p:spPr>
          <a:xfrm>
            <a:off x="49530" y="114302"/>
            <a:ext cx="67589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Food Ordering Website Documentation</a:t>
            </a:r>
          </a:p>
          <a:p>
            <a:pPr algn="ctr"/>
            <a:r>
              <a:rPr lang="en-US" sz="1600" b="1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By Gilchrist Candido Tavares</a:t>
            </a:r>
          </a:p>
          <a:p>
            <a:pPr algn="ctr"/>
            <a:r>
              <a:rPr lang="en-US" sz="1600" b="1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35011841</a:t>
            </a:r>
            <a:endParaRPr lang="en-AE" sz="2000" b="1">
              <a:solidFill>
                <a:schemeClr val="accent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162139"/>
            <a:ext cx="6593205" cy="9264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sz="140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Creating the Server</a:t>
            </a: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Create an Ubuntu Instance on AWS, Azure, etc .with a minimum of 1 CPU and 1 GB RAM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Open ports 22,80,443 to allow SSH HTTP(S) traffic to your server.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Note the public IP address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Download the ssh-key pair file on your system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 algn="just">
              <a:buFont typeface="+mj-lt"/>
              <a:buAutoNum type="arabicParenR"/>
            </a:pPr>
            <a:r>
              <a:rPr lang="en-US" sz="140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Connecting to the Server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To connect to our server we'll be using OpenSSH which is available in most Windows System. The command is 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AE" sz="14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 algn="just">
              <a:buFont typeface="+mj-lt"/>
              <a:buAutoNum type="arabicParenR"/>
            </a:pPr>
            <a:r>
              <a:rPr lang="en-US" sz="140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Installing Necessary modules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Our Server uses nginx to route traffic to our local server with SSL , NodeJS runtime to host our Express.js Server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 confirm the installation, the following commands should return the version of the package installed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 download our project code, we use git to clone our Github repository. After navigating into the folder, we use npm to install our project dependencies (express.js, supabase.js)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We also use pm2, which is a process manager for Node.JS to ensure our server is running and logs any errors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 algn="just">
              <a:buFont typeface="+mj-lt"/>
              <a:buAutoNum type="arabicParenR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457878-1F0F-DA3D-98E1-17BBFA672C98}"/>
              </a:ext>
            </a:extLst>
          </p:cNvPr>
          <p:cNvSpPr txBox="1"/>
          <p:nvPr/>
        </p:nvSpPr>
        <p:spPr>
          <a:xfrm>
            <a:off x="655320" y="3521400"/>
            <a:ext cx="607028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ssh –i 'path/to/file' username@public-ip</a:t>
            </a:r>
            <a:endParaRPr lang="en-AE" sz="1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E7BC1A-4956-2C19-2D9C-5F6AC0EFDD1C}"/>
              </a:ext>
            </a:extLst>
          </p:cNvPr>
          <p:cNvSpPr txBox="1"/>
          <p:nvPr/>
        </p:nvSpPr>
        <p:spPr>
          <a:xfrm>
            <a:off x="655320" y="4898194"/>
            <a:ext cx="607028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sudo apt update 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sudo apt install nginx snapd git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sudo snap install node --classic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F567A3-EB9A-00FF-98B5-629E33BFBDD1}"/>
              </a:ext>
            </a:extLst>
          </p:cNvPr>
          <p:cNvSpPr txBox="1"/>
          <p:nvPr/>
        </p:nvSpPr>
        <p:spPr>
          <a:xfrm>
            <a:off x="655320" y="6185631"/>
            <a:ext cx="6070282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nginx -v    git --version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node -v     snap --version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93F81-CD32-AC59-E001-0720B26DF02D}"/>
              </a:ext>
            </a:extLst>
          </p:cNvPr>
          <p:cNvSpPr txBox="1"/>
          <p:nvPr/>
        </p:nvSpPr>
        <p:spPr>
          <a:xfrm>
            <a:off x="655320" y="7912864"/>
            <a:ext cx="6070282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git clone </a:t>
            </a:r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  <a:hlinkClick r:id="rId2"/>
              </a:rPr>
              <a:t>https://github.com/Agentgilspy/Food-Ordering-Website</a:t>
            </a:r>
            <a:endParaRPr lang="en-US" sz="120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cd Food-Ordering-Website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npm install 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sudo npm install pm2 –g  # pm2 –v to confirm the installation</a:t>
            </a:r>
          </a:p>
        </p:txBody>
      </p:sp>
    </p:spTree>
    <p:extLst>
      <p:ext uri="{BB962C8B-B14F-4D97-AF65-F5344CB8AC3E}">
        <p14:creationId xmlns:p14="http://schemas.microsoft.com/office/powerpoint/2010/main" val="1773881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84239"/>
            <a:ext cx="6593205" cy="9541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4"/>
            </a:pPr>
            <a:r>
              <a:rPr lang="en-US" sz="140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Configuring SSL</a:t>
            </a:r>
          </a:p>
          <a:p>
            <a:pPr marL="342900" indent="-342900">
              <a:buFont typeface="+mj-lt"/>
              <a:buAutoNum type="arabicParenR" startAt="4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We use OpenSSL to generate our SSL key and certificate signing request(CSR), which we provide to our domain provider to get a signed SSL certificate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 our project folder, we create an SSL folder and navigate into it. Then, we use the following commands to generate the key and CSR file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You will be asked to fill in some details while generating a CSR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Using the cat command, you need to copy the contents of domain.csr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For this project, I was using Name.com, which offers an option to generate SSL certificates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Paste the contents of domain.csr in the form and fill in the details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Name.com will provide you with the contents of your certificate file , you need to copy it and paste it into our server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lvl="1" algn="just"/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lvl="1" algn="just"/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 algn="just">
              <a:buFont typeface="+mj-lt"/>
              <a:buAutoNum type="arabicParenR" startAt="4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93F81-CD32-AC59-E001-0720B26DF02D}"/>
              </a:ext>
            </a:extLst>
          </p:cNvPr>
          <p:cNvSpPr txBox="1"/>
          <p:nvPr/>
        </p:nvSpPr>
        <p:spPr>
          <a:xfrm>
            <a:off x="393858" y="1641685"/>
            <a:ext cx="6331744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mkdir ssl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cd ssl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openssl genrsa -out privkey.key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openssl req -key privkey.key -new -out domain.csr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cat domain.csr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BEEDCF-3033-EE2B-BC06-595A1A51A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080" y="3652282"/>
            <a:ext cx="5454895" cy="42420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56243F-0360-ED4C-42A8-6072E74829A2}"/>
              </a:ext>
            </a:extLst>
          </p:cNvPr>
          <p:cNvSpPr txBox="1"/>
          <p:nvPr/>
        </p:nvSpPr>
        <p:spPr>
          <a:xfrm>
            <a:off x="393858" y="8653089"/>
            <a:ext cx="6331744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nano domain.crt # Paste the content and save the file</a:t>
            </a:r>
          </a:p>
        </p:txBody>
      </p:sp>
    </p:spTree>
    <p:extLst>
      <p:ext uri="{BB962C8B-B14F-4D97-AF65-F5344CB8AC3E}">
        <p14:creationId xmlns:p14="http://schemas.microsoft.com/office/powerpoint/2010/main" val="3161430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84239"/>
            <a:ext cx="6593205" cy="787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4"/>
            </a:pPr>
            <a:r>
              <a:rPr lang="en-US" sz="140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Configuring SSL</a:t>
            </a:r>
          </a:p>
          <a:p>
            <a:pPr lvl="1" algn="just"/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 configure nginx to use our SSL files, we need to create a config file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 confirm our config has no errors and to reload nginx so it can use our config, we need to run the following commands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 algn="just">
              <a:buFont typeface="+mj-lt"/>
              <a:buAutoNum type="arabicParenR" startAt="4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9A32E4-28FD-16C3-54F9-538BBA601C8E}"/>
              </a:ext>
            </a:extLst>
          </p:cNvPr>
          <p:cNvSpPr txBox="1"/>
          <p:nvPr/>
        </p:nvSpPr>
        <p:spPr>
          <a:xfrm>
            <a:off x="393858" y="959201"/>
            <a:ext cx="6331744" cy="56323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cd /etc/nginx/conf.d/</a:t>
            </a:r>
          </a:p>
          <a:p>
            <a:r>
              <a:rPr lang="fr-FR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sudo nano server.conf</a:t>
            </a:r>
          </a:p>
          <a:p>
            <a:r>
              <a:rPr lang="fr-FR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#Paste the following</a:t>
            </a:r>
          </a:p>
          <a:p>
            <a:endParaRPr lang="fr-FR" sz="120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fr-FR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server {</a:t>
            </a:r>
          </a:p>
          <a:p>
            <a:r>
              <a:rPr lang="fr-FR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listen 443 ssl;</a:t>
            </a:r>
          </a:p>
          <a:p>
            <a:r>
              <a:rPr lang="fr-FR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server_name 52.166.192.249; # Public IP of the server</a:t>
            </a:r>
          </a:p>
          <a:p>
            <a:endParaRPr lang="fr-FR" sz="120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fr-FR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# Path may vary</a:t>
            </a:r>
          </a:p>
          <a:p>
            <a:r>
              <a:rPr lang="fr-FR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ssl_certificate /home/gilchrist/ICT-171/ssl/domain.crt;</a:t>
            </a:r>
          </a:p>
          <a:p>
            <a:r>
              <a:rPr lang="fr-FR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ssl_certificate_key  /home/gilchrist/ICT-171/ssl/privkey.key;</a:t>
            </a:r>
          </a:p>
          <a:p>
            <a:endParaRPr lang="fr-FR" sz="120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fr-FR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# Our Express server is running on port 3000</a:t>
            </a:r>
          </a:p>
          <a:p>
            <a:r>
              <a:rPr lang="fr-FR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# so we use nginx reverse proxy feature to route </a:t>
            </a:r>
          </a:p>
          <a:p>
            <a:r>
              <a:rPr lang="fr-FR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# connections from port 443 to 3000</a:t>
            </a:r>
          </a:p>
          <a:p>
            <a:endParaRPr lang="fr-FR" sz="120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fr-FR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location / {</a:t>
            </a:r>
          </a:p>
          <a:p>
            <a:r>
              <a:rPr lang="fr-FR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    proxy_pass http://127.0.0.1:3000;</a:t>
            </a:r>
          </a:p>
          <a:p>
            <a:r>
              <a:rPr lang="fr-FR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    }  </a:t>
            </a:r>
          </a:p>
          <a:p>
            <a:endParaRPr lang="fr-FR" sz="120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fr-FR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}</a:t>
            </a:r>
          </a:p>
          <a:p>
            <a:r>
              <a:rPr lang="fr-FR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# The Following block redirects http to https</a:t>
            </a:r>
          </a:p>
          <a:p>
            <a:r>
              <a:rPr lang="fr-FR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server {</a:t>
            </a:r>
          </a:p>
          <a:p>
            <a:r>
              <a:rPr lang="fr-FR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listen 80;</a:t>
            </a:r>
          </a:p>
          <a:p>
            <a:r>
              <a:rPr lang="fr-FR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server_name 52.166.192.249;  </a:t>
            </a:r>
          </a:p>
          <a:p>
            <a:r>
              <a:rPr lang="fr-FR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location / {</a:t>
            </a:r>
          </a:p>
          <a:p>
            <a:r>
              <a:rPr lang="fr-FR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    return 301 https://gilfoodiehub.live;</a:t>
            </a:r>
          </a:p>
          <a:p>
            <a:r>
              <a:rPr lang="fr-FR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    }  </a:t>
            </a:r>
          </a:p>
          <a:p>
            <a:r>
              <a:rPr lang="fr-FR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}</a:t>
            </a:r>
            <a:endParaRPr lang="en-US" sz="120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185F6F-8EF6-E80A-92A6-C365B80C579D}"/>
              </a:ext>
            </a:extLst>
          </p:cNvPr>
          <p:cNvSpPr txBox="1"/>
          <p:nvPr/>
        </p:nvSpPr>
        <p:spPr>
          <a:xfrm>
            <a:off x="393858" y="7096583"/>
            <a:ext cx="6331744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sudo nginx –t # Should Respond with a success message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sudo nginx –s reload </a:t>
            </a:r>
          </a:p>
        </p:txBody>
      </p:sp>
    </p:spTree>
    <p:extLst>
      <p:ext uri="{BB962C8B-B14F-4D97-AF65-F5344CB8AC3E}">
        <p14:creationId xmlns:p14="http://schemas.microsoft.com/office/powerpoint/2010/main" val="1794394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84239"/>
            <a:ext cx="6593205" cy="9725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5"/>
            </a:pPr>
            <a:r>
              <a:rPr lang="en-US" sz="140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Setting up the Database </a:t>
            </a:r>
          </a:p>
          <a:p>
            <a:pPr lvl="1" algn="just"/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For this project, I have decided to use Supabase as a database, It is an open-source PostgreSQL database, and there is an option to locally host the database but due to the performance requirements, it would not be cost-effective to run the database ourselves at a small scale so I have decided to use supabase's free tier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Create an account with Supabase, create a new project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After creating the project, go to the Project Settings &gt; API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You must note the URL, public key, service role, and JWT secret. These are essential to allow client and server interactions with the database. These values will be stored in a config file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 create the tables that store our data, Go to SQL Editor. You will find a panel that will let you run SQL commands, and we will use this to create our tables. You can also use the UI to create the tables, which is what I did, but running the commands is faster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It is required that the commands are run the same order as they are displayed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2BE78E-48AF-C4DD-9F3D-CE7F148FB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489" y="1997964"/>
            <a:ext cx="2510576" cy="26055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C37DB3-87BA-D93E-0846-BAD8782EF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669" y="5147919"/>
            <a:ext cx="5435871" cy="232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527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84239"/>
            <a:ext cx="6593205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5"/>
            </a:pPr>
            <a:r>
              <a:rPr lang="en-US" sz="140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Setting up the Database </a:t>
            </a:r>
          </a:p>
          <a:p>
            <a:pPr marL="342900" indent="-342900">
              <a:buFont typeface="+mj-lt"/>
              <a:buAutoNum type="arabicParenR" startAt="5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88F6C0-42BA-10D5-A45A-DA2A6CA1FE20}"/>
              </a:ext>
            </a:extLst>
          </p:cNvPr>
          <p:cNvSpPr txBox="1"/>
          <p:nvPr/>
        </p:nvSpPr>
        <p:spPr>
          <a:xfrm>
            <a:off x="132397" y="3271267"/>
            <a:ext cx="6593205" cy="65556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create table</a:t>
            </a:r>
          </a:p>
          <a:p>
            <a:r>
              <a:rPr lang="fr-FR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public.users (</a:t>
            </a:r>
          </a:p>
          <a:p>
            <a:r>
              <a:rPr lang="fr-FR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uid uuid not null,</a:t>
            </a:r>
          </a:p>
          <a:p>
            <a:r>
              <a:rPr lang="fr-FR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email character varying not null,</a:t>
            </a:r>
          </a:p>
          <a:p>
            <a:r>
              <a:rPr lang="fr-FR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full_name character varying not null,</a:t>
            </a:r>
          </a:p>
          <a:p>
            <a:r>
              <a:rPr lang="fr-FR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phone_num character varying not null,</a:t>
            </a:r>
          </a:p>
          <a:p>
            <a:r>
              <a:rPr lang="fr-FR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constraint users_pkey primary key (uid),</a:t>
            </a:r>
          </a:p>
          <a:p>
            <a:r>
              <a:rPr lang="fr-FR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constraint users_uid_fkey foreign key (uid) references auth.users (id) on update cascade on delete cascade</a:t>
            </a:r>
          </a:p>
          <a:p>
            <a:r>
              <a:rPr lang="fr-FR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) tablespace pg_default;</a:t>
            </a:r>
          </a:p>
          <a:p>
            <a:endParaRPr lang="fr-FR" sz="120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create table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public.menu (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item_id text not null,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item_name character varying not null,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type character varying not null,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description character varying not null,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price numeric not null,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image character varying null,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constraint menu_pkey primary key (item_id)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) tablespace pg_default;</a:t>
            </a:r>
            <a:endParaRPr lang="fr-FR" sz="120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endParaRPr lang="fr-FR" sz="120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create table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public.orders (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order_id bigint generated by default as identity,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uid uuid not null,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"placedAt" timestamp with time zone not null default now(),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cart json not null,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address text not null,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status numeric not null default '1'::numeric,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constraint orders_pkey primary key (order_id),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constraint orders_uid_fkey foreign key (uid) references users (uid) on update cascade on delete cascade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) tablespace pg_default;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8DACCC6-3F5A-FA48-B90F-EB5FE6CD9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84" y="562833"/>
            <a:ext cx="3244566" cy="264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00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84239"/>
            <a:ext cx="6593205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5"/>
            </a:pPr>
            <a:r>
              <a:rPr lang="en-US" sz="140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Setting up the Database </a:t>
            </a:r>
          </a:p>
          <a:p>
            <a:pPr marL="342900" indent="-342900">
              <a:buFont typeface="+mj-lt"/>
              <a:buAutoNum type="arabicParenR" startAt="5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 confirm that the tables were created, go to Table Editor, and the tables should be there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We need to enable Row Level Security, a feature that prevents clients from gaining full access to the database. Under Authentication &gt; Policies, Enable RLS for all tables, and it should look like this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 allow users to create accounts with us, we need to enable email authentication, which can be found under Authentication &gt; Providers &gt; Email and enable email provider. Your settings should look like this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0959AE-1355-30FB-E56C-17092C5EE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69" y="1077261"/>
            <a:ext cx="1811107" cy="17548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52F4FF-EF4B-2BB4-C2AF-141E1C689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63" y="3725144"/>
            <a:ext cx="6111781" cy="19197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DFC850-3D4A-62C9-783D-1617E7D340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4613"/>
          <a:stretch/>
        </p:blipFill>
        <p:spPr>
          <a:xfrm>
            <a:off x="619418" y="6614116"/>
            <a:ext cx="4042243" cy="320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178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84239"/>
            <a:ext cx="6593205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6"/>
            </a:pPr>
            <a:r>
              <a:rPr lang="en-US" sz="140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Configuring the main server</a:t>
            </a:r>
          </a:p>
          <a:p>
            <a:pPr marL="342900" indent="-342900">
              <a:buFont typeface="+mj-lt"/>
              <a:buAutoNum type="arabicParenR" startAt="6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 have used a config.json, supabase.js file to store my project URL, public key, service role, and port, as it is easier to update a config file rather than the code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 the directory of the project, run the following commands to edit the config files and paste the project URL, public key, service role, and JWT secret in the ""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 initiate the server, use the following command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PM2 should respond with a success message, the logs of the application can be monitored using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If the server is running, this should be your output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server also logs actions like account order creations.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573020-672F-3169-77F9-EE26453463A5}"/>
              </a:ext>
            </a:extLst>
          </p:cNvPr>
          <p:cNvSpPr txBox="1"/>
          <p:nvPr/>
        </p:nvSpPr>
        <p:spPr>
          <a:xfrm>
            <a:off x="393857" y="2107842"/>
            <a:ext cx="6331744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nano config.json 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nano supabase.js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21D1B6-1929-6674-CF89-50456D3A1A29}"/>
              </a:ext>
            </a:extLst>
          </p:cNvPr>
          <p:cNvSpPr txBox="1"/>
          <p:nvPr/>
        </p:nvSpPr>
        <p:spPr>
          <a:xfrm>
            <a:off x="393857" y="3215838"/>
            <a:ext cx="6331744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pm2 start app.js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2BC5A-DB02-4B13-0E54-9BFECCA2C919}"/>
              </a:ext>
            </a:extLst>
          </p:cNvPr>
          <p:cNvSpPr txBox="1"/>
          <p:nvPr/>
        </p:nvSpPr>
        <p:spPr>
          <a:xfrm>
            <a:off x="393857" y="4262277"/>
            <a:ext cx="6331744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pm2 logs app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C0304DC-263F-FF20-500B-AD96BF72C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674"/>
          <a:stretch/>
        </p:blipFill>
        <p:spPr>
          <a:xfrm>
            <a:off x="393857" y="5168849"/>
            <a:ext cx="6331744" cy="27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00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243</TotalTime>
  <Words>1357</Words>
  <Application>Microsoft Office PowerPoint</Application>
  <PresentationFormat>A4 Paper (210x297 mm)</PresentationFormat>
  <Paragraphs>318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Noto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Gilchrist Tavares</dc:creator>
  <cp:lastModifiedBy>Gilchrist Tavares</cp:lastModifiedBy>
  <cp:revision>18</cp:revision>
  <dcterms:created xsi:type="dcterms:W3CDTF">2023-11-11T13:35:17Z</dcterms:created>
  <dcterms:modified xsi:type="dcterms:W3CDTF">2023-11-12T21:08:39Z</dcterms:modified>
</cp:coreProperties>
</file>