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504" y="-4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14/11/2023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14/11/2023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14/11/2023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14/11/2023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14/11/2023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14/11/2023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lfoodiehub.liv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www.gilfoodiehub.live</a:t>
            </a:r>
            <a:endParaRPr lang="en-US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52.166.192.249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D4863-1E1A-DA20-576A-440763DF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</a:t>
            </a:fld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19830" y="197199"/>
            <a:ext cx="67589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171: Assignment - 2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server, use the following command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message, the logs of the application can be monitored using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107842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config.json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3215838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426227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5168849"/>
            <a:ext cx="6331744" cy="279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0146"/>
              </p:ext>
            </p:extLst>
          </p:nvPr>
        </p:nvGraphicFramePr>
        <p:xfrm>
          <a:off x="355600" y="876300"/>
          <a:ext cx="6146800" cy="881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423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3530977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14305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1054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FFEDE-2396-91A8-1EFD-574CB8FC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Azure,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.with 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our server we'll be using OpenSSH which is available in most Windows System. 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with SSL , 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Node.JS to ensure our server is running and logs 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–g  # pm2 –v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3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perform lookup 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9F442-AD65-8959-3B98-ECE2A1C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certificate file , you need to copy it and paste it into our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8653089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9B3C9-57FE-4B28-34AC-405FB59F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–s reload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A7F14-4A9D-9AFC-DD9F-E70C46D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a database, It is an open-source PostgreSQL database, and there is an option to locally host the database but due to the performance requirements, it would not be cost-effective to run the database ourselves at a small scale so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supabase's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create the tables that store our data, Go to SQL Editor. You will find a panel that will let you run SQL commands, and we will use this to create our tables. You can also use the UI to create the tables, which is what I did, but running the commands is faster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run the 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91EC1-167E-59BA-2D76-1240B4BA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9F3D-E23B-D07D-8C81-1A1ED413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8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B15E8-603B-C30D-6EC6-8AAC53C7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</TotalTime>
  <Words>1547</Words>
  <Application>Microsoft Office PowerPoint</Application>
  <PresentationFormat>A4 Paper (210x297 mm)</PresentationFormat>
  <Paragraphs>392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Candido Tavares</cp:lastModifiedBy>
  <cp:revision>34</cp:revision>
  <dcterms:created xsi:type="dcterms:W3CDTF">2023-11-11T13:35:17Z</dcterms:created>
  <dcterms:modified xsi:type="dcterms:W3CDTF">2023-11-14T10:17:32Z</dcterms:modified>
</cp:coreProperties>
</file>